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14.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notesSlides/notesSlide15.xml" ContentType="application/vnd.openxmlformats-officedocument.presentationml.notesSlide+xml"/>
  <Override PartName="/ppt/ink/ink520.xml" ContentType="application/inkml+xml"/>
  <Override PartName="/ppt/ink/ink521.xml" ContentType="application/inkml+xml"/>
  <Override PartName="/ppt/ink/ink52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23.xml" ContentType="application/inkml+xml"/>
  <Override PartName="/ppt/ink/ink524.xml" ContentType="application/inkml+xml"/>
  <Override PartName="/ppt/ink/ink52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notesSlides/notesSlide22.xml" ContentType="application/vnd.openxmlformats-officedocument.presentationml.notesSlide+xml"/>
  <Override PartName="/ppt/ink/ink534.xml" ContentType="application/inkml+xml"/>
  <Override PartName="/ppt/ink/ink535.xml" ContentType="application/inkml+xml"/>
  <Override PartName="/ppt/ink/ink53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notesSlides/notesSlide29.xml" ContentType="application/vnd.openxmlformats-officedocument.presentationml.notesSlide+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8" r:id="rId3"/>
    <p:sldId id="315" r:id="rId4"/>
    <p:sldId id="262" r:id="rId5"/>
    <p:sldId id="316" r:id="rId6"/>
    <p:sldId id="318" r:id="rId7"/>
    <p:sldId id="317" r:id="rId8"/>
    <p:sldId id="319" r:id="rId9"/>
    <p:sldId id="345" r:id="rId10"/>
    <p:sldId id="330" r:id="rId11"/>
    <p:sldId id="321" r:id="rId12"/>
    <p:sldId id="322" r:id="rId13"/>
    <p:sldId id="323" r:id="rId14"/>
    <p:sldId id="324" r:id="rId15"/>
    <p:sldId id="325" r:id="rId16"/>
    <p:sldId id="326" r:id="rId17"/>
    <p:sldId id="327" r:id="rId18"/>
    <p:sldId id="267" r:id="rId19"/>
    <p:sldId id="268" r:id="rId20"/>
    <p:sldId id="286" r:id="rId21"/>
    <p:sldId id="287" r:id="rId22"/>
    <p:sldId id="328" r:id="rId23"/>
    <p:sldId id="269" r:id="rId24"/>
    <p:sldId id="329" r:id="rId25"/>
    <p:sldId id="332" r:id="rId26"/>
    <p:sldId id="333" r:id="rId27"/>
    <p:sldId id="331" r:id="rId28"/>
    <p:sldId id="283" r:id="rId29"/>
    <p:sldId id="288" r:id="rId30"/>
    <p:sldId id="300" r:id="rId31"/>
    <p:sldId id="301" r:id="rId32"/>
    <p:sldId id="302" r:id="rId33"/>
    <p:sldId id="303" r:id="rId34"/>
    <p:sldId id="304" r:id="rId35"/>
    <p:sldId id="305" r:id="rId36"/>
    <p:sldId id="339" r:id="rId37"/>
    <p:sldId id="334" r:id="rId38"/>
    <p:sldId id="337" r:id="rId39"/>
    <p:sldId id="338" r:id="rId40"/>
    <p:sldId id="340" r:id="rId41"/>
    <p:sldId id="336" r:id="rId42"/>
    <p:sldId id="335" r:id="rId43"/>
    <p:sldId id="307" r:id="rId44"/>
    <p:sldId id="308" r:id="rId45"/>
    <p:sldId id="310" r:id="rId46"/>
    <p:sldId id="306" r:id="rId47"/>
    <p:sldId id="309" r:id="rId48"/>
    <p:sldId id="270" r:id="rId49"/>
    <p:sldId id="273" r:id="rId50"/>
    <p:sldId id="341" r:id="rId51"/>
    <p:sldId id="342" r:id="rId52"/>
    <p:sldId id="274" r:id="rId53"/>
    <p:sldId id="278" r:id="rId54"/>
    <p:sldId id="344"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0lpWLl0NsZmuWauFGEozDfmzk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07" d="100"/>
          <a:sy n="107" d="100"/>
        </p:scale>
        <p:origin x="736"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3:25.192"/>
    </inkml:context>
    <inkml:brush xml:id="br0">
      <inkml:brushProperty name="width" value="0.04286" units="cm"/>
      <inkml:brushProperty name="height" value="0.04286" units="cm"/>
    </inkml:brush>
  </inkml:definitions>
  <inkml:trace contextRef="#ctx0" brushRef="#br0">0 1 6103,'0'13'482,"0"-3"-191,0-10-44,0 0-124,67 0 34,-32-1 45,54-2-90,-52 0-56,-4-1-23,-11 2 12,-9 1-45,-8 1 101,-3 0 0,-2 0-56,-8 0 33,-7 0-11,-8 1 45,-6 2 79,1 2 10,-1-1-99,-1-1 133,2-2 90,0-1 67,5 0-56,1 0 23,7 0 33,3 0-269,8 0-179,1 0 134,23 0-526,62-5-1300,-12 4 487,-13-2 1,-1 1 1260,6 2 0,-27 0 0,-12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3:22.507"/>
    </inkml:context>
    <inkml:brush xml:id="br0">
      <inkml:brushProperty name="width" value="0.04286" units="cm"/>
      <inkml:brushProperty name="height" value="0.04286" units="cm"/>
    </inkml:brush>
  </inkml:definitions>
  <inkml:trace contextRef="#ctx0" brushRef="#br0">1 0 7571,'0'0'0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9.405"/>
    </inkml:context>
    <inkml:brush xml:id="br0">
      <inkml:brushProperty name="width" value="0.08571" units="cm"/>
      <inkml:brushProperty name="height" value="0.08571" units="cm"/>
      <inkml:brushProperty name="color" value="#E71224"/>
    </inkml:brush>
  </inkml:definitions>
  <inkml:trace contextRef="#ctx0" brushRef="#br0">1 1 13095,'50'30'0,"-11"-6"0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6.297"/>
    </inkml:context>
    <inkml:brush xml:id="br0">
      <inkml:brushProperty name="width" value="0.08571" units="cm"/>
      <inkml:brushProperty name="height" value="0.08571" units="cm"/>
      <inkml:brushProperty name="color" value="#33CCFF"/>
    </inkml:brush>
  </inkml:definitions>
  <inkml:trace contextRef="#ctx0" brushRef="#br0">735 2319 8187,'-88'0'1303,"1"0"1,5 0 0,7-1-240,-22-6-167,14-1-349,13-2-110,15 3-46,13 3 34,14 2-102,11-1-156,9 2-168,5-1 0,3-1-89,0 3 78,3-2 11,17 2 89,23-1-3414,38-1 3364,-24 0 1,6-2-23,15 1 0,6-2-379,-17 2 1,2-1-1,2 0 365,8 0 1,3 1 0,2-1-4,8 0 0,2 1 0,1-1 5,-21 3 1,2-1 0,0 1 0,0 0-6,4 0 0,0 0 0,1 0 0,0 0 2,0 1 1,2 0 0,-1 0 0,0 0-3,2 0 0,0 0 0,0-1 0,1 1-260,-1-1 1,0 0 0,1 0 0,-1-1 259,-2 1 0,-1-1 0,1-1 0,5 0-204,2-2 1,6 0-1,1-2 1,-1 1-1,-5-1 212,0 1 1,-6-1-1,0 0 1,5-1-3,-3 0 1,4-1 0,1 0 0,-2 0 0,-7 0 4,17-3 0,-8 0 0,-1 0 11,-2 0 1,-2 0-1,-1 0-15,-8 1 1,-2 0 0,-2 0 949,22-3 1,-6 1-913,-19 3 0,-5 0 44,-12 3 1,-6 0 1179,1 0-1101,-17 3 1355,-28 4-1265,-3 0 2171,-7 0-2261,-6 0-89,-13 2 100,-8 1 22,-1 0-111,3 2 67,11-3 22,6-1-56,10-1 79,2 0 504,3 0-392,0-11-270,13-17-32,11-25-12,23-25 5,-15 30 1,3-2-1,7-6 1,3-2-858,7-9 1,3-1 851,-14 17 0,1-1 0,1-2 0,3-4 0,0-1 0,0-1 0,4-3 0,0-2 0,0 0 0,1-1 0,1 0 0,-1-1-8,0 3 1,0 0 0,-1 1 3,-3 5 0,0 1 0,-2 2 4,13-15 0,-5 5 11,-12 17 1,-5 4 55,4-8-134,-24 25 22,-14 16-89,-8 7 10,-9-1 1637,-11 5-1927,-8-1-315,-2 1-515,-2 15-101,-3 11-694,-10 28-356,17-18 0,-2 2 2395,-10 9 0,0-2 0,-9 11 0,1-8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7.280"/>
    </inkml:context>
    <inkml:brush xml:id="br0">
      <inkml:brushProperty name="width" value="0.08571" units="cm"/>
      <inkml:brushProperty name="height" value="0.08571" units="cm"/>
      <inkml:brushProperty name="color" value="#33CCFF"/>
    </inkml:brush>
  </inkml:definitions>
  <inkml:trace contextRef="#ctx0" brushRef="#br0">1 241 12882,'0'-51'1171,"0"0"0,0-33-342,0 72-156,0 3-69,0 0 1,0 2-44,0 1-135,0 1-113,0 2-178,0 1-91,0 1-44,10 1 12,11 0-12,22 3 11,21 14-3403,20 12 3431,-31-4 1,2 3-29,8 4 0,2 1-393,8 4 1,1 1 409,4 2 0,0 1-1028,-2-1 0,-2 0 1005,-7-2 1,-3-2-6,-10-3 0,-5 0 0,22 17-11,-25-13 11,-23-12 2000,-11-14-1977,-6-4 784,-4-6-717,0 0 3481,-1-1-3347,2 0-179,-3-10-23,1-10-10,-1-17-12,0-11 11,-4-7-11,-2-2-3392,-4 1 3403,-1 6-2257,2 7 2291,-1 9 190,0 6-89,1 13-135,2 4-11,3 9 2100,3 2-2111,1 13 3336,0 8-3325,15 18 45,11 10-1,20 6 24,8 1-57,-5-1-11,-7-6-11,-18-7-3437,-11-5 3392,-16-3-2605,-24 3 1160,-17-3-583,-24-4-729,-2-14-4392,9-9 7205,17-38 0,21 22 0,13-22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7.739"/>
    </inkml:context>
    <inkml:brush xml:id="br0">
      <inkml:brushProperty name="width" value="0.08571" units="cm"/>
      <inkml:brushProperty name="height" value="0.08571" units="cm"/>
      <inkml:brushProperty name="color" value="#33CCFF"/>
    </inkml:brush>
  </inkml:definitions>
  <inkml:trace contextRef="#ctx0" brushRef="#br0">1 12 13838,'24'-12'415,"14"16"676,28 18-1069,16 16 17,-36-16 1,1 1-40,41 18 338,-12 0-350,-25-11 12,-23-11 275,-16-6-129,-11-8 645,-1 2-634,-13 5-146,-34 35-201,-3 5-555,13-11 0,2 4-3155,-11 35 3900,11 0 0,18-32 0,6-15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9.067"/>
    </inkml:context>
    <inkml:brush xml:id="br0">
      <inkml:brushProperty name="width" value="0.08571" units="cm"/>
      <inkml:brushProperty name="height" value="0.08571" units="cm"/>
      <inkml:brushProperty name="color" value="#33CCFF"/>
    </inkml:brush>
  </inkml:definitions>
  <inkml:trace contextRef="#ctx0" brushRef="#br0">435 86 14103,'-43'-28'353,"1"0"0,-40-2-5867,19 61 5716,3 18-46,9 4-1143,14 1 987,16-4 1077,12-5-1066,12-5 45,17-1-56,14 0 67,25 2 12,11 3-46,7 1 23,-3 1 34,-13-5 2234,-17-4-2223,-19-9 3414,-15-2-3088,-7-4-125,-18 3-179,-42 13-123,-6-7-107,15-12 1,0-2-499,-26 3-515,3-8-707,16-7-2599,13-3 4426,20-9 0,12 5 0,9-5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9.255"/>
    </inkml:context>
    <inkml:brush xml:id="br0">
      <inkml:brushProperty name="width" value="0.08571" units="cm"/>
      <inkml:brushProperty name="height" value="0.08571" units="cm"/>
      <inkml:brushProperty name="color" value="#33CCFF"/>
    </inkml:brush>
  </inkml:definitions>
  <inkml:trace contextRef="#ctx0" brushRef="#br0">0 10 6070,'0'-5'0,"0"0"0,0 5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0.835"/>
    </inkml:context>
    <inkml:brush xml:id="br0">
      <inkml:brushProperty name="width" value="0.08571" units="cm"/>
      <inkml:brushProperty name="height" value="0.08571" units="cm"/>
      <inkml:brushProperty name="color" value="#33CCFF"/>
    </inkml:brush>
  </inkml:definitions>
  <inkml:trace contextRef="#ctx0" brushRef="#br0">59 319 17958,'0'-56'-196,"0"0"0,0-35 106,0 91-380,0 0 89,0-3 33,5 1 169,3-2-157,6-1-11,3 1 201,2-3 112,0 0 34,-2-1 0,-3-2 34,-2 1 145,-4-6-33,-3 4 167,-2-5-189,-3 9-35,0 1-33,0 5-582,0 1 548,-5 0-22,-2 5 0,-6 3 0,-1 5 34,1 0-12,2-2-11,2-5 34,4-1 22,2-4 684,2-1-751,1-3 0,0 3-213,0-3 213,-2 8 90,-6 5-45,-4 9 11,-7 0 22,0 0 68,3-6 112,3-6-1,2-4 1,3-1 22,2-2-89,2 0-12,3 0-212,1-9-79,0-2 67,3-10-34,9 1 56,2 4-66,6 6-1,-7 6 12,-6 4-34,-4 0 67,-3 7 11,0 2 12,0 8-157,-3 1-729,-6 2-762,-3 0-1344,-2-3-1882,6-4 4896,4-5 0,4-6 0,0-2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1.215"/>
    </inkml:context>
    <inkml:brush xml:id="br0">
      <inkml:brushProperty name="width" value="0.08571" units="cm"/>
      <inkml:brushProperty name="height" value="0.08571" units="cm"/>
      <inkml:brushProperty name="color" value="#33CCFF"/>
    </inkml:brush>
  </inkml:definitions>
  <inkml:trace contextRef="#ctx0" brushRef="#br0">228 0 15863,'-56'24'123,"1"-1"0,4-3 0,11 4-123,24 21 0,7-4-33,8-2-4230,9-2 4263,13-5-1208,15-1 1219,16-4 23,10 0-34,5 1 33,-1 2-33,-8 3 23,-13 1 22,-12 1 56,-15 2 134,-9-2 168,-6-2-11,-4-2 12,-13-6 22,-8-2-280,-18-5-46,-10-6 1104,-11-5-1327,-4-5-505,1-2-952,11-7-1322,20-8-4414,15-8 7316,14-7 0,4 15 0,0 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2.403"/>
    </inkml:context>
    <inkml:brush xml:id="br0">
      <inkml:brushProperty name="width" value="0.08571" units="cm"/>
      <inkml:brushProperty name="height" value="0.08571" units="cm"/>
      <inkml:brushProperty name="color" value="#33CCFF"/>
    </inkml:brush>
  </inkml:definitions>
  <inkml:trace contextRef="#ctx0" brushRef="#br0">370 0 15213,'-71'55'2067,"0"0"0,-7 1-4858,17 6 0,9 0 2791,29-23 11,13-13 1477,7-9-1454,3-5 1329,49 31-1262,-11-9-90,2-2 1,3 1-1,18 17 0,0 1-11,-4-3-235,14 7-449,-25-19-862,6 3-247,-30-18-1512,-11-2 4153,-6 0 0,-5-9 0,0-3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2.820"/>
    </inkml:context>
    <inkml:brush xml:id="br0">
      <inkml:brushProperty name="width" value="0.08571" units="cm"/>
      <inkml:brushProperty name="height" value="0.08571" units="cm"/>
      <inkml:brushProperty name="color" value="#33CCFF"/>
    </inkml:brush>
  </inkml:definitions>
  <inkml:trace contextRef="#ctx0" brushRef="#br0">60 52 12244,'0'-12'3227,"0"2"-2634,0 10-302,0 0-257,25-15 11,-4 11 34,23-7-68,-13 28 112,-8 10 12,-10 14-1674,-8 7 1763,-14 3-146,-9-2-11,-11-6 57,-1-10 88,-2-8-88,16-14-12,2-4 1538,12-7-1650,2 0-67,14-5 11,5 1-33,15-4 77,4 5-88,22 13 32,0 23 68,-7-2-78,-18 25-23,-41-28 90,-23 8-4143,-26-13 2675,-15-1-549,-4-1-2429,10-10 4457,15-4 0,24-5 0,12-2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3.123"/>
    </inkml:context>
    <inkml:brush xml:id="br0">
      <inkml:brushProperty name="width" value="0.08571" units="cm"/>
      <inkml:brushProperty name="height" value="0.08571" units="cm"/>
      <inkml:brushProperty name="color" value="#33CCFF"/>
    </inkml:brush>
  </inkml:definitions>
  <inkml:trace contextRef="#ctx0" brushRef="#br0">300 210 12557,'4'-15'4482,"-1"2"-4123,-3 13-303,0 0-56,0-7 67,0 19-34,2 0-33,8 21 0,5 0-33,9-6 33,3-5 78,1-13 90,0-3 438,-1-7 111,1-16-112,-6-10-79,-3-18-234,-10-7-259,-5-2-3425,-20 4 3280,-15 8-2492,-27 16 1472,-17 11-1131,-13 27-1469,-6 16 3428,45-4 1,4 1 0,-8 8 0,12-4-1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9.548"/>
    </inkml:context>
    <inkml:brush xml:id="br0">
      <inkml:brushProperty name="width" value="0.08571" units="cm"/>
      <inkml:brushProperty name="height" value="0.08571" units="cm"/>
      <inkml:brushProperty name="color" value="#E71224"/>
    </inkml:brush>
  </inkml:definitions>
  <inkml:trace contextRef="#ctx0" brushRef="#br0">66 36 13521,'-36'-20'0,"6"5"0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4.003"/>
    </inkml:context>
    <inkml:brush xml:id="br0">
      <inkml:brushProperty name="width" value="0.08571" units="cm"/>
      <inkml:brushProperty name="height" value="0.08571" units="cm"/>
      <inkml:brushProperty name="color" value="#33CCFF"/>
    </inkml:brush>
  </inkml:definitions>
  <inkml:trace contextRef="#ctx0" brushRef="#br0">0 179 12580,'46'-74'3327,"-10"14"-2542,-18 40-57,-8 8-156,-6 4-247,-2 5 33,-2 1-391,-6 2-35,-1 3 35,-4 5-1,3 6 1,4 8-23,2 5 0,5 5 44,12 3 12,12 4 12,15-1-12,10 2-45,0-1-3381,0 1 3426,-11-3-2291,-7-4 2258,-11-5-23,-7-5 22,-8-4 12,-4-3 22,-4-2 89,-10 9 2281,-9-5-2292,-16 11 1517,-10-10-1561,-3-3-129,3-4 128,6-6-33,12-3-145,8-1-685,12-2-828,4 0 703,3-2-5107,15-9 6062,11-11 0,-5 6 0,1-2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4.173"/>
    </inkml:context>
    <inkml:brush xml:id="br0">
      <inkml:brushProperty name="width" value="0.08571" units="cm"/>
      <inkml:brushProperty name="height" value="0.08571" units="cm"/>
      <inkml:brushProperty name="color" value="#33CCFF"/>
    </inkml:brush>
  </inkml:definitions>
  <inkml:trace contextRef="#ctx0" brushRef="#br0">0 85 20983,'4'-47'-11,"-1"10"-527,-3 37-3753,0 0-427,0 2 4718,0 6 0,0-3 0,0 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4.564"/>
    </inkml:context>
    <inkml:brush xml:id="br0">
      <inkml:brushProperty name="width" value="0.08571" units="cm"/>
      <inkml:brushProperty name="height" value="0.08571" units="cm"/>
      <inkml:brushProperty name="color" value="#33CCFF"/>
    </inkml:brush>
  </inkml:definitions>
  <inkml:trace contextRef="#ctx0" brushRef="#br0">269 88 17678,'-83'-55'650,"9"23"-650,30 62-22,10 14-46,13 7 1,11 3-67,7 0-46,16 0 1,9-1-5639,22-1 5818,13-2-1077,9-6 1111,1-6 1166,-3-7-976,-10-8-1572,-15-3 1482,-13-4-66,-15-4 673,-5 2-573,-9 0 1801,-16 5-1969,-13 3-392,-23 1-1570,-9-2-1937,-4-4 3899,4-9 0,28-4 0,11-4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5.601"/>
    </inkml:context>
    <inkml:brush xml:id="br0">
      <inkml:brushProperty name="width" value="0.08571" units="cm"/>
      <inkml:brushProperty name="height" value="0.08571" units="cm"/>
      <inkml:brushProperty name="color" value="#33CCFF"/>
    </inkml:brush>
  </inkml:definitions>
  <inkml:trace contextRef="#ctx0" brushRef="#br0">113 145 19773,'-45'-62'1154,"9"12"-1076,36 50 281,0 0-280,0-3-1,0 1-67,-1-2 68,-2 0 10,-2 1 1,-2-1-68,3 0 12,-1 0 0,3 2 10,-1 1 24,3 1 21,-1-2-122,10 3 33,15 11-3381,23 8 3381,18 11 0,10 3-82,2-3 37,-11-6 45,-13-7 0,-17-8-11,-14-4 11,-13-5 11,-5-1-123,-4 0 3261,7 3-3205,6 0 168,13 6-145,16 3-46,13 3-3313,12 1 3359,3 0 21,-8-4 1,-13-4 11,-17-2 112,-15-4 45,-10-1 33,-4-1 23,-3 0-302,0 7 133,-33 30 3348,-3 6-3370,1-7 1,-2 2-23,-28 24-33,-1 1-113,8-10-459,8-10-426,9-7-526,7-10-438,6-4-627,7-6-2140,9-8 4762,6-4 0,6-4 0,0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6.101"/>
    </inkml:context>
    <inkml:brush xml:id="br0">
      <inkml:brushProperty name="width" value="0.08571" units="cm"/>
      <inkml:brushProperty name="height" value="0.08571" units="cm"/>
      <inkml:brushProperty name="color" value="#33CCFF"/>
    </inkml:brush>
  </inkml:definitions>
  <inkml:trace contextRef="#ctx0" brushRef="#br0">90 166 17106,'22'-89'45,"7"18"-45,17 67-11,3 2 11,-5 12 22,-8 9 57,-13 14 44,-11 7 23,-10 2 55,-22-3 1,-10-1-67,-17-7-45,2-7 22,11-9-12,11-9-100,13-3-134,6-3 11,47 0 56,-8 0-13,36 3 24,-23 12 23,-4 9 33,-6 17-56,-10 7 56,-11 2 33,-8-1 136,-10-9 44,-19-6-56,-16-9-90,-25-7-67,-12-5-45,-5-7-482,4-3-503,11-4-696,18-11-6308,24-27 8034,35 0 0,-5-1 0,16 21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6.421"/>
    </inkml:context>
    <inkml:brush xml:id="br0">
      <inkml:brushProperty name="width" value="0.08571" units="cm"/>
      <inkml:brushProperty name="height" value="0.08571" units="cm"/>
      <inkml:brushProperty name="color" value="#33CCFF"/>
    </inkml:brush>
  </inkml:definitions>
  <inkml:trace contextRef="#ctx0" brushRef="#br0">188 119 16927,'-58'49'269,"14"-4"-303,40-13 34,7-2 23,13-5 22,11-5-34,22-9 0,7-5 23,9-5 44,-5-1 146,-9-8 180,-16-10-303,-15-15-101,-13-12-23,-11-9-101,-18-1-335,-15 3-605,-24 14-1446,-13 15-7321,-10 13 9816,-9 8 0,41 2 0,9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7.981"/>
    </inkml:context>
    <inkml:brush xml:id="br0">
      <inkml:brushProperty name="width" value="0.08571" units="cm"/>
      <inkml:brushProperty name="height" value="0.08571" units="cm"/>
      <inkml:brushProperty name="color" value="#33CCFF"/>
    </inkml:brush>
  </inkml:definitions>
  <inkml:trace contextRef="#ctx0" brushRef="#br0">369 795 5632,'-67'0'826,"1"0"0,-1 0 1,-25 0-1,27 0-781,55 0 134,9 0 2355,1 0-1996,31-3 1469,59-16-1918,-38 10 1,4-2 352,24-6 1,2-1-370,-14 4 0,9-3 3,0 0 0,16-4 0,7-2 0,-1 1 1,-12 3 5,3-1 0,-8 1 0,9-1-67,-1-1 1,12-2 0,3-1-1,-5 1 1,-15 3 10,-12 3 0,-10 2 0,-1 0 13,28-6 1,-2 1 16,-5 2 0,-2 0-34,-8 3 1,1-1 10,18-3 1,-1 1-12,-25 3 1,0 0-12,19-3 0,-2-1-6,-27 5 1,0 1 27,21-5 1,1 0 39,-18 2 0,-3 1-12,0 2 1,-7 0 174,-1-2-34,-43 11-146,-3 0 2352,-3 1-2442,0 0 1,0 0-124,0 1-337,0 1-614,-3 1-304,-14 0-774,-21 7-2150,-32 7 4336,19-1 0,0-1 0,-9 5 0,0-2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8.467"/>
    </inkml:context>
    <inkml:brush xml:id="br0">
      <inkml:brushProperty name="width" value="0.08571" units="cm"/>
      <inkml:brushProperty name="height" value="0.08571" units="cm"/>
      <inkml:brushProperty name="color" value="#33CCFF"/>
    </inkml:brush>
  </inkml:definitions>
  <inkml:trace contextRef="#ctx0" brushRef="#br0">232 463 13308,'-55'9'1372,"1"-1"1,-36 6-712,71-14-291,9 0-370,7 0-123,3 0 123,18 0 134,25 0 101,42-5-145,-24-2 0,5-2 22,15-3 0,5-3-1157,-21 2 0,3-1 1,1-1 1152,9-1 0,1-2 1,3 0-50,5-1 1,1 0 0,2-1-742,4 0 1,0 0 0,1 0 763,0 1 0,-1 0 0,0 1-11,-4 2 1,-1 0 0,-2 1 77,-7 1 1,-3 0 0,-2 2 18,23-3 0,-6 1 11,-18 2 0,-5 1 112,-11 2 1,-7 1-90,8-2-34,-19 1 2125,-33 8-2237,-6-1-1334,-1 2-761,-16 16-2163,-16 11 4202,-32 25 0,26-21 0,-2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9.439"/>
    </inkml:context>
    <inkml:brush xml:id="br0">
      <inkml:brushProperty name="width" value="0.08571" units="cm"/>
      <inkml:brushProperty name="height" value="0.08571" units="cm"/>
      <inkml:brushProperty name="color" value="#33CCFF"/>
    </inkml:brush>
  </inkml:definitions>
  <inkml:trace contextRef="#ctx0" brushRef="#br0">241 498 10563,'-4'0'9009,"-80"-38"-8494,49 27-302,-54-26-56,71 35-90,12 2-56,3 0-313,1 0-3146,9 0 3436,23-1-525,31-7 0,14-3 537,0 1 0,5-2 0,2-1 0,7-1 0,0 0 0,-7 2 0,-1-1 0,2 1 0,5-1 0,2 0 0,1 1 4,1 1 0,0 1 0,0 0 3,-1-1 1,0 1-1,-1 1-4,-1 2 1,-2 0 0,0 1-1,-5-2 1,-2 0 0,0 1-4,-4 1 0,-1 1 0,-1 0 0,-6-2 0,-1 0 0,1-1-11,10-1 0,0 0 0,-5-1 5,1-1 1,-3-1-942,7-2 0,-10-1 958,-17 1 22,-26 5-998,-12 4 954,-10 4-1889,-2 1 432,-17 15 228,-21 14-3489,-37 23 4729,17-18 0,0-2 0,-10 7 0,-3-6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09.868"/>
    </inkml:context>
    <inkml:brush xml:id="br0">
      <inkml:brushProperty name="width" value="0.08571" units="cm"/>
      <inkml:brushProperty name="height" value="0.08571" units="cm"/>
      <inkml:brushProperty name="color" value="#33CCFF"/>
    </inkml:brush>
  </inkml:definitions>
  <inkml:trace contextRef="#ctx0" brushRef="#br0">216 651 8938,'-50'-4'2168,"-1"1"0,-31-3-1484,65 4-236,8 0-235,4 1-169,4-1-32,1 1 32,3 0 68,21 1 68,26-4-34,45-6-101,-30 2 0,4-2 27,13-5 1,3 0-1702,12-2 1,2-1 1687,-29 5 1,2-1 0,1 0 18,3 0 0,1-1 1,1 1-768,1-1 0,1 1 0,0-1 741,2-1 1,0-1-1,0 0-479,-1 0 0,1 0 0,-1-1 516,0 0 1,0-1 0,-1 0-343,-2 0 1,0-1 0,-1 1 293,-2 1 0,-2 0 0,-1 0 9,25-7 1,-4 1 61,-15 5 0,-6 3 518,-18 1 1,-6 2 187,9 0 755,-33 6-1573,-17 6 2235,-7 1-3434,0 0 347,-3 1-671,-8 11 3144,-8 6-6171,-13 11 4550,-9-1 0,16-10 0,2-9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0.397"/>
    </inkml:context>
    <inkml:brush xml:id="br0">
      <inkml:brushProperty name="width" value="0.08571" units="cm"/>
      <inkml:brushProperty name="height" value="0.08571" units="cm"/>
      <inkml:brushProperty name="color" value="#E71224"/>
    </inkml:brush>
  </inkml:definitions>
  <inkml:trace contextRef="#ctx0" brushRef="#br0">255 609 9172,'60'-56'478,"1"0"0,-3 1 1,-3 1 977,-13 11 0,-4 1-1238,-3 1 1,-5-1 1661,11-32-1712,-21 15-168,-33 16 814,-25 16-814,-35 16 0,-22 5 1138,41 8 1,0 4-1139,0 1 0,2 5-56,-40 25-45,22 16 35,50 12 1,15 7 31,19 22-1512,8-14 1,11-1 1495,3-29 0,3-5-129,1 2 1,-1 4 139,7 25 0,-8-2 814,-15-1-685,-19 26 122,-48-89 1,-11-13 249,-25-3-283,26 0 1,2-5 312,-3-18 3368,12-42-3838,22 5-22,17 17 0,8-4-100,22-10 0,8 3-506,-6 15 1,6 3-1294,34-14 0,9 10-460,-26 27 0,1 8 2359,25 1 0,-4 6 0,-9 5 0,-7 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4.357"/>
    </inkml:context>
    <inkml:brush xml:id="br0">
      <inkml:brushProperty name="width" value="0.08571" units="cm"/>
      <inkml:brushProperty name="height" value="0.08571" units="cm"/>
      <inkml:brushProperty name="color" value="#33CCFF"/>
    </inkml:brush>
  </inkml:definitions>
  <inkml:trace contextRef="#ctx0" brushRef="#br0">1 47 6484,'0'-10'280,"0"1"-280,0 9 79,0 0-1,0-12-78,0 9-123,0-10-773,0 13 896,0 0 0,0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6.702"/>
    </inkml:context>
    <inkml:brush xml:id="br0">
      <inkml:brushProperty name="width" value="0.08571" units="cm"/>
      <inkml:brushProperty name="height" value="0.08571" units="cm"/>
      <inkml:brushProperty name="color" value="#33CCFF"/>
    </inkml:brush>
  </inkml:definitions>
  <inkml:trace contextRef="#ctx0" brushRef="#br0">119 71 7134,'-8'-1'3552,"1"-1"-2364,7 2 986,0 0-1233,-31-14-23,19 8-3570,-24-11 3291,28 10 45,1 1-147,2 1-134,2 1-67,1 2 259,2 1-136,0-1 3090,0 1-3661,0-1 112,14 3 0,9 11 11,24 9 11,6 9-11,12 7 12,-2-2-23,2 4 0,-4-6 0,-6 0 0,-5-6 22,-8-3-22,-6-5 0,-6-3-11,-8-5 0,-7-5-68,-5 0-178,-6-3-1054,-2 3 302,-2-4-44,0 2-616,-4-2-729,-9 0-2006,-6-1 4404,-9-12 0,12 8 0,2-8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7.085"/>
    </inkml:context>
    <inkml:brush xml:id="br0">
      <inkml:brushProperty name="width" value="0.08571" units="cm"/>
      <inkml:brushProperty name="height" value="0.08571" units="cm"/>
      <inkml:brushProperty name="color" value="#33CCFF"/>
    </inkml:brush>
  </inkml:definitions>
  <inkml:trace contextRef="#ctx0" brushRef="#br0">298 53 10137,'0'-12'3810,"0"2"-3094,0 10 450,0 0-606,0-13-78,0 10-112,0-9-34,0 10 874,0 2-1210,-3 8 11,-8 18 57,-6 22-493,-10 18 459,-4 10 22,-4 2 0,-1-3 0,0-6-34,4-9-22,7-15 0,8-12 12,7-13-12,5-8 0,2-7-101,3-2-2544,0-3-290,-1-17-3228,0-11 6163,-3-24 0,3 21 0,-1 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7.454"/>
    </inkml:context>
    <inkml:brush xml:id="br0">
      <inkml:brushProperty name="width" value="0.08571" units="cm"/>
      <inkml:brushProperty name="height" value="0.08571" units="cm"/>
      <inkml:brushProperty name="color" value="#33CCFF"/>
    </inkml:brush>
  </inkml:definitions>
  <inkml:trace contextRef="#ctx0" brushRef="#br0">79 13 17454,'-44'-5'492,"9"1"-492,35 4 0,0 0 57,12 0-57,15 0 45,24 1-3415,23 2 3382,11 0 44,3-1-383,-9-2 394,-17-1 0,-20-1 213,-20-1 291,-12 0-235,-8 1 3046,-2 1-4794,-17 1-2908,0 0 2033,-15 15 2287,-4 21 0,18-13 0,-3 9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8.050"/>
    </inkml:context>
    <inkml:brush xml:id="br0">
      <inkml:brushProperty name="width" value="0.08571" units="cm"/>
      <inkml:brushProperty name="height" value="0.08571" units="cm"/>
      <inkml:brushProperty name="color" value="#33CCFF"/>
    </inkml:brush>
  </inkml:definitions>
  <inkml:trace contextRef="#ctx0" brushRef="#br0">113 176 9767,'0'-5'4180,"0"1"-1469,0 4-1915,-47-14-79,34 10-179,-36-10-281,47 14 102,1 0-359,1-2 0,0-2 0,5-4-11,12-1 11,17-5-12,16-3 12,12-1-11,3 0 11,-1 3 11,-9 4-11,-10 2-11,-13 6 0,-12-1-79,-9 3-100,-5 0-314,-5 1-3161,1 0 966,-7 0-2243,-8 0 4942,-10 0 0,7 0 0,1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8.370"/>
    </inkml:context>
    <inkml:brush xml:id="br0">
      <inkml:brushProperty name="width" value="0.08571" units="cm"/>
      <inkml:brushProperty name="height" value="0.08571" units="cm"/>
      <inkml:brushProperty name="color" value="#33CCFF"/>
    </inkml:brush>
  </inkml:definitions>
  <inkml:trace contextRef="#ctx0" brushRef="#br0">22 85 11919,'-3'-12'2924,"0"2"-1949,3 10 605,0 0-896,-6-28-57,3 21-358,-2-21-191,3 28-145,2 0 67,0 13 22,0 7 34,0 14-11,0 7-45,0 1 45,2-1-34,2 0-11,1-9 11,2-2 34,-4-2-45,-2-5-90,-1 0-257,0-5-2297,0 5 470,0-4-2129,0 2 4303,0-8 0,0-7 0,0-2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8.785"/>
    </inkml:context>
    <inkml:brush xml:id="br0">
      <inkml:brushProperty name="width" value="0.08571" units="cm"/>
      <inkml:brushProperty name="height" value="0.08571" units="cm"/>
      <inkml:brushProperty name="color" value="#33CCFF"/>
    </inkml:brush>
  </inkml:definitions>
  <inkml:trace contextRef="#ctx0" brushRef="#br0">16 38 17386,'-9'0'1054,"2"0"-976,7 0-55,0 0 122,13 0 46,14 0-124,19-3-33,16-2-34,8-2-3325,0 0 3392,-2 2-1317,-14 0 1340,-16 2 89,-17 2 102,-13-1-12,-6 2-785,-2 0 1805,-5 0-3228,-5 0 900,-11 0 1039,-6 0 0,10 0 0,3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19.592"/>
    </inkml:context>
    <inkml:brush xml:id="br0">
      <inkml:brushProperty name="width" value="0.08571" units="cm"/>
      <inkml:brushProperty name="height" value="0.08571" units="cm"/>
      <inkml:brushProperty name="color" value="#33CCFF"/>
    </inkml:brush>
  </inkml:definitions>
  <inkml:trace contextRef="#ctx0" brushRef="#br0">4 16 6932,'-2'-9'-145,"1"2"-124,1 7 63,0 0 1,0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1.033"/>
    </inkml:context>
    <inkml:brush xml:id="br0">
      <inkml:brushProperty name="width" value="0.08571" units="cm"/>
      <inkml:brushProperty name="height" value="0.08571" units="cm"/>
      <inkml:brushProperty name="color" value="#33CCFF"/>
    </inkml:brush>
  </inkml:definitions>
  <inkml:trace contextRef="#ctx0" brushRef="#br0">50 173 7459,'-9'-4'2286,"2"1"-1546,7 3 178,0 0-436,-14-8-34,10 6-56,-11-8-33,14 10-56,1-1-34,0-2-68,0-1-100,0-5 33,0 1 79,6-3 0,-2 3-45,5 2 0,-6 1 57,0 4 626,-3-1-773,-3 1 45,3 1 214,-3-2-203,3 1-66,0 0-35,0-3-10,0 1-12,0-8-11,14-1-11,10-7-1,19 2 1,10 6 0,3 6 11,2 10-45,-4 13 45,-6 13 0,-11 12 0,-10 4 45,-11-1 11,-8 1-11,-6 3 56,-2-1-23,-7 2-33,-1-5 33,-6-5-78,1-6-33,6-16 21,3-3 12,4-15 34,0 2 33,13-3-56,8 2-11,17-2-67,6 0-459,-3-2-5032,2-15 5558,-23 2 0,-2-4 0,-18 9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1.221"/>
    </inkml:context>
    <inkml:brush xml:id="br0">
      <inkml:brushProperty name="width" value="0.08571" units="cm"/>
      <inkml:brushProperty name="height" value="0.08571" units="cm"/>
      <inkml:brushProperty name="color" value="#33CCFF"/>
    </inkml:brush>
  </inkml:definitions>
  <inkml:trace contextRef="#ctx0" brushRef="#br0">1 85 14753,'27'-35'11,"11"4"-67,22 22-716,6 2-1918,0 5-2329,-5 2 5019,-10 0 0,-23 0 0,-9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0.986"/>
    </inkml:context>
    <inkml:brush xml:id="br0">
      <inkml:brushProperty name="width" value="0.08571" units="cm"/>
      <inkml:brushProperty name="height" value="0.08571" units="cm"/>
      <inkml:brushProperty name="color" value="#E71224"/>
    </inkml:brush>
  </inkml:definitions>
  <inkml:trace contextRef="#ctx0" brushRef="#br0">335 0 17431,'-51'45'913,"0"0"0,-1 1 1,-18 15-1,14-2-3181,31 11 2268,8-12 672,8-11-897,5-14 79,4-10 146,7-11 45,10-6 347,13-4-370,10-7 79,2-9-34,-3-7 46,-10-5-1,-10 4 78,-9 8 1150,-5 6-1071,-3 5-101,-1 2 291,-1 0-459,2 1-90,3 0 57,8 0 33,11 3-12,14 5-32,7 3-113,5 3-3392,-5-4 3482,-9-4 67,-10-4 11,-8-3 168,-2-19-78,-8 2 33,0-16 68,-7 9 3392,-1 4-3347,0 5-113,0 7-89,0 4-101,0 3-78,-2 9 134,-7 15 11,-8 18 22,-10 18-21,-7 10-12,-2 6 0,-4-1-3516,-1-4 2810,2-8-3484,1 6-505,18-27 4695,7-3 0,14-28 0,2-7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1.554"/>
    </inkml:context>
    <inkml:brush xml:id="br0">
      <inkml:brushProperty name="width" value="0.08571" units="cm"/>
      <inkml:brushProperty name="height" value="0.08571" units="cm"/>
      <inkml:brushProperty name="color" value="#33CCFF"/>
    </inkml:brush>
  </inkml:definitions>
  <inkml:trace contextRef="#ctx0" brushRef="#br0">153 29 10910,'0'-12'2835,"0"2"-2118,0 10 191,0 0-471,-41 6-169,18 10-88,-30 10-136,33 26-44,10-15 12,4 11-12,13-24 0,7-4 0,9-11 0,7-3 33,1-6 46,-1-6 0,1-7 44,-7-13 11,-4-9 1,-8-5 77,-5 0-55,-4 4-157,-3 8-33,-10 11-572,-9 8-2488,-37 11-302,10 11 3395,-16 6 0,39-5 0,7-3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1.694"/>
    </inkml:context>
    <inkml:brush xml:id="br0">
      <inkml:brushProperty name="width" value="0.08571" units="cm"/>
      <inkml:brushProperty name="height" value="0.08571" units="cm"/>
      <inkml:brushProperty name="color" value="#33CCFF"/>
    </inkml:brush>
  </inkml:definitions>
  <inkml:trace contextRef="#ctx0" brushRef="#br0">0 0 8882,'0'0'0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1.712"/>
    </inkml:context>
    <inkml:brush xml:id="br0">
      <inkml:brushProperty name="width" value="0.08571" units="cm"/>
      <inkml:brushProperty name="height" value="0.08571" units="cm"/>
      <inkml:brushProperty name="color" value="#33CCFF"/>
    </inkml:brush>
  </inkml:definitions>
  <inkml:trace contextRef="#ctx0" brushRef="#br0">0 0 8882,'0'0'0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2.669"/>
    </inkml:context>
    <inkml:brush xml:id="br0">
      <inkml:brushProperty name="width" value="0.08571" units="cm"/>
      <inkml:brushProperty name="height" value="0.08571" units="cm"/>
      <inkml:brushProperty name="color" value="#33CCFF"/>
    </inkml:brush>
  </inkml:definitions>
  <inkml:trace contextRef="#ctx0" brushRef="#br0">0 285 14865,'0'-39'2275,"0"8"-1950,0 25-202,0 2-123,0-3 0,9 2 0,7-1-22,9 3 22,7 1-23,-2 4 23,-2 8 0,-2 6 0,-2 8 0,-4 2-11,-6-1 22,-5-2-11,-5-5 23,-3-2-23,-1-7 0,0 0 44,0-5 35,0-1 381,0-3-415,-3-17-34,1-4-11,-1-22-56,2-3 56,8-4-67,9 1 22,12 7-191,12 6-313,4 8-1008,2 9-1312,-1 8-3316,-8 7 6185,-11 4 0,-12 0 0,-8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3.115"/>
    </inkml:context>
    <inkml:brush xml:id="br0">
      <inkml:brushProperty name="width" value="0.08571" units="cm"/>
      <inkml:brushProperty name="height" value="0.08571" units="cm"/>
      <inkml:brushProperty name="color" value="#33CCFF"/>
    </inkml:brush>
  </inkml:definitions>
  <inkml:trace contextRef="#ctx0" brushRef="#br0">0 60 10787,'2'-14'3507,"-1"3"-2487,-1 11 414,0 0-1020,2-15-201,-1 11-168,1-11-23,2 15 57,1 11 324,4 12-55,4 21 22,7 50-253,-10-39 1,0 2-96,1 1 1,-1-1-1,0-2 0,-1-4 1,8 15-12,3-13-3392,2-10 3426,3-11-11,3-10 44,0-9-22,38-5-258,-23-5-2655,38-29 168,-49-1-2454,0-29 5143,-23 9 0,-6 17 0,-3 8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3.304"/>
    </inkml:context>
    <inkml:brush xml:id="br0">
      <inkml:brushProperty name="width" value="0.08571" units="cm"/>
      <inkml:brushProperty name="height" value="0.08571" units="cm"/>
      <inkml:brushProperty name="color" value="#33CCFF"/>
    </inkml:brush>
  </inkml:definitions>
  <inkml:trace contextRef="#ctx0" brushRef="#br0">6 76 12277,'-6'-6'3115,"16"-13"-2969,12 11-135,17-12-11,11 10-22,5 4-741,7 1-1769,0 4-3037,-7 1 5569,-14 7 0,-19-6 0,-13 6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4.281"/>
    </inkml:context>
    <inkml:brush xml:id="br0">
      <inkml:brushProperty name="width" value="0.08571" units="cm"/>
      <inkml:brushProperty name="height" value="0.08571" units="cm"/>
      <inkml:brushProperty name="color" value="#33CCFF"/>
    </inkml:brush>
  </inkml:definitions>
  <inkml:trace contextRef="#ctx0" brushRef="#br0">147 67 14809,'43'-47'1210,"-9"28"-705,-29 48-203,-4 26 1,1 11-146,-2 5-23,-10-1-11,-2-7 12,-10-10 10,0-15 69,2-10 66,1-16 112,2-4-101,-1-7-101,0-1-22,-4-7-89,3-11-79,3-16 0,5-10-23,7-17-33,3 22 0,10 1 34,9 29-34,15 6 22,9 3 34,8 5-22,1 8-68,17 23-705,-22-7-583,7 13-718,-28-18-1444,-2-5 3540,-7-8 0,-6-6 0,-4-5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4.533"/>
    </inkml:context>
    <inkml:brush xml:id="br0">
      <inkml:brushProperty name="width" value="0.08571" units="cm"/>
      <inkml:brushProperty name="height" value="0.08571" units="cm"/>
      <inkml:brushProperty name="color" value="#33CCFF"/>
    </inkml:brush>
  </inkml:definitions>
  <inkml:trace contextRef="#ctx0" brushRef="#br0">94 19 13532,'0'-11'3205,"0"3"-2600,0 8-4476,-13 65 4319,5-18-129,-3 18 1,0 10-231,5-3 1,1-1-958,0-12 1,0-1 867,0 8 0,1-6-316,1-8-771,-3-7-2823,2-3-1132,0-21 5363,2-3 1,1-18 0,1 0-1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4.886"/>
    </inkml:context>
    <inkml:brush xml:id="br0">
      <inkml:brushProperty name="width" value="0.08571" units="cm"/>
      <inkml:brushProperty name="height" value="0.08571" units="cm"/>
      <inkml:brushProperty name="color" value="#33CCFF"/>
    </inkml:brush>
  </inkml:definitions>
  <inkml:trace contextRef="#ctx0" brushRef="#br0">0 28 12045,'41'-15'683,"-2"2"747,-20 15-1206,0 9 123,-8 10 91,-5 12 359,-3 12-438,-6 5-113,-7 6-56,-7-2 147,-2-6 138,-1-9-296,10-11 657,1-11-792,8-7 1,-1-6 56,2-3 22,15-1-44,10 0-79,22 0-68,8-3-3808,34-9-2309,-26 4 6185,8-5 0,-47 10 0,-13 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6.170"/>
    </inkml:context>
    <inkml:brush xml:id="br0">
      <inkml:brushProperty name="width" value="0.08571" units="cm"/>
      <inkml:brushProperty name="height" value="0.08571" units="cm"/>
      <inkml:brushProperty name="color" value="#33CCFF"/>
    </inkml:brush>
  </inkml:definitions>
  <inkml:trace contextRef="#ctx0" brushRef="#br0">232 160 13779,'23'-80'2498,"-5"15"-7531,-18 58 5235,-10 3-1201,-8 2 1111,-13 1 1066,-7 1-1111,0 9-55,5 4-12,9 7 2223,10 0-2256,8-1 33,5 1 0,1-1 22,13 1 12,9 0-34,19 0 11,12 2 0,7 3 0,4 5-22,-2 5 11,-7-2 0,-14 1 0,-14-8 45,-13-3 100,-8-9 259,-5-2 33,-6-1-269,-10 0-78,-37 6-90,2-7-45,-24 2-2716,15-7 1662,-1-1 1299,2 2-200,-15 9 0,40-8 0,-6 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1.220"/>
    </inkml:context>
    <inkml:brush xml:id="br0">
      <inkml:brushProperty name="width" value="0.08571" units="cm"/>
      <inkml:brushProperty name="height" value="0.08571" units="cm"/>
      <inkml:brushProperty name="color" value="#E71224"/>
    </inkml:brush>
  </inkml:definitions>
  <inkml:trace contextRef="#ctx0" brushRef="#br0">333 17 19078,'3'-9'2432,"-1"1"-2376,-2 8 168,0 0 291,-6 61-189,-6-7-265,2-1 1,-2 3 16,-13 30-55,-2-5-23,0-7-785,-14 9-1097,7-30-1088,-11 2-5052,10-37 8022,3-10 0,13-5 0,7-3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6.491"/>
    </inkml:context>
    <inkml:brush xml:id="br0">
      <inkml:brushProperty name="width" value="0.08571" units="cm"/>
      <inkml:brushProperty name="height" value="0.08571" units="cm"/>
      <inkml:brushProperty name="color" value="#33CCFF"/>
    </inkml:brush>
  </inkml:definitions>
  <inkml:trace contextRef="#ctx0" brushRef="#br0">1 191 12972,'0'3'2734,"0"0"336,0-3-2980,19-7 55,19-2-55,37-8-68,-24 8 1,3 0-664,9-3 0,3 0 663,6 0 1,0-1-7,1-1 1,-2 0-11,-6 1 0,-3 1-18,35-9-88,-37 8-3226,-32 6 1511,-26 5-1222,-31 1 3037,-59 8 0,43-5 0,-30 5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7.121"/>
    </inkml:context>
    <inkml:brush xml:id="br0">
      <inkml:brushProperty name="width" value="0.08571" units="cm"/>
      <inkml:brushProperty name="height" value="0.08571" units="cm"/>
      <inkml:brushProperty name="color" value="#33CCFF"/>
    </inkml:brush>
  </inkml:definitions>
  <inkml:trace contextRef="#ctx0" brushRef="#br0">0 365 11425,'0'-4'2231,"0"1"155,0 3-1848,0-4-79,2 3-224,-1-3-201,4 4 67,0 4 179,8 35-213,-1-5-45,5 28-10,-4-22-12,-3-9 44,-3-11-32,-2-9 134,-4-7 33,-1-2 1008,0-2-1040,1-10-103,1-12-10,3-19-3415,1-15 3437,3-9 67,4-1-44,1 4 78,2 10 89,-3 8-168,-1 14-22,-6 7 3370,0 10-3404,-4 4-22,2 5-123,5-8 11,4 0-123,10-8-303,5 1-504,7 2-739,4 6-4693,2 3-1134,-5 10 7041,-9 15 0,-11-10 0,-11 10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27.720"/>
    </inkml:context>
    <inkml:brush xml:id="br0">
      <inkml:brushProperty name="width" value="0.08571" units="cm"/>
      <inkml:brushProperty name="height" value="0.08571" units="cm"/>
      <inkml:brushProperty name="color" value="#33CCFF"/>
    </inkml:brush>
  </inkml:definitions>
  <inkml:trace contextRef="#ctx0" brushRef="#br0">17 154 11806,'-6'7'3003,"2"-1"-2218,4-6 1579,0 0-2352,0 8 156,0 8-34,0 12-89,0 4 22,0 2-45,-1-8 23,0-4-34,-1-10 23,1-6 44,0-3 370,1-3-179,0-7-246,3-15-1,8-21-22,10-18-3190,18-27 3638,-7 28-313,-3 5-135,-14 39 44,-5 15 24,5 1 357,34 24-156,-15-3 180,36 34-382,-41-20-56,8 5 3381,-21-15-3953,-4 0-1702,-6 0-4011,-3 2 6274,-15-5 0,9-9 0,-10-6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36.959"/>
    </inkml:context>
    <inkml:brush xml:id="br0">
      <inkml:brushProperty name="width" value="0.08571" units="cm"/>
      <inkml:brushProperty name="height" value="0.08571" units="cm"/>
      <inkml:brushProperty name="color" value="#33CCFF"/>
    </inkml:brush>
  </inkml:definitions>
  <inkml:trace contextRef="#ctx0" brushRef="#br0">32 1 10709,'-8'3'-12,"3"2"1,-2-2 0,5 3-67,-3-3-113,4 1-112,-1-2 12,0 0 33,2 3 45,0-1-11,0 3 12,0-1-136,0-1-67,0-1-156,0-1-213,0-1-269,0 0 1053,7-2 0,-5 0 0,5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38.234"/>
    </inkml:context>
    <inkml:brush xml:id="br0">
      <inkml:brushProperty name="width" value="0.08571" units="cm"/>
      <inkml:brushProperty name="height" value="0.08571" units="cm"/>
      <inkml:brushProperty name="color" value="#33CCFF"/>
    </inkml:brush>
  </inkml:definitions>
  <inkml:trace contextRef="#ctx0" brushRef="#br0">612 1 8613,'-30'0'572,"4"0"-270,20 0-89,1 0-68,2 0 102,2 0-79,-1 0-33,-1 0-34,1 0 67,-5 0 123,-3 3-112,-5 8 101,-12 26-112,3 4 23,-10 21-12,8-4-33,-4 5-112,2 3 22,-2-1 106,0 10 0,0 3-94,-2 8 10,5-9 0,2-5-33,10-19 0,4-7-23,3-12-10,0-9 21,5-8 23,-2-6 23,2-5 66,0 0-66,0-1-35,1 1 1,-1 2-34,2-2 1,-2 3-1,1-1-11,-1-1 12,3-1-12,-2-4 313,2-1-145,-1-1-168,-2-3 0,-3-9-11,-4-8-56,0-13 45,-2-8-1,1-6-44,0-3 45,2-2-1,3 5 12,2 9 11,3 11 0,1 12 0,0 9 0,0 3 11,0 3-11,0 11 0,0 7 34,0 15-1,0 7-21,0 2-12,1 20 0,4-17 11,2 13-11,2-24 0,0-5 0,-1-7 0,-2-8 0,-1-2 22,-2-7-22,-1 0 0,2-2-22,-1-1 22,7-1 45,1 1-12,4-2-33,7 0 23,7 0 21,9-7-44,10-8-44,5-8-405,3-10-1254,-1-3-1435,-4-3 3138,-4-2 0,-21 18 0,-8 5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41.104"/>
    </inkml:context>
    <inkml:brush xml:id="br0">
      <inkml:brushProperty name="width" value="0.08571" units="cm"/>
      <inkml:brushProperty name="height" value="0.08571" units="cm"/>
      <inkml:brushProperty name="color" value="#33CCFF"/>
    </inkml:brush>
  </inkml:definitions>
  <inkml:trace contextRef="#ctx0" brushRef="#br0">444 169 6708,'-3'-5'1804,"0"0"-1075,3 5 660,0 0-885,0-8-123,0 2 101,0-8-23,0 6 45,0 2-10,0 3 55,0 0-12,0 1-234,0-2-45,0-1 56,-1-1-23,-4-2-34,-1 2-89,-4-3 45,1 1-22,1 0 11,-2 0-12,3 2-22,-5 1-101,2-1-11,-4 0-11,-8-4-11,3 5-23,-6-1 0,7 5 0,1 0-22,-11 0 0,8 1 0,-7 0 11,11 0-23,-1 0 23,4 4-11,-1 1 11,2 5 0,0-2 11,3-1-11,1 0-11,1 0 0,0 0 11,1 2 0,0-1 0,1 1-11,-1 1 11,0-2-11,-1-2-34,3 0 0,0-3-11,3 3 11,1-1-67,0 7 112,0-2-45,0 6 12,0 3 33,3-5-11,2 4 22,6-6-11,3-2 0,3 2 22,2-2-22,4 1 11,2-2 1,8 1-12,2-1 11,2 0-11,10 2 0,-14-3 0,3 1-11,-20-4 11,-7 1-12,-2-1 12,-2 3 12,0-2-1,-2 2-11,-2 0 78,-1 1-67,0 5 45,0 2-44,0 3 55,0-1-56,0-2 0,0-2 23,0-4 55,0-3-21,0-1 10,0 1 23,0 0-12,-2 1-21,-3 0 10,-4 1 0,-3-1 136,-4 4-113,1-3 44,-5 2-10,-2-5 201,-32 0-3639,15-2 3382,-23-2 10,18-2-66,14 0-23,-2-1-23,18-4-201,6-1-717,2-4 2731,4 0-1790,1-6 0,1 8 0,0-1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42.239"/>
    </inkml:context>
    <inkml:brush xml:id="br0">
      <inkml:brushProperty name="width" value="0.08571" units="cm"/>
      <inkml:brushProperty name="height" value="0.08571" units="cm"/>
      <inkml:brushProperty name="color" value="#33CCFF"/>
    </inkml:brush>
  </inkml:definitions>
  <inkml:trace contextRef="#ctx0" brushRef="#br0">141 0 6215,'-9'2'224,"2"-1"-100,7-1 21,0 0-145,-8 0-11,-1 0 0,-9 2-112,-2 1-3628,-3 2 3751,0 1 0,9-3 0,4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43.656"/>
    </inkml:context>
    <inkml:brush xml:id="br0">
      <inkml:brushProperty name="width" value="0.08571" units="cm"/>
      <inkml:brushProperty name="height" value="0.08571" units="cm"/>
      <inkml:brushProperty name="color" value="#33CCFF"/>
    </inkml:brush>
  </inkml:definitions>
  <inkml:trace contextRef="#ctx0" brushRef="#br0">463 216 11750,'9'-27'1659,"-2"5"-1356,-7 13-57,0 1-11,0-1-112,0 0 34,0-2-45,-1-2-11,-5-1 22,-1 0 46,-4 0-24,0 3 35,1 1-35,-2 3-10,0 1-46,-1-1-55,-2 2 22,0 1-11,-2 1-1,0 1 57,-7-2-45,6 3 34,-1-2-23,8 2 11,2 1-22,-2-2-22,1 2-12,-2 0 1,0 0-12,-3 0 11,0 0 24,-1 0-24,-1 0-22,0 0 23,-3 0-1,1 0 0,-2 0 1,4 0-12,3 0 23,2 0-34,6 0-23,2 0 23,4 0 0,-1 2 0,-1-1-11,0 4 11,0 0-112,0 7 22,0-2 90,1 8-23,1-3 23,0 2 0,0-3 0,3 0 0,0-2 12,3-2-12,-1 0 0,1-3 0,0 2 0,4 0 0,4 3 0,1 0-12,7 1 12,0-1 0,5 1 0,8 3 0,-8-2 12,6 2-12,-11-3 0,0-1 0,9 5 0,-6-3 0,6 0-2708,-9-4 2697,-1-2 11,-1 3-11,4 7 11,-5-3-34,1 5 34,-8-6 0,-4-4 0,-3-3 0,-3-3 2708,-2-3-2708,0-1 0,2 1 22,-2 4-11,2 1 0,-2 7 1,0 1 32,0 2-32,0-1-12,0-1 34,0-4-1,-2-1-10,0-4-12,1-1 11,-2 0 23,1 0-34,-2 0 57,-7 4 10,1-2 0,-3 1 68,0-1 44,2-4-89,-6 3 11,-2-5 0,-1 1-22,-4-1-23,1 0-11,-2 0-3448,2 0 3459,5 0-44,4 0 66,0-4-66,4-1 10,-1-4-10,4 1-23,-1-3 3369,4 6-3425,0-1 23,4 4-1480,0 2 651,4 0-573,0 0-1411,4 0-1793,-1 0 4639,0 0 0,-2 0 0,-2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46.429"/>
    </inkml:context>
    <inkml:brush xml:id="br0">
      <inkml:brushProperty name="width" value="0.08571" units="cm"/>
      <inkml:brushProperty name="height" value="0.08571" units="cm"/>
      <inkml:brushProperty name="color" value="#33CCFF"/>
    </inkml:brush>
  </inkml:definitions>
  <inkml:trace contextRef="#ctx0" brushRef="#br0">569 266 7011,'3'-4'1871,"0"2"370,-3 2-1860,7-7 0,-5 5 112,5-5 0,-7 7 2387,0 0-2768,-4-4 0,-3 0 11,-5-5-56,-4 2-45,0 0 34,-3-1-22,4 3 22,-3-2-11,3 2-34,-1 0-3358,1-1 3347,-2 3 23,-2-2 22,-2 2 44,2 1-55,2-1-1,3 3-21,3-1 3402,-1 1-3414,0 0 0,-1 0 0,-1 0 0,1 0-22,2 2 10,1 3-10,2 2-12,1-1 12,4 0-34,0-1 45,3 1-23,-1 2-22,1 0 0,0 3 22,0 7 0,0-3 34,5 8 12,8-6-12,6 1-3392,9-1 3414,0-3-2290,4 0 2268,-1-2-10,10 3 10,-14-3-34,5-1-33,-10 0 22,-3-3-33,14 7 67,-12-5 2252,6 1-2253,-14-4 3375,-1-2-3375,-7 0 12,-2-1 0,0 0 0,-3 3 0,3 1 0,-3 11-11,3-1-11,-3 6 22,1-5 0,1-1 0,-2-2 22,2 0 0,-2-5-22,0 0 0,0-2 0,0 0 34,0 2 44,0-3-10,0-1-46,0-3 23,-2-2-12,-5 2-21,-2 1 10,-5-2-22,2 2 34,-2-5-23,4 1 11,0-1-22,2 0 11,1 0-11,-2 0 0,-3 0 0,-1 0 0,-3 0 0,1 0 12,1 0-12,0 0 11,0 0 12,0 0-23,-2 0 22,-1-1-22,-3-2 0,-2-2 0,-9-4 0,9 3 11,-2-2-11,13 4 12,6 1-12,2 2 33,3-1-224,0 2 191,4-1 11,7 1-11,1 0 0,6 0 0,-5 0 0,2 2 12,3-1 21,1 2-33,5-3 0,0 0 23,3 0 22,-7 0-45,-1 0 11,-7 0-11,-1 0 11,-2-3 45,-1 0-33,3-5-23,-3 0 33,3-3-21,-3 0 66,1-1-33,-2-5-12,-3-1 35,-1-6-35,-3-2 1,0-1-23,-1 0-11,-8 1-3392,-3 0 3403,-6 2 23,-3 2-34,-10-6 0,5 6 11,-12-6-11,10 8 11,-6 1-11,0 2 0,-1 0 3415,-2-1-3404,13 3 11,0-1-11,16 6-11,1 2 12,0-1 10,0-1-22,0 1 0,0-4 11,2 4-22,-1-1-11,4 0-1,-1 2-33,3-6-11,1 0 45,11-4-1,4 2 23,8 1-33,8 5 21,-13 3-32,5 4 32,-11 1-10,-1 2-12,1 0 34,2 0-11,2 0 11,4 3 0,1 2 0,-3 3-11,-1 0 22,-5 0-22,-1-2 11,-1 1 0,-3 1 0,1 2 0,-2-1-22,-1-2 22,4 3 0,-3-5 0,5 3 0,-5-2 0,-1-4 0,-1 2 0,-4-3 548,1 0-503,-8-1-34,-6 0-11,-10-4 0,-8-4 12,-6-6-12,-1-1 11,-1 0-11,1 4 0,3 1-11,1 5-12,2 2 23,0 3 0,-2 0-11,3 0 11,-1 2-11,7 2-34,4 4 11,5 2-10,5 4 10,-5 18 12,9-9-68,-2 21 79,6-20-23,2 2 34,3-6 0,6-1 0,7-2 45,7 0-45,6-3 11,3 1 0,2-2-22,22 11 11,-12-6 23,19 6-12,-16-6 11,2-2-22,-2 1 0,-6-2 0,-7-4 0,-6 0 0,-10-2 0,-6 3 23,-5 3 10,-3 4 68,-1 6 11,-2 5-22,-1 1-57,0 0 1,0-4 134,-5-1-11,-4-7 112,-6 0-67,-7-9 11,-5-1-45,-6-4-34,-4-2 79,-1-2-34,-16-1-112,18-2-22,-7-2 0,24-1-45,8 1-34,4 2-235,5-1-874,1 3-1188,1-1 1,0 1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58.152"/>
    </inkml:context>
    <inkml:brush xml:id="br0">
      <inkml:brushProperty name="width" value="0.08571" units="cm"/>
      <inkml:brushProperty name="height" value="0.08571" units="cm"/>
      <inkml:brushProperty name="color" value="#33CCFF"/>
    </inkml:brush>
  </inkml:definitions>
  <inkml:trace contextRef="#ctx0" brushRef="#br0">1 344 11325,'12'-23'-415,"-2"5"23,-10 16 111,3-5 237,0-5 44,3-3 112,-1 0 146,0 5-79,-4 4 12,1 5-651,-2 1-67,7-2 426,4-4-22,12-5-123,6-5 190,4-2 45,0 0-12,-2 1 23,-1 4-45,-4 3-358,-1 3 22,-3 4 213,-3 2-45,-2-1 101,0-1 112,2-4 34,0-6-1,1-4 23,-5-1-56,-5-2 0,-5 6-504,-4 3-538,-6 5 1042,-13 4 0,8 2 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1.370"/>
    </inkml:context>
    <inkml:brush xml:id="br0">
      <inkml:brushProperty name="width" value="0.08571" units="cm"/>
      <inkml:brushProperty name="height" value="0.08571" units="cm"/>
      <inkml:brushProperty name="color" value="#E71224"/>
    </inkml:brush>
  </inkml:definitions>
  <inkml:trace contextRef="#ctx0" brushRef="#br0">0 0 18126,'98'1'0,"-1"0"0,-18-1 0,-1 1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0:58.278"/>
    </inkml:context>
    <inkml:brush xml:id="br0">
      <inkml:brushProperty name="width" value="0.08571" units="cm"/>
      <inkml:brushProperty name="height" value="0.08571" units="cm"/>
      <inkml:brushProperty name="color" value="#33CCFF"/>
    </inkml:brush>
  </inkml:definitions>
  <inkml:trace contextRef="#ctx0" brushRef="#br0">366 0 5042,'-64'57'-426,"0"0"0,5-5 1,4-6 664,-8-1 0,28-20 0,10-10 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1:00.455"/>
    </inkml:context>
    <inkml:brush xml:id="br0">
      <inkml:brushProperty name="width" value="0.08571" units="cm"/>
      <inkml:brushProperty name="height" value="0.08571" units="cm"/>
      <inkml:brushProperty name="color" value="#33CCFF"/>
    </inkml:brush>
  </inkml:definitions>
  <inkml:trace contextRef="#ctx0" brushRef="#br0">885 198 8131,'-9'1'1289,"2"1"-539,7-2-178,0 0-393,-75 18 236,44-12-202,-57 12-101,50-12-101,4 2 22,-17 6 12,6 7 11,-5 2 23,2 2 33,5-3 213,-10-1-101,14-7-22,-10-2 178,15-6-76,2-3-47,6 0-89,7-1-224,10-2 56,10 0 45,49-24-23,2 1-11,-7 2 1,1-1 33,26-9 11,-6 6 44,-31 12 102,-10 6-157,-68 28-45,1 1 11,-43 19-11,13-6 11,1-4 11,9-4 1,10-7 22,16-5-45,14-6-112,13-6-23,6-2 102,12-1 33,22-3 0,28-14-45,-13 4 0,6-3-1752,12-8 1,3-1 1734,7-1 0,5 0 10,-6 4 0,3 0 0,-4 3-1301,0-1 0,-4 3 1011,13-1 0,-12 4 342,-34 9 34,-28 5-34,-35 2 45,-26 12-23,-29 5 6,32-3 0,-1 1 39,-2-1 1,-1 1 1061,2 1 1,0 0-783,-6 1 1,3-1-102,-11 5-246,7-4-44,48-17 44,15-2 0,22-4 89,22-14-33,32-12 67,-15 1 0,11-7 1,-10 5-1190,-18 10 0,-2 0 1195,45-22 0,-21 12 1721,-62 30-1548,-7 1-178,-8 0-124,-11 1-1832,-13 8 1821,-6 1 0,2 4-68,7-4 1930,15-6-2019,6-2 798,8-2 1029,0 0 1733,20 0-3392,15 0 11,33-2 11,19-11-1713,-38 4 1,1-3 1690,4-4 0,0-2 0,-3-1 0,-1 1 12,42-16-12,-7 4 0,-41 15 44,-8 4-21,-33 11 89,-3 0-67,-18 4-34,-15 11 3392,-28 12-3392,-16 10 45,-8 2-45,-2-3 1,6-8-1,11-4 22,16-9-33,20-5 0,16-6-78,12-3-12,5-1-10,9 0 100,21 0 0,24-6-3370,32-9 3370,-34 3 0,0-1-549,3-1 1,0-1 548,42-12 11,-24 10 67,-28 7 46,-25 6-12,-18 3 2725,-18 1-2859,-15 7-1696,-41 13 1740,4 4-2301,1 1 2155,32-11-133,26-10-125,10-4-502,0 0 514,4 0 2066,7 0-2962,10 3 2586,8-1-4256,9 4 2936,2-3 0,-16 0 0,-6-1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1:30.511"/>
    </inkml:context>
    <inkml:brush xml:id="br0">
      <inkml:brushProperty name="width" value="0.08571" units="cm"/>
      <inkml:brushProperty name="height" value="0.08571" units="cm"/>
      <inkml:brushProperty name="color" value="#33CCFF"/>
    </inkml:brush>
  </inkml:definitions>
  <inkml:trace contextRef="#ctx0" brushRef="#br0">20 76 5812,'3'-14'403,"0"3"-246,-3 11 190,0 0-291,-10-8 0,8 5-33,-9-6 44,10 8-45,0-1 12,1 0-34,0 0 0,0-1-11,0 2-56,0-1-68,0-1-122,0 1-247,0-1 504,0-1 0,0 2 0,0-1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3.957"/>
    </inkml:context>
    <inkml:brush xml:id="br0">
      <inkml:brushProperty name="width" value="0.08571" units="cm"/>
      <inkml:brushProperty name="height" value="0.08571" units="cm"/>
      <inkml:brushProperty name="color" value="#33CCFF"/>
    </inkml:brush>
  </inkml:definitions>
  <inkml:trace contextRef="#ctx0" brushRef="#br0">228 31 7650,'0'-10'2240,"0"2"-1309,0 8-125,0 0 1,-80-6-57,50 5-301,-60-5-3382,76 6 3359,5 0-303,5 0-101,3 0 113,14 0-11,12 0-35,21 0-89,15 0-2223,8 0 2178,0 0 1885,-4 0-2110,-14 0-290,-12 0-89,-15 0-1066,-11 0-593,-8 0 2833,-6 6-525,-18 5 0,12-3 0,-11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4.268"/>
    </inkml:context>
    <inkml:brush xml:id="br0">
      <inkml:brushProperty name="width" value="0.08571" units="cm"/>
      <inkml:brushProperty name="height" value="0.08571" units="cm"/>
      <inkml:brushProperty name="color" value="#33CCFF"/>
    </inkml:brush>
  </inkml:definitions>
  <inkml:trace contextRef="#ctx0" brushRef="#br0">0 79 14439,'23'0'976,"10"-5"-775,17-3-167,17-4 33,13-4-67,5 3 78,-2 2-55,-12 4-23,-17 3 33,-20 1 35,-19 3-35,-10 0-514,-5 0 189,-11 0-526,-3 0-762,-11 0 1580,-8 0 0,17 0 0,-3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5.925"/>
    </inkml:context>
    <inkml:brush xml:id="br0">
      <inkml:brushProperty name="width" value="0.08571" units="cm"/>
      <inkml:brushProperty name="height" value="0.08571" units="cm"/>
      <inkml:brushProperty name="color" value="#33CCFF"/>
    </inkml:brush>
  </inkml:definitions>
  <inkml:trace contextRef="#ctx0" brushRef="#br0">25 85 14731,'-14'-45'1412,"3"7"-1200,11 38-324,0-2 112,13 8 146,9 11-124,21 10 35,12 12-35,6 5 23,6 0-11,-1 1-23,-2-4-11,-4-2 22,-11-7-22,-10-7-11,-13-7-123,-12-8-259,-5-3-290,-7-4-315,-1-1-5433,-1-1 6431,0-6 0,0 3 0,0-3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6.183"/>
    </inkml:context>
    <inkml:brush xml:id="br0">
      <inkml:brushProperty name="width" value="0.08571" units="cm"/>
      <inkml:brushProperty name="height" value="0.08571" units="cm"/>
      <inkml:brushProperty name="color" value="#33CCFF"/>
    </inkml:brush>
  </inkml:definitions>
  <inkml:trace contextRef="#ctx0" brushRef="#br0">674 102 15975,'-10'-63'459,"-13"24"-5693,-15 63 5502,-20 20-1009,-5 12 943,-6 8-373,6-3 373,3 1-1082,2-7 1015,6-5 890,1-8-1014,10-10-291,-2 1-258,22-18-503,-1 1-1600,21-15 2641,3-14 0,-1 10 0,4-9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6.496"/>
    </inkml:context>
    <inkml:brush xml:id="br0">
      <inkml:brushProperty name="width" value="0.08571" units="cm"/>
      <inkml:brushProperty name="height" value="0.08571" units="cm"/>
      <inkml:brushProperty name="color" value="#33CCFF"/>
    </inkml:brush>
  </inkml:definitions>
  <inkml:trace contextRef="#ctx0" brushRef="#br0">118 69 8954,'-67'-28'560,"17"5"2492,67 22-2671,18-2-67,22 3-213,16-4-90,9 2 34,1-3-45,-10 4-302,-14-1-1606,-21 2 900,-12 0 360,-14 4-1738,-4 7-3161,-5 5 5547,-2 6 0,-1-10 0,0-2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6.830"/>
    </inkml:context>
    <inkml:brush xml:id="br0">
      <inkml:brushProperty name="width" value="0.08571" units="cm"/>
      <inkml:brushProperty name="height" value="0.08571" units="cm"/>
      <inkml:brushProperty name="color" value="#33CCFF"/>
    </inkml:brush>
  </inkml:definitions>
  <inkml:trace contextRef="#ctx0" brushRef="#br0">13 35 10373,'0'9'3910,"0"-2"-3047,0-7 448,0 0-863,-5 1-157,3 0-213,-3 0-22,5 0-56,0 0 12,14 3 77,15-2 57,31 3-113,20-4-3425,13 1 3202,-4-2-370,-18 0-34,-25 0-168,-24 0-1154,-14-2-1703,-18-6-258,-10-6 3877,-15-7 0,12 8 0,2 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7.046"/>
    </inkml:context>
    <inkml:brush xml:id="br0">
      <inkml:brushProperty name="width" value="0.08571" units="cm"/>
      <inkml:brushProperty name="height" value="0.08571" units="cm"/>
      <inkml:brushProperty name="color" value="#33CCFF"/>
    </inkml:brush>
  </inkml:definitions>
  <inkml:trace contextRef="#ctx0" brushRef="#br0">19 101 10977,'-9'-47'9401,"3"30"-9334,2-19 247,4 63 67,2 32-369,2 8-12,3 16-23,2-27-567,2-3 75,-3-4-774,3-4-492,-6-3-673,2-4-1300,-2-2 3754,0-7 0,-2-12 0,-2-6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1.530"/>
    </inkml:context>
    <inkml:brush xml:id="br0">
      <inkml:brushProperty name="width" value="0.08571" units="cm"/>
      <inkml:brushProperty name="height" value="0.08571" units="cm"/>
      <inkml:brushProperty name="color" value="#E71224"/>
    </inkml:brush>
  </inkml:definitions>
  <inkml:trace contextRef="#ctx0" brushRef="#br0">55 85 24092,'20'-47'-3194,"-4"9"-1086,-30 39 4280,-16 7 0,10-5 0,-6 4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7.247"/>
    </inkml:context>
    <inkml:brush xml:id="br0">
      <inkml:brushProperty name="width" value="0.08571" units="cm"/>
      <inkml:brushProperty name="height" value="0.08571" units="cm"/>
      <inkml:brushProperty name="color" value="#33CCFF"/>
    </inkml:brush>
  </inkml:definitions>
  <inkml:trace contextRef="#ctx0" brushRef="#br0">2 13 17577,'-1'3'1524,"17"0"-1457,37-3-67,21-3-1972,1 0 0,2 0-2174,16-1 4146,-19 1 0,-9 0 0,-33 3 0,-8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7.596"/>
    </inkml:context>
    <inkml:brush xml:id="br0">
      <inkml:brushProperty name="width" value="0.08571" units="cm"/>
      <inkml:brushProperty name="height" value="0.08571" units="cm"/>
      <inkml:brushProperty name="color" value="#33CCFF"/>
    </inkml:brush>
  </inkml:definitions>
  <inkml:trace contextRef="#ctx0" brushRef="#br0">20 116 11783,'-11'-65'471,"3"14"2094,8 51-2386,0 13 1543,0 12-1419,0 25-79,0 18-1375,0 15 1241,0 8 918,0-9 0,0 2-986,0-32 1,0-1-23,-1 26 0,3-5 11,10-12-11,6-10-112,35-2-246,-4-22-326,23-4-604,-16-20-1200,-1-20 2615,-1-33 1,-26 21-1,-4-18 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7.750"/>
    </inkml:context>
    <inkml:brush xml:id="br0">
      <inkml:brushProperty name="width" value="0.08571" units="cm"/>
      <inkml:brushProperty name="height" value="0.08571" units="cm"/>
      <inkml:brushProperty name="color" value="#33CCFF"/>
    </inkml:brush>
  </inkml:definitions>
  <inkml:trace contextRef="#ctx0" brushRef="#br0">1 0 16535,'77'4'-527,"1"0"1,-2-1-1,-5 2-1574,-18 0 0,-4 0 2101,50 1 0,-43-3 0,-16-3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8.114"/>
    </inkml:context>
    <inkml:brush xml:id="br0">
      <inkml:brushProperty name="width" value="0.08571" units="cm"/>
      <inkml:brushProperty name="height" value="0.08571" units="cm"/>
      <inkml:brushProperty name="color" value="#33CCFF"/>
    </inkml:brush>
  </inkml:definitions>
  <inkml:trace contextRef="#ctx0" brushRef="#br0">533 22 14025,'-1'-12'4045,"-1"2"-3014,2 10-897,0 0 360,-21 16 10,-2 14-213,-24 22-213,-2 13-67,-9 2 34,-3-4-3426,-3-5 3415,1-14-2269,11-10 2347,8-15 79,18-10-23,10-9-33,10-22-113,9-14 2280,19-20-2280,14-4 3438,16 7-3449,21 19-3403,-18 16 3302,9 18-2178,-20 18 2234,0 11-1807,-3 12 1101,-4 3-448,-3-3-829,-1-3 520,3-9-3713,6-7 5777,8-13 0,-21-5 0,-3-4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8.328"/>
    </inkml:context>
    <inkml:brush xml:id="br0">
      <inkml:brushProperty name="width" value="0.08571" units="cm"/>
      <inkml:brushProperty name="height" value="0.08571" units="cm"/>
      <inkml:brushProperty name="color" value="#33CCFF"/>
    </inkml:brush>
  </inkml:definitions>
  <inkml:trace contextRef="#ctx0" brushRef="#br0">375 48 18989,'-5'-37'2331,"-12"26"-7409,-13 62 5352,0 7 1,-1 5-247,7-10 0,0 1 687,-6 19 1,2 1-716,11-20 0,3-3-56,-11 43-336,3-13-426,5-16-470,1-16-1021,1-14-204,4-11 2513,0-11 0,6-6 0,2-5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8.681"/>
    </inkml:context>
    <inkml:brush xml:id="br0">
      <inkml:brushProperty name="width" value="0.08571" units="cm"/>
      <inkml:brushProperty name="height" value="0.08571" units="cm"/>
      <inkml:brushProperty name="color" value="#33CCFF"/>
    </inkml:brush>
  </inkml:definitions>
  <inkml:trace contextRef="#ctx0" brushRef="#br0">60 36 11425,'65'-35'498,"-28"69"1,-9 17-365,-22 23 64,-19-1 0,-10 15 0,-2-14 1424,-16 7-1555,-2-18 1,5-10 1155,25-37-1055,13-13 2234,15-3-2245,16 0-157,23 0 3347,17-5-3750,10 0-1195,-26 0 1,1-1-1507,19 0-4616,4-3 7720,-54 5 0,-15 1 0,-9 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9.290"/>
    </inkml:context>
    <inkml:brush xml:id="br0">
      <inkml:brushProperty name="width" value="0.08571" units="cm"/>
      <inkml:brushProperty name="height" value="0.08571" units="cm"/>
      <inkml:brushProperty name="color" value="#33CCFF"/>
    </inkml:brush>
  </inkml:definitions>
  <inkml:trace contextRef="#ctx0" brushRef="#br0">494 278 13189,'23'-56'945,"-1"-1"0,0 5 0,-8 8 947,-14 21-1343,0 4 370,-5 6-695,-9 5-3163,-17 4 2961,-15 2 408,-15 16-430,-3 8-34,5 16-33,15 3-12,20 1 68,13-2 11,19 1 67,15-3 57,14-1-91,14-3 57,3 1-1,0 2-102,-1 3 136,-3 6-2342,-5 4 2241,-8 0-815,-11-3 793,-13-6 45,-8-10 67,-8-6-1123,-18-6 1011,-15-4 972,-28-2-2603,3-9 1,-3-2-558,12 1 1,-1-1-1281,-19-2 1,1 0 3467,-19 2 0,39-1 0,17 2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29.551"/>
    </inkml:context>
    <inkml:brush xml:id="br0">
      <inkml:brushProperty name="width" value="0.08571" units="cm"/>
      <inkml:brushProperty name="height" value="0.08571" units="cm"/>
      <inkml:brushProperty name="color" value="#33CCFF"/>
    </inkml:brush>
  </inkml:definitions>
  <inkml:trace contextRef="#ctx0" brushRef="#br0">21 60 20681,'-21'18'2017,"36"-4"-1345,75-19-3362,-26 1 0,6-2 2757,11-2 0,5 1 6,8-2 0,3 2-191,2 1 1,0 2 89,-7 2 0,-4 0-146,-12 2 1,-6 0-858,19 0 714,-45-3-3638,-71-1 3955,-40-7 0,15 5 0,-4-1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30.027"/>
    </inkml:context>
    <inkml:brush xml:id="br0">
      <inkml:brushProperty name="width" value="0.08571" units="cm"/>
      <inkml:brushProperty name="height" value="0.08571" units="cm"/>
      <inkml:brushProperty name="color" value="#33CCFF"/>
    </inkml:brush>
  </inkml:definitions>
  <inkml:trace contextRef="#ctx0" brushRef="#br0">0 263 12882,'0'11'4258,"0"-3"-3182,0-8 627,0 0-1087,11-7-123,-8 5-213,8-5-268,-11 7-136,0 7 124,0 19 213,0 20-179,6 29 5,2-15 0,2 0-39,9 29 23,6 8-23,-10-60 56,-7-20 313,-3-10 270,-4-6 123,-1-1-213,0-9-471,0-17-22,0-28-62,1-10 1,1-7-595,-1 14 1,1-1 599,2-22 0,1 3-2961,5-17 2882,12 10 1,6 35-614,19 6 648,19 31-1864,20 6 1712,-36 4 0,1 1-258,2 0 0,-1 2-1221,39 4-1249,-21 8 3355,-38 23 1,-15-18 0,-19 10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30.413"/>
    </inkml:context>
    <inkml:brush xml:id="br0">
      <inkml:brushProperty name="width" value="0.08571" units="cm"/>
      <inkml:brushProperty name="height" value="0.08571" units="cm"/>
      <inkml:brushProperty name="color" value="#33CCFF"/>
    </inkml:brush>
  </inkml:definitions>
  <inkml:trace contextRef="#ctx0" brushRef="#br0">1 7 20345,'69'-3'649,"-13"17"-391,-56 19-78,0 20-80,0 5-44,-6 0-56,-1-8 12,-2-12-12,1-13 78,5-15 168,2-5 158,1-5 112,0-14-416,8-19-66,15-26-12,15-14-3122,10 1 3716,2 16-583,-19 26 34,1 19 158,-11 30-630,25 37 405,-13 1-908,-5-4 0,-1 2-1288,-6 8-2421,0 16 4617,-19-33 0,-2-21 0,-1-9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3.160"/>
    </inkml:context>
    <inkml:brush xml:id="br0">
      <inkml:brushProperty name="width" value="0.08571" units="cm"/>
      <inkml:brushProperty name="height" value="0.08571" units="cm"/>
      <inkml:brushProperty name="color" value="#E71224"/>
    </inkml:brush>
  </inkml:definitions>
  <inkml:trace contextRef="#ctx0" brushRef="#br0">836 218 12781,'-8'1'2813,"1"0"-1872,7-1 550,0 0-1043,-43-14 123,18 4-78,-38-14-45,23 9 67,-10-3-145,-11-1 135,-15-2-69,-12-2 12,-7 2-111,4 1-124,14 6 0,21 3-135,22 5 1,18 4-35,10 1-3424,33 1 3391,37 1-6,-2 3 1,9 1-140,-7-1 1,6 1 0,2 1 151,16 3 1,4 1 0,3 1-520,-15-2 1,2 1 0,2 0 0,0 1 502,7 1 1,2 1 0,0 1 0,1 0 8,-15-2 0,1 0 0,0 1 1,1 0-1,-1 1-9,2 0 0,0 0 0,1 1 1,-1-1-1,0 1 13,1 0 1,-1 0 0,1 0 0,-1 0-1,-1 0-15,14 2 0,0 1 0,-1-1 0,-2 0 0,-9-2 0,-2 0 0,-1-1 0,-4 0-15,10 0 0,-4 0 1,-5-2-160,9 0 0,-11-3-621,8 1-617,-58-27-527,-66-10 1,-28-3 89,10 3 1,-7-1 919,-8 1 1,-8-2 0,0 4 928,2 7 0,1 3 0,7 1 0,2 0 0,5 2 0,6 3 0,0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56.250"/>
    </inkml:context>
    <inkml:brush xml:id="br0">
      <inkml:brushProperty name="width" value="0.08571" units="cm"/>
      <inkml:brushProperty name="height" value="0.08571" units="cm"/>
      <inkml:brushProperty name="color" value="#33CCFF"/>
    </inkml:brush>
  </inkml:definitions>
  <inkml:trace contextRef="#ctx0" brushRef="#br0">0 60 12580,'70'0'1221,"-1"0"-919,-8 0-5704,22 0 5525,-29 0 0,4 0-45,16-1 1,6-1 198,-16-1 0,3-1 0,3-1-262,13 1 0,3-1 0,3 0-29,-14 1 1,1-1 0,2 1-1,1 0 25,7 1 1,0 0-1,2 1 1,-1 1-340,3-1 0,1 0 0,0 1 0,-2 2 330,-1 1 1,-1 1 0,-2 1 0,0 0 8,-8 0 0,-1 0 1,-2 1-1,-2 1 434,9 3 0,-3 1 1,-5 0-446,11 3 0,-9-1 431,13 5-431,-49-6 0,-46-4-1522,-36 1 525,-35-1 43,27-5 1,-7 0 953,-34 0 0,2-1 0,4-1 0,27 0 0,0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2:56.469"/>
    </inkml:context>
    <inkml:brush xml:id="br0">
      <inkml:brushProperty name="width" value="0.08571" units="cm"/>
      <inkml:brushProperty name="height" value="0.08571" units="cm"/>
      <inkml:brushProperty name="color" value="#33CCFF"/>
    </inkml:brush>
  </inkml:definitions>
  <inkml:trace contextRef="#ctx0" brushRef="#br0">278 0 1766,'-69'21'859,"-1"0"0,10-4 0,11 0 1451,19 3-382,87-9-2273,26-5 485,-4-8 0,9-4 39,4-1 1,2-2-230,-22 2 0,2-1 0,1 0 91,8 0 0,1 0 0,1 2-26,4 0 0,0 2 0,0 1-15,-1 0 0,-1 0 0,-2 1 55,-8 2 0,-1-1 0,-4 1-117,15 0 1,-8 0-634,-24 0 0,-9 1 820,-1 8-5056,-64 4 5484,-37 6 0,11-7 0,-2-3 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3.310"/>
    </inkml:context>
    <inkml:brush xml:id="br0">
      <inkml:brushProperty name="width" value="0.08571" units="cm"/>
      <inkml:brushProperty name="height" value="0.08571" units="cm"/>
      <inkml:brushProperty name="color" value="#33CCFF"/>
    </inkml:brush>
  </inkml:definitions>
  <inkml:trace contextRef="#ctx0" brushRef="#br0">148 288 5816,'-18'-2'258,"4"0"422,14 2-288,0 0 22,-1-12-34,1 9 148,-2-10 100,2 13 3449,0 0-3225,0-2-135,-1-3 79,-2-3-102,-2-2-44,-3 1-11,2 0 11,-3-1 0,1 1-225,-3-2-32,-2 1-23,1-2-12,-2 2 12,4 1-23,2 1-123,5 2-33,2 1-23,1 1 0,0 2-314,0 1 90,0 15-230,0 13 297,5 24-3297,5 20 3297,6 12-11,0 8-142,-1-1 142,-4-7 0,2-16 0,-2-15 0,0-18 11,4-17 12,6-8 44,16-8-33,27-10-23,22-12 0,-30 5 0,7-4-11,5-3 0,8-3 0,-2 1-1028,18-4 1,2 0 1012,-12 2 0,5-1 1,-5 2-9,6 0 1,-5 3 1109,-8 0 1,-4 0-1088,-12 6 0,-5 0 146,22-7-135,-31 9 0,-22 7 1,-14 5 3391,-7 2-3370,-2 0-33,0-4 0,-8-4-22,-11-10 22,-13-6 34,-34-36-34,14 13 11,-18-22 0,29 29-11,10 10-11,11 11 0,10 9-90,6 6-78,18 4 179,13 9 0,26 10 11,15 12-11,11 11 0,-3 4 0,-10 6 0,-18 6 0,-18 4-11,-17 3-931,-36 28-570,-8-25 386,4-24 0,-5-4-1732,-20 4-3607,5-11 6465,15-16 0,14-7 0,13-9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1:32.572"/>
    </inkml:context>
    <inkml:brush xml:id="br0">
      <inkml:brushProperty name="width" value="0.08571" units="cm"/>
      <inkml:brushProperty name="height" value="0.08571" units="cm"/>
      <inkml:brushProperty name="color" value="#33CCFF"/>
    </inkml:brush>
  </inkml:definitions>
  <inkml:trace contextRef="#ctx0" brushRef="#br0">0 1 5734,'0'0'0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1:33.163"/>
    </inkml:context>
    <inkml:brush xml:id="br0">
      <inkml:brushProperty name="width" value="0.08571" units="cm"/>
      <inkml:brushProperty name="height" value="0.08571" units="cm"/>
      <inkml:brushProperty name="color" value="#33CCFF"/>
    </inkml:brush>
  </inkml:definitions>
  <inkml:trace contextRef="#ctx0" brushRef="#br0">110 107 6316,'10'-7'964,"-2"2"-774,-8 5 57,0 0-113,10-37 34,-7 26-67,2-29-56,-14 37 56,-6 0-12,-5 3-55,1 0-12,-1 0 23,1 0-45,3 4-34,4 3 12,3 2-124,5 1-89,1-3 22,3 0-672,7-3 146,1 0 739,4-3 0,-5-1 0,-3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4.625"/>
    </inkml:context>
    <inkml:brush xml:id="br0">
      <inkml:brushProperty name="width" value="0.08571" units="cm"/>
      <inkml:brushProperty name="height" value="0.08571" units="cm"/>
      <inkml:brushProperty name="color" value="#33CCFF"/>
    </inkml:brush>
  </inkml:definitions>
  <inkml:trace contextRef="#ctx0" brushRef="#br0">16 357 8322,'-2'-11'3563,"1"3"-2644,1 8 548,0 0-907,-5-31-21,3 22 43,-2-22-179,2 29 12,2 0 785,0 0-932,0-1 68,0 3-112,0-3-179,0 1 146,0 1-180,0-2-571,0 3 515,3 5 45,12 11 11,16 8-11,25 6 34,31-6-29,-33-16 1,4-2-1702,9 0 0,4-5 1701,1-8 1,1-4-1,-2 0 1,-1-5 22,-6-6 0,-3-4-6,-8-1 1,-3-1 56,30-26 55,-8-10-44,-37 26-1,-6-2-66,-26 27 3369,-3 6-3426,0 4-2263,0 1-403,-11 2 2700,-29 23 0,19-18 0,-16 17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4.853"/>
    </inkml:context>
    <inkml:brush xml:id="br0">
      <inkml:brushProperty name="width" value="0.08571" units="cm"/>
      <inkml:brushProperty name="height" value="0.08571" units="cm"/>
      <inkml:brushProperty name="color" value="#33CCFF"/>
    </inkml:brush>
  </inkml:definitions>
  <inkml:trace contextRef="#ctx0" brushRef="#br0">105 1 13667,'-32'93'1863,"1"1"1,11-42 0,5-1-1836,9 32 0,12-7-17,17-28 0,2-15-11,1-7-22,-4-11-191,3-8-538,1-4-929,3-6-1794,2-14 3474,-5-9 0,-10 4 0,-8 3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5.683"/>
    </inkml:context>
    <inkml:brush xml:id="br0">
      <inkml:brushProperty name="width" value="0.08571" units="cm"/>
      <inkml:brushProperty name="height" value="0.08571" units="cm"/>
      <inkml:brushProperty name="color" value="#33CCFF"/>
    </inkml:brush>
  </inkml:definitions>
  <inkml:trace contextRef="#ctx0" brushRef="#br0">335 135 3861,'-58'-8'689,"0"0"1,-42 10 1841,57 18-2520,9 16 1398,10 3-1386,12 1 836,6-3-904,10-5 3347,13-7-3302,10-11 0,14-7 22,6-6 13,-1-12 88,-4-9-1971,-9-18 1994,-11-12-135,-11-28-874,-38 8-963,-5 6-1412,-29 31 3238,14 26 0,19 7 0,11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5.949"/>
    </inkml:context>
    <inkml:brush xml:id="br0">
      <inkml:brushProperty name="width" value="0.08571" units="cm"/>
      <inkml:brushProperty name="height" value="0.08571" units="cm"/>
      <inkml:brushProperty name="color" value="#33CCFF"/>
    </inkml:brush>
  </inkml:definitions>
  <inkml:trace contextRef="#ctx0" brushRef="#br0">0 85 8837,'74'17'1070,"-1"1"0,0-1 0,28 16 0,-24 6-464,-51 9-125,-15 10 135,-28-28 483,-21-9 77,-11-9-717,4-19-212,17-16-247,20-21 0,15-9-3751,20-7 2900,19 0-1121,7 27 0,7 5-684,-14 8 1,1 3 2655,18 1 0,-4 4 0,-12 7 0,-13 5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6.203"/>
    </inkml:context>
    <inkml:brush xml:id="br0">
      <inkml:brushProperty name="width" value="0.08571" units="cm"/>
      <inkml:brushProperty name="height" value="0.08571" units="cm"/>
      <inkml:brushProperty name="color" value="#33CCFF"/>
    </inkml:brush>
  </inkml:definitions>
  <inkml:trace contextRef="#ctx0" brushRef="#br0">1 46 14865,'56'-17'291,"-1"0"1,40 6-169,-64 37 303,-13 23-12,-11 10-55,-16 8-847,-9 8 578,-12 2-427,-2-1 337,6-9 0,11-11 0,9-9 0,5-10-34,13-5-358,46-2-762,0-15-2811,30-1-2276,-34-25 6388,-21-16 1,-17 10-1,-13-6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3.354"/>
    </inkml:context>
    <inkml:brush xml:id="br0">
      <inkml:brushProperty name="width" value="0.08571" units="cm"/>
      <inkml:brushProperty name="height" value="0.08571" units="cm"/>
      <inkml:brushProperty name="color" value="#E71224"/>
    </inkml:brush>
  </inkml:definitions>
  <inkml:trace contextRef="#ctx0" brushRef="#br0">1 1 14652,'97'6'577,"1"1"0,0-1 0,-1 1 0,1-1 0,-1 1 0,1-1 0,0 1 0,-1-1 0,3 1 1,2 0-1,1 0 0,-2 0 0,-3 0 0,-5-1 0,-7 0 0,-8 0-2001,8 0 1,-10 0 0,-6-1-1,1 0 1278,17 2 1,-2-2-1,-4 0-420,18 1 1,-9-3-466,-28 0 0,-8-5-3933,2-14 5213,-67-11 0,2 6 0,-21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6.362"/>
    </inkml:context>
    <inkml:brush xml:id="br0">
      <inkml:brushProperty name="width" value="0.08571" units="cm"/>
      <inkml:brushProperty name="height" value="0.08571" units="cm"/>
      <inkml:brushProperty name="color" value="#33CCFF"/>
    </inkml:brush>
  </inkml:definitions>
  <inkml:trace contextRef="#ctx0" brushRef="#br0">0 67 13555,'81'-18'814,"0"0"0,-4 2 0,-3 4-1447,-17 9 0,-4 4-3546,33 2 4179,-37 12 0,-25-9 0,-24 8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6.644"/>
    </inkml:context>
    <inkml:brush xml:id="br0">
      <inkml:brushProperty name="width" value="0.08571" units="cm"/>
      <inkml:brushProperty name="height" value="0.08571" units="cm"/>
      <inkml:brushProperty name="color" value="#33CCFF"/>
    </inkml:brush>
  </inkml:definitions>
  <inkml:trace contextRef="#ctx0" brushRef="#br0">0 263 16670,'60'-19'1176,"35"-4"-1176,-18 4 0,8 0-323,-20 6 0,3 0 1,1 0 83,4 0 0,2 0 0,0 1-1690,3-1 0,-1 1 1,0 0 1928,-4 0 0,0 0 0,-7 1 0,-2 1 0,-7 1 0,24-6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8.280"/>
    </inkml:context>
    <inkml:brush xml:id="br0">
      <inkml:brushProperty name="width" value="0.08571" units="cm"/>
      <inkml:brushProperty name="height" value="0.08571" units="cm"/>
      <inkml:brushProperty name="color" value="#33CCFF"/>
    </inkml:brush>
  </inkml:definitions>
  <inkml:trace contextRef="#ctx0" brushRef="#br0">38 294 9196,'-17'4'1737,"3"-2"-1043,14-2 1290,0 0-1368,-3-21-157,3 5-3514,-3-19 3279,4 15 11,1 0 0,2 7-89,1 1-1,0 2-22,4 0-89,-2-3 0,8-2 111,-1-4 3517,5 0-3438,1 0-68,1 2 1,7-1-157,-5 7-11,12 1 11,-13 8-11,7 2 11,-7 0 0,12 16 22,-6 0 1,10 16-12,-10 1 34,-1 2 11,5 15-56,-10-17 0,2 7 22,-9-24 12,-2-5 145,5-7 359,4-2 112,11-4-314,9-12-224,10-9-3471,3-15 3382,-2 2-2292,-8 3 2236,-16 12-1,-10 11-167,-13 6-483,-4 4-2162,-2 0 1490,-8 13-1255,-8 10 3178,-33 38 0,26-31 0,-15 11 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08.638"/>
    </inkml:context>
    <inkml:brush xml:id="br0">
      <inkml:brushProperty name="width" value="0.08571" units="cm"/>
      <inkml:brushProperty name="height" value="0.08571" units="cm"/>
      <inkml:brushProperty name="color" value="#33CCFF"/>
    </inkml:brush>
  </inkml:definitions>
  <inkml:trace contextRef="#ctx0" brushRef="#br0">79 35 12904,'-43'31'2567,"9"-6"-1660,33-23 1637,1 0-2186,20-2 23,16-6-246,31-2-57,14-5-1288,5 0 1311,-4 4-302,-10 4 246,-14 2-23,-14 3 0,-15 0-10,-12 0 10,-9 0 1248,-5 0-2111,-3 0-508,2-4-1485,3-1-3553,3-6 6387,-1 3 0,-3 2 0,-2 3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0.243"/>
    </inkml:context>
    <inkml:brush xml:id="br0">
      <inkml:brushProperty name="width" value="0.08571" units="cm"/>
      <inkml:brushProperty name="height" value="0.08571" units="cm"/>
      <inkml:brushProperty name="color" value="#33CCFF"/>
    </inkml:brush>
  </inkml:definitions>
  <inkml:trace contextRef="#ctx0" brushRef="#br0">0 13 10159,'0'-7'774,"0"1"-774,0 6 873,0 0-648,50 71 44,-22-31-169,5 9 1,2 1 101,-1-2-57,-3-3-122,1-5-12,-4-7-616,-5-6 571,-2-7-380,-6-8-1906,5-6-44,-4-4 471,4-21 1893,-3-9 0,-8 5 0,-2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0.431"/>
    </inkml:context>
    <inkml:brush xml:id="br0">
      <inkml:brushProperty name="width" value="0.08571" units="cm"/>
      <inkml:brushProperty name="height" value="0.08571" units="cm"/>
      <inkml:brushProperty name="color" value="#33CCFF"/>
    </inkml:brush>
  </inkml:definitions>
  <inkml:trace contextRef="#ctx0" brushRef="#br0">395 0 12165,'-58'30'1053,"1"0"0,3-3 1,13 2-4960,27 16 3973,0-6-22,2-4 201,0-7-549,-7-2 284,7-11-1303,-12-3-2902,3-9 4224,-5-3 0,10 0 0,2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0.636"/>
    </inkml:context>
    <inkml:brush xml:id="br0">
      <inkml:brushProperty name="width" value="0.08571" units="cm"/>
      <inkml:brushProperty name="height" value="0.08571" units="cm"/>
      <inkml:brushProperty name="color" value="#33CCFF"/>
    </inkml:brush>
  </inkml:definitions>
  <inkml:trace contextRef="#ctx0" brushRef="#br0">28 32 14271,'-22'-18'314,"16"4"-247,36 14-67,19 3-873,35 10-2130,-21 3 3003,9 12 0,-49-16 0,-13 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1.227"/>
    </inkml:context>
    <inkml:brush xml:id="br0">
      <inkml:brushProperty name="width" value="0.08571" units="cm"/>
      <inkml:brushProperty name="height" value="0.08571" units="cm"/>
      <inkml:brushProperty name="color" value="#33CCFF"/>
    </inkml:brush>
  </inkml:definitions>
  <inkml:trace contextRef="#ctx0" brushRef="#br0">30 254 11336,'-7'0'2790,"2"0"-2197,5 0 24,0 0-583,-10-2-23,8 2-11,-4-1 34,21 1-3426,11 0 3380,17 0-100,8 0-145,4-2-214,0-4-212,-8-3-427,-8-8 45,-11-5 461,-9-5 312,-11-2 292,-4 0 191,-7 4 1310,-14-7-750,1 13 33,-8-2 3258,10 13-3694,8 5-259,0 2-77,2 5 156,-6 13-45,-1 13-56,-3 12-56,3 4-11,1-1-56,3-4-157,0-1-616,-2-4-4356,-3-1 1723,-4-3 3338,-7-3 0,12-12 0,-2-6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1.412"/>
    </inkml:context>
    <inkml:brush xml:id="br0">
      <inkml:brushProperty name="width" value="0.08571" units="cm"/>
      <inkml:brushProperty name="height" value="0.08571" units="cm"/>
      <inkml:brushProperty name="color" value="#33CCFF"/>
    </inkml:brush>
  </inkml:definitions>
  <inkml:trace contextRef="#ctx0" brushRef="#br0">17 26 10271,'-9'3'1457,"2"0"-1076,7-3-34,0 0 640,8 6-662,18-5-157,19 5-135,22-8-33,10-5-89,6-2-1525,-1-3-1815,-7 5 3429,-15 2 0,-26 4 0,-16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3:22.143"/>
    </inkml:context>
    <inkml:brush xml:id="br0">
      <inkml:brushProperty name="width" value="0.08571" units="cm"/>
      <inkml:brushProperty name="height" value="0.08571" units="cm"/>
      <inkml:brushProperty name="color" value="#33CCFF"/>
    </inkml:brush>
  </inkml:definitions>
  <inkml:trace contextRef="#ctx0" brushRef="#br0">94 119 7706,'-12'-5'2531,"2"0"-1130,10 5 717,0 0-1558,-19-29-134,14 18 23,-14-24-136,19 29 23,0 0-134,0 4-79,0-1-67,0 3-78,-2-1 22,0 1 33,1 0-22,-2 0 12,3 0-12,-3 0 0,1 0-11,-2 0 11,0 0-11,0 0 0,2 0-56,0 0 0,2-3 23,0 1-23,7-3 11,9 2-33,14 1-90,8 1-258,7 1-3493,-1 4 3113,-1 10-3088,-3 10 1026,-5 12-505,-4 8 3373,-8 3 0,-10-19 0,-6-6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5.110"/>
    </inkml:context>
    <inkml:brush xml:id="br0">
      <inkml:brushProperty name="width" value="0.08571" units="cm"/>
      <inkml:brushProperty name="height" value="0.08571" units="cm"/>
      <inkml:brushProperty name="color" value="#E71224"/>
    </inkml:brush>
  </inkml:definitions>
  <inkml:trace contextRef="#ctx0" brushRef="#br0">347 36 18384,'1'-20'-11,"0"5"11,-1 28 33,0 15-4038,-7 21 4128,-3 17-1453,-8 8 1375,0 3 0,1-2-23,-1-5-22,-1-8 22,-4-7 34,-2-9-22,-5-10-34,4-8 11,1-11 23,6-9 2290,5-5-2178,2-4 3279,-1-14-3256,-2-10-113,0-21 45,2-10 235,5-7-3515,4 3 3492,4 8-2245,0 14 1932,0 17-90,0 11-33,0 12 101,0 17 10,0 12 12,4 18 23,3 5-23,7 2 0,2-5 22,6-8-22,2-7 11,2-9 90,7-11 11,7-6-89,13-7-1496,14-7 1473,11-9-201,4-10-1144,-7-8-770,-14-5 2115,-25 0 0,-17 15 0,-15 5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5.284"/>
    </inkml:context>
    <inkml:brush xml:id="br0">
      <inkml:brushProperty name="width" value="0.08571" units="cm"/>
      <inkml:brushProperty name="height" value="0.08571" units="cm"/>
      <inkml:brushProperty name="color" value="#33CCFF"/>
    </inkml:brush>
  </inkml:definitions>
  <inkml:trace contextRef="#ctx0" brushRef="#br0">335 50 8849,'-42'-8'168,"4"-1"-5817,21 8 5649,-3-2 1408,1 1-1408,-2 0 860,5 2-927,1 0 11,5 0-12,0 0 3438,2-1-3404,0-1 34,-2-1 23,-6-1-23,1 0 0,-3 0 0,4 2 0,3-1 0,0 3-146,4-2-246,1 2-258,5 0 228,-1 0 0,2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5.622"/>
    </inkml:context>
    <inkml:brush xml:id="br0">
      <inkml:brushProperty name="width" value="0.08571" units="cm"/>
      <inkml:brushProperty name="height" value="0.08571" units="cm"/>
      <inkml:brushProperty name="color" value="#33CCFF"/>
    </inkml:brush>
  </inkml:definitions>
  <inkml:trace contextRef="#ctx0" brushRef="#br0">0 1 6406,'0'0'0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4.504"/>
    </inkml:context>
    <inkml:brush xml:id="br0">
      <inkml:brushProperty name="width" value="0.08571" units="cm"/>
      <inkml:brushProperty name="height" value="0.08571" units="cm"/>
      <inkml:brushProperty name="color" value="#33CCFF"/>
    </inkml:brush>
  </inkml:definitions>
  <inkml:trace contextRef="#ctx0" brushRef="#br0">51 135 8277,'5'-66'807,"-1"13"-583,-4 52-224,0 1-157,0-3-426,0 1-89,-5-1-146,-6 1 818,-8 0 0,6 1 0,2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5.833"/>
    </inkml:context>
    <inkml:brush xml:id="br0">
      <inkml:brushProperty name="width" value="0.08571" units="cm"/>
      <inkml:brushProperty name="height" value="0.08571" units="cm"/>
      <inkml:brushProperty name="color" value="#33CCFF"/>
    </inkml:brush>
  </inkml:definitions>
  <inkml:trace contextRef="#ctx0" brushRef="#br0">276 28 6159,'-33'-9'482,"1"1"-5986,3 3 5516,2 1 1385,1 4-1464,1-2-303,1 2-134,-2 0 152,1 0 0,9 0 0,4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6.170"/>
    </inkml:context>
    <inkml:brush xml:id="br0">
      <inkml:brushProperty name="width" value="0.08571" units="cm"/>
      <inkml:brushProperty name="height" value="0.08571" units="cm"/>
      <inkml:brushProperty name="color" value="#33CCFF"/>
    </inkml:brush>
  </inkml:definitions>
  <inkml:trace contextRef="#ctx0" brushRef="#br0">1 106 6350,'17'0'694,"-3"0"-537,-14 0 56,0 0-45,51-33 1860,-17 11-2028,22-15-11,-35 23-11,-21 14-23,0 0-22,3 0 67,2 0-12,24 0-21,-9 0-281,17 0-258,-16 0 1,0 0-22,1 0-259,4 1 852,6 0 0,-14 0 0,-2-1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28.464"/>
    </inkml:context>
    <inkml:brush xml:id="br0">
      <inkml:brushProperty name="width" value="0.08571" units="cm"/>
      <inkml:brushProperty name="height" value="0.08571" units="cm"/>
      <inkml:brushProperty name="color" value="#33CCFF"/>
    </inkml:brush>
  </inkml:definitions>
  <inkml:trace contextRef="#ctx0" brushRef="#br0">63 226 11649,'-27'0'1547,"6"0"-1054,15 0 11,2 0-56,1 0 303,2 0-4143,6 0 3515,20 1-111,23 2-12,29 0-59,-6-3 0,20 0 0,4-1 0,-16 0 53,-9 0 1,-1 0-164,9 0 1,15 0 0,-6-1 0,-30-2-302,-29-2 0,-7-2-35,-21-3 147,-10-2 201,-7-3 3515,-12-5-3358,-7 1 45,-4-3 89,1 2 34,2 1 124,2 4-135,4 4-11,4 2-90,5 3 11,5 2 34,6 0-23,5 3 1,3 0-68,3 1 45,0 0 67,11 1-22,7 0 11,15 12-23,7 5-55,0 17-1,-3 3 1,-8 8-34,-10 5 0,-9 5-3493,-6 6 3169,-8-3-416,-11-2-1374,-12-4-2245,-16-10 4359,-11-7 0,23-18 0,2-7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31.720"/>
    </inkml:context>
    <inkml:brush xml:id="br0">
      <inkml:brushProperty name="width" value="0.08571" units="cm"/>
      <inkml:brushProperty name="height" value="0.08571" units="cm"/>
      <inkml:brushProperty name="color" value="#33CCFF"/>
    </inkml:brush>
  </inkml:definitions>
  <inkml:trace contextRef="#ctx0" brushRef="#br0">54 0 6070,'-3'0'672,"0"0"-515,3 0-202,-14 0-381,9 0 426,-15 0 0,18 0 0,-4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35.401"/>
    </inkml:context>
    <inkml:brush xml:id="br0">
      <inkml:brushProperty name="width" value="0.08571" units="cm"/>
      <inkml:brushProperty name="height" value="0.08571" units="cm"/>
      <inkml:brushProperty name="color" value="#33CCFF"/>
    </inkml:brush>
  </inkml:definitions>
  <inkml:trace contextRef="#ctx0" brushRef="#br0">897 1207 6641,'-9'0'1199,"2"0"-1121,7 0-78,0 0 0,-2 0 12,1 0 1355,-2 0-863,3 2 68,0-1 1691,0 2-2185,-3-3-67,-4-4 0,-7-7 1,-6-11 10,-4-11-22,-10-22 482,-10-19-466,16 25 1,-1-3-871,-4-7 1,-1-2 853,1-1 0,0-1 0,0 4 0,0 1 28,5 8 0,1 2-1174,-17-23 1247,12 23-101,10 20 12,7 13 66,7 7-78,3 3 1474,4 4-1474,1-1 1424,0 1-1446,-2 1 11,-1-2-12,-2 1 12,-2 0 0,-1 0-12,-3 1 23,1 0 0,2 0-44,2 0 21,3 0-45,-1 0 23,-2 8 45,-7 10-33,-4 16 22,-9 13-3370,-6 9 3403,-4 2-2290,3-8 2257,4-9 11,11-16 11,8-12-11,6-8-11,4-4 2392,0-24-2359,13-15-11,6-37 1,16-17 1396,-15 39 0,1 0-1408,0 0 0,2 0 0,18-37-79,1 28-55,-1 29 33,6 35-11,12 37 112,7 31-297,-29-21 0,1 6 297,19 28 0,-3-2 0,-3 0 0,-17-30 0,0 1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45.204"/>
    </inkml:context>
    <inkml:brush xml:id="br0">
      <inkml:brushProperty name="width" value="0.08571" units="cm"/>
      <inkml:brushProperty name="height" value="0.08571" units="cm"/>
      <inkml:brushProperty name="color" value="#33CCFF"/>
    </inkml:brush>
  </inkml:definitions>
  <inkml:trace contextRef="#ctx0" brushRef="#br0">0 25 7257,'57'-7'-258,"0"0"1,37-4 100,-67 17 11,-7 12-167,-10 15 66,-4 16 102,-5 8 145,-1 2 0,0-26 0,0-6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46.506"/>
    </inkml:context>
    <inkml:brush xml:id="br0">
      <inkml:brushProperty name="width" value="0.08571" units="cm"/>
      <inkml:brushProperty name="height" value="0.08571" units="cm"/>
      <inkml:brushProperty name="color" value="#33CCFF"/>
    </inkml:brush>
  </inkml:definitions>
  <inkml:trace contextRef="#ctx0" brushRef="#br0">50 0 7179,'-10'0'-1322,"1"0"1546,9 0 213,0 0-303,-9 0 180,6 0 0,-7 0-191,10 0-33,0 0-34,0 3-34,-2 3-22,0 3-78,-1 1-236,1-2-437,2-1 751,0-3 0,0-2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1.121"/>
    </inkml:context>
    <inkml:brush xml:id="br0">
      <inkml:brushProperty name="width" value="0.08571" units="cm"/>
      <inkml:brushProperty name="height" value="0.08571" units="cm"/>
      <inkml:brushProperty name="color" value="#33CCFF"/>
    </inkml:brush>
  </inkml:definitions>
  <inkml:trace contextRef="#ctx0" brushRef="#br0">56 0 9421,'5'59'164,"0"-1"1,-1-3-1,-3-4-63,-9 7 1994,-4-5-1938,-2-11 640,1-8-617,4-13 384,0-8-261,6-9 1583,0-3-1169,3-1-325,0-9-280,3-12-78,9-18-23,8-19-22,12-11 0,4-5 0,1 6-68,-5 14-55,-4 22-45,-7 17-1,-5 15 136,-3 20 44,-4 17 22,-2 18 0,-4 8-22,-2-4 90,-1-5-56,0-12 22,0-12-23,0-12 1,0-9 190,0-7 56,0-2-23,4-1-223,10-15-12,11-10-22,14-21 0,5-8-33,3 0 33,-5 5-112,-7 16-34,-10 15 34,-5 15 112,-6 21 45,0 7-34,-4 16-11,0-1-3403,-1 0 3381,0-4-57,0-4-1243,1 6 44,-5-11-570,0 4-1211,-5-13-190,0-6 4097,0-4 0,0-6 0,0-1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11.162"/>
    </inkml:context>
    <inkml:brush xml:id="br0">
      <inkml:brushProperty name="width" value="0.08571" units="cm"/>
      <inkml:brushProperty name="height" value="0.08571" units="cm"/>
      <inkml:brushProperty name="color" value="#E71224"/>
    </inkml:brush>
  </inkml:definitions>
  <inkml:trace contextRef="#ctx0" brushRef="#br0">305 43 13835,'0'-9'3081,"0"2"-2622,0 7 438,0 0-729,0-12-134,0 9-34,0-8 0,0 38 44,0 7 35,0 35-23,-2 5 112,-2 10-56,-2 5-67,0 1-12,1-6-3369,1-5 3359,-1-12 21,1-11-44,-1-13 79,-2-12-46,1-11 1,1-8-12,-1-7 3449,3-2-3347,-3-2-24,-2-1 24,-3-6 144,-5-6 1,-3-11 22,-5-10-111,-2-3 66,1-2-44,0 4-67,5 3-23,3 5 33,4 6 68,2 4-56,4 5-45,2 4-45,3 2-78,1 4-292,1 0 169,0 6 134,0 11 0,0 13 11,3 14-11,4 6 11,5 0 1,6 0-12,2-8 11,1-4 0,2-9 11,-3-8 1,0-5 78,12-7-45,3-4 56,23-9-90,11-14-22,20-12-84,-39 9 0,0-1-684,2-2 1,-1 0-1222,-4 1 0,-3-2 1989,29-24 0,-35 24 0,-16 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47.669"/>
    </inkml:context>
    <inkml:brush xml:id="br0">
      <inkml:brushProperty name="width" value="0.08571" units="cm"/>
      <inkml:brushProperty name="height" value="0.08571" units="cm"/>
      <inkml:brushProperty name="color" value="#33CCFF"/>
    </inkml:brush>
  </inkml:definitions>
  <inkml:trace contextRef="#ctx0" brushRef="#br0">288 112 6182,'-3'0'593,"0"0"382,3 0-896,-31 1 302,7 2 134,-29 2 202,14 1 134,1-1 696,-2 0-975,16-2-57,2-1-33,16-1-34,3-1 1983,2 0-2408,6 0 10,8 0 46,14 0 11,19 0-23,16 0-67,18 0-3358,11 0 3369,-41-2 0,2-2-1140,1 0 1,2-1 1133,2-3 1,0 0-81,0-2 0,0 0 75,0-1 0,-2 1 0,42-9 0,-13 1 0,-21 6 11,-15 2-11,-17 6 0,-11 1 0,-6 3 0,-1 0 0,-2-1 2194,2 1-2194,-3-2 3270,-4 2-3270,0 0 369,-3 0-358,-1-1-8695,0 1 6802,-2 9 1882,-10 9 0,7-3 0,-6 1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52.682"/>
    </inkml:context>
    <inkml:brush xml:id="br0">
      <inkml:brushProperty name="width" value="0.08571" units="cm"/>
      <inkml:brushProperty name="height" value="0.08571" units="cm"/>
      <inkml:brushProperty name="color" value="#33CCFF"/>
    </inkml:brush>
  </inkml:definitions>
  <inkml:trace contextRef="#ctx0" brushRef="#br0">0 1 5745,'0'0'0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53.394"/>
    </inkml:context>
    <inkml:brush xml:id="br0">
      <inkml:brushProperty name="width" value="0.08571" units="cm"/>
      <inkml:brushProperty name="height" value="0.08571" units="cm"/>
      <inkml:brushProperty name="color" value="#33CCFF"/>
    </inkml:brush>
  </inkml:definitions>
  <inkml:trace contextRef="#ctx0" brushRef="#br0">28 188 7370,'2'-5'2442,"-1"1"-549,-1 4-1343,0-4-136,0 3-44,0-5-22,0 6 1164,0-2-1433,-1-2-23,-1-1 0,-2-5 45,-1 1-57,-1 1 57,1 2-90,0 1 12,4 2-46,-1 1 23,2 1 56,0 0-44,0-2-1,0-2-22,0-3 11,0 0-23,0 0-44,2 0-135,1 2-22,2 0 33,2-3-55,1-1-1,3-2-44,0 1-123,2 1-595,-2 5-1557,-5 3 2566,-2 2 0,-4 0 0,0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53.618"/>
    </inkml:context>
    <inkml:brush xml:id="br0">
      <inkml:brushProperty name="width" value="0.08571" units="cm"/>
      <inkml:brushProperty name="height" value="0.08571" units="cm"/>
      <inkml:brushProperty name="color" value="#33CCFF"/>
    </inkml:brush>
  </inkml:definitions>
  <inkml:trace contextRef="#ctx0" brushRef="#br0">0 1 6339,'4'1'604,"-2"1"-1466,-2-2 862,10 27 0,-8-20 0,8 21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54.345"/>
    </inkml:context>
    <inkml:brush xml:id="br0">
      <inkml:brushProperty name="width" value="0.08571" units="cm"/>
      <inkml:brushProperty name="height" value="0.08571" units="cm"/>
      <inkml:brushProperty name="color" value="#33CCFF"/>
    </inkml:brush>
  </inkml:definitions>
  <inkml:trace contextRef="#ctx0" brushRef="#br0">0 39 6070,'90'-20'-112,"-26"2"0,-49 22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14.043"/>
    </inkml:context>
    <inkml:brush xml:id="br0">
      <inkml:brushProperty name="width" value="0.08571" units="cm"/>
      <inkml:brushProperty name="height" value="0.08571" units="cm"/>
      <inkml:brushProperty name="color" value="#33CCFF"/>
    </inkml:brush>
  </inkml:definitions>
  <inkml:trace contextRef="#ctx0" brushRef="#br0">0 325 9017,'0'14'1904,"0"-3"-1120,0-11-537,0-10-79,0-2-89,0-14-34,4-4 111,7-6 68,7-2-123,8 0 0,4 1 22,3 4-67,2 5-56,-2 8 0,-5 3 0,-5 7 0,-6 3 0,-6 2-112,-2 4-145,-4-1-23,-2 2-2701,-1 0 1704,-2 6-897,-11 8 2174,-9 5 0,5-3 0,-2-5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19.972"/>
    </inkml:context>
    <inkml:brush xml:id="br0">
      <inkml:brushProperty name="width" value="0.08571" units="cm"/>
      <inkml:brushProperty name="height" value="0.08571" units="cm"/>
      <inkml:brushProperty name="color" value="#33CCFF"/>
    </inkml:brush>
  </inkml:definitions>
  <inkml:trace contextRef="#ctx0" brushRef="#br0">29 44 8905,'10'-24'369,"-3"5"-335,-6 19-449,-1 0 415,-4 0 0,-2 2-22,-6 3 22,1 2-34,3-1-33,4-1-12,2-1 12,2 2-135,0 4-223,0 2-371,0 3 796,2-1 0,-2-6 0,2-2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0.507"/>
    </inkml:context>
    <inkml:brush xml:id="br0">
      <inkml:brushProperty name="width" value="0.08571" units="cm"/>
      <inkml:brushProperty name="height" value="0.08571" units="cm"/>
      <inkml:brushProperty name="color" value="#33CCFF"/>
    </inkml:brush>
  </inkml:definitions>
  <inkml:trace contextRef="#ctx0" brushRef="#br0">16 0 6451,'-9'0'-426,"2"0"426,7 0 0,0 0 0,0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0.688"/>
    </inkml:context>
    <inkml:brush xml:id="br0">
      <inkml:brushProperty name="width" value="0.08571" units="cm"/>
      <inkml:brushProperty name="height" value="0.08571" units="cm"/>
      <inkml:brushProperty name="color" value="#33CCFF"/>
    </inkml:brush>
  </inkml:definitions>
  <inkml:trace contextRef="#ctx0" brushRef="#br0">16 20 8165,'-8'0'11,"1"0"-325,7 0-627,0 0 11,8-3 930,0-3 0,1 1 0,-3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0.848"/>
    </inkml:context>
    <inkml:brush xml:id="br0">
      <inkml:brushProperty name="width" value="0.08571" units="cm"/>
      <inkml:brushProperty name="height" value="0.08571" units="cm"/>
      <inkml:brushProperty name="color" value="#33CCFF"/>
    </inkml:brush>
  </inkml:definitions>
  <inkml:trace contextRef="#ctx0" brushRef="#br0">1 70 8232,'12'0'-45,"6"-3"-5615,8-3 5469,10-4 524,6-4-333,8-3 0,-22 8 0,-3-1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13.811"/>
    </inkml:context>
    <inkml:brush xml:id="br0">
      <inkml:brushProperty name="width" value="0.08571" units="cm"/>
      <inkml:brushProperty name="height" value="0.08571" units="cm"/>
      <inkml:brushProperty name="color" value="#E71224"/>
    </inkml:brush>
  </inkml:definitions>
  <inkml:trace contextRef="#ctx0" brushRef="#br0">23 17 10989,'-9'-5'2857,"1"1"-2320,8 4 1077,0 0-1222,-2-4-44,2 4-35,-2-4-66,1 4 246,0 0-325,10 0-22,6 3-34,14 1-56,10 3 269,14 2-12,15 1-212,16 2-475,14 2 379,-45-6 1,1 0 5,2 0 0,1 0 11,1 1 1,1 0-23,2 0 0,0 1 28,0-1 0,0 0-28,0-1 0,0-1 0,-2 0 0,0-1 5,-4-1 1,1-1-6,-1 1 0,-1-2-17,-1 1 1,0 0 16,0 0 0,-1 0 0,1 0 0,-1 1 11,0 0 0,0 1-11,0 0 0,1 1 28,1 0 0,0 0-28,1 0 0,0 1-17,2 1 1,1 0 16,-2 0 0,3 0 16,30 5 1,3 0-17,-20-3 0,1 0 0,26 5 0,-1 0 0,-25-3 0,-2-1-6,-1 1 1,3 1-3,-7-1 1,4 2 0,-3-2-1616,8 2 0,0-1 1623,23 6 0,-3-1-1058,-32-7 1,-5-2 1057,1 1 0,-1-2-27,-2 1 1,-1-1 31,-2-1 1,-1 0-1,-1-1 1,0 1-6,-1-2 0,0 1 86,2-1 1,-1 1-87,1-1 0,1 0 1120,1 0 1,0 0-1116,-2 1 1,2 1-1,20 3 1,1 1 1056,-18-2 1,0 0-1069,17 3 1,-2 0 5,-19-3 0,-3-1 11,0 0 0,0 0-1441,0 0 0,-1-1 1452,49 8-2015,-2-1 2105,0-1-113,-2 0 91,-29-4 0,0 0-67,31 5 326,-36-5 1,-2-1-249,13 2-23,-11 0 2452,-8-4-2149,0 0 3214,-17-3-3472,0-2-3,-19-1-19,-7-1-34,-3 0 23,-4 0-953,-1 0-1254,-5 0-3699,-21 0 5816,-25-4 0,16 3 0,-6-3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1.240"/>
    </inkml:context>
    <inkml:brush xml:id="br0">
      <inkml:brushProperty name="width" value="0.08571" units="cm"/>
      <inkml:brushProperty name="height" value="0.08571" units="cm"/>
      <inkml:brushProperty name="color" value="#33CCFF"/>
    </inkml:brush>
  </inkml:definitions>
  <inkml:trace contextRef="#ctx0" brushRef="#br0">85 1 6630,'-47'52'0,"10"-11"0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0.995"/>
    </inkml:context>
    <inkml:brush xml:id="br0">
      <inkml:brushProperty name="width" value="0.08571" units="cm"/>
      <inkml:brushProperty name="height" value="0.08571" units="cm"/>
      <inkml:brushProperty name="color" value="#33CCFF"/>
    </inkml:brush>
  </inkml:definitions>
  <inkml:trace contextRef="#ctx0" brushRef="#br0">10 7 7437,'-5'-4'-1546,"0"1"1519,5 3 1,0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5:21.677"/>
    </inkml:context>
    <inkml:brush xml:id="br0">
      <inkml:brushProperty name="width" value="0.08571" units="cm"/>
      <inkml:brushProperty name="height" value="0.08571" units="cm"/>
      <inkml:brushProperty name="color" value="#33CCFF"/>
    </inkml:brush>
  </inkml:definitions>
  <inkml:trace contextRef="#ctx0" brushRef="#br0">0 1 6428,'0'0'0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6:42.209"/>
    </inkml:context>
    <inkml:brush xml:id="br0">
      <inkml:brushProperty name="width" value="0.05" units="cm"/>
      <inkml:brushProperty name="height" value="0.05" units="cm"/>
      <inkml:brushProperty name="color" value="#33CCFF"/>
    </inkml:brush>
  </inkml:definitions>
  <inkml:trace contextRef="#ctx0" brushRef="#br0">45 0 24575,'0'11'0,"0"-3"0,0-3 0,0 0 0,-4-2 0,-1 1 0,-2-1 0,0 3 0,5-2 0,0 2 0,1-4 0,-2 4 0,1-2 0,-3 2 0,3-2 0,0 1 0,0 0 0,2 2 0,0 1 0,0 0 0,0-1 0,0 1 0,0-1 0,0-1 0,0 1 0,0-2 0,0 1 0,0 0 0,0-2 0,0 0 0,0 0 0,0-3 0,4-9 0,-2 4 0,6-7 0,-2 9 0,5 0 0,-5 0 0,5 1 0,-3 1 0,1 0 0,0 0 0,-1 0 0,-1 0 0,-1 0 0,-1 0 0,0-4 0,-1 2 0,0-6 0,-2 4 0,2-3 0,0 1 0,0-1 0,2 1 0,0-2 0,-1 5 0,0-1 0,-1 4 0,2 0 0,1 0 0,-1 0 0,0 0 0,-1 0 0,1 1 0,1 1 0,-1 1 0,3 2 0,-3-2 0,1 0 0,-4-2 0,-1 1 0,1 0 0,-1 2 0,2-1 0,2 0 0,-1-1 0,1-2 0,-2 0 0,1 0 0,1 0 0,1 0 0,3 0 0,1 0 0,3 0 0,2 0 0,-1 1 0,1 2 0,-2-1 0,-1 0 0,-2-2 0,-2 0 0,-2 0 0,-1 0 0,0 0 0,-2-2 0,-1 0 0,-3 0 0,-2 0 0,-1 3 0,1 1 0,-1 1 0,-1-1 0,-2-2 0,-2 0 0,3 0 0,1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6:57.979"/>
    </inkml:context>
    <inkml:brush xml:id="br0">
      <inkml:brushProperty name="width" value="0.08571" units="cm"/>
      <inkml:brushProperty name="height" value="0.08571" units="cm"/>
      <inkml:brushProperty name="color" value="#33CCFF"/>
    </inkml:brush>
  </inkml:definitions>
  <inkml:trace contextRef="#ctx0" brushRef="#br0">0 54 6451,'0'14'414,"0"-3"-358,0-11-11,0 0-45,0 3 22,0-2 12,0 1 22,0 0 1905,0-2-1939,3 1 1,-1-1 44,1 0-56,0 0 0,-1 0 23,1 0 0,-2 0 33,2 0 403,-2 0 685,1 0-1155,0 0-314,0 0 314,1 0 0,-3 0 22,3 0-22,-2 0 34,1 0-23,1 0-11,-1 0 23,-1 0-23,2 0 0,-2 0 190,1 0-156,0 0 1008,0 0-908,1 0 157,-3 0-44,3 0-247,-2 0 11,1 0 0,1 0 12,-3 0-12,2-1-11,-1-1 0,-1-1 0,3 0-11,-2 0 11,1 0 0,0 0 0,0 0 11,-1 1 22,-1 0-44,2 1 22,-2 1-11,1-3 0,1 1 0,-2-1-22,1 0 33,-1 1-11,0-1 0,0 3 0,0-3 0,0 2 11,0-1-11,2 0 0,-2 1 0,3 1 0,-3-3 12,2 1-12,-1 0 33,-1 1-44,2-2-11,-2 3 22,1-5 0,0 4 22,1-2-22,-1-1 11,0 1-11,-1 2 0,2-2 0,-2 2 0,1 0-11,1 1-2454,-2-1 2005,3 0-178,-2 0-270,4 1 427,0 0 21,1 0-324,0 0 33,2 0 751,-1 0 0,-3 0 0,-1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3.262"/>
    </inkml:context>
    <inkml:brush xml:id="br0">
      <inkml:brushProperty name="width" value="0.08571" units="cm"/>
      <inkml:brushProperty name="height" value="0.08571" units="cm"/>
      <inkml:brushProperty name="color" value="#33CCFF"/>
    </inkml:brush>
  </inkml:definitions>
  <inkml:trace contextRef="#ctx0" brushRef="#br0">9 363 7963,'-4'1'1569,"1"1"1837,3-2-2565,-1 0-707,1-9-134,1-6 45,8-14 0,4-8-34,7-7 11,2-5 1,0-3 10,2 6 12,-7 6 56,-3 15-101,-8 11 0,-3 8-179,-3 12 179,0 23 156,-3 22-66,-6 11 0,-3 5-57,3-16 1,-1 1 50,-6 30 0,1-4-95,2-10 11,7 3 22,7-51 112,15-11 13,11-5 10,55-47-157,-10-2-160,-20 1 0,-1-6 154,-13 7 1,-4 0 5,-1-2 0,-3 0 0,19-33 45,-17 20-34,-16 26 11,-9 17 1,-10 24-23,-14 18 78,-11 24-56,1-7 1,0 2-90,-4 23 67,-2 8 0,36-38 22,18-12-22,16-6-101,19-11-403,10-4-1317,-17-17 0,0-3-2370,23-9 4191,11-25 0,-54 27 0,-12 3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3.435"/>
    </inkml:context>
    <inkml:brush xml:id="br0">
      <inkml:brushProperty name="width" value="0.08571" units="cm"/>
      <inkml:brushProperty name="height" value="0.08571" units="cm"/>
      <inkml:brushProperty name="color" value="#33CCFF"/>
    </inkml:brush>
  </inkml:definitions>
  <inkml:trace contextRef="#ctx0" brushRef="#br0">1 138 14686,'52'-18'15,"1"0"0,0 0 0,-2 1-273,29-3-683,-4-1-1244,-19 9-1132,-20 3 3317,-21 5 0,-10 3 0,-6 1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3.615"/>
    </inkml:context>
    <inkml:brush xml:id="br0">
      <inkml:brushProperty name="width" value="0.08571" units="cm"/>
      <inkml:brushProperty name="height" value="0.08571" units="cm"/>
      <inkml:brushProperty name="color" value="#33CCFF"/>
    </inkml:brush>
  </inkml:definitions>
  <inkml:trace contextRef="#ctx0" brushRef="#br0">51 39 15795,'-28'-28'68,"6"17"-12,22 39 0,5 10-56,4 4-829,5 11-314,-6-10-1524,-1 9 2667,-15-11 0,6-18 0,-6-4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3.812"/>
    </inkml:context>
    <inkml:brush xml:id="br0">
      <inkml:brushProperty name="width" value="0.08571" units="cm"/>
      <inkml:brushProperty name="height" value="0.08571" units="cm"/>
      <inkml:brushProperty name="color" value="#33CCFF"/>
    </inkml:brush>
  </inkml:definitions>
  <inkml:trace contextRef="#ctx0" brushRef="#br0">1 23 16288,'20'-8'45,"16"2"-567,34 1 410,6 3-540,-4 1-1118,-14 1-3530,-19 8 5300,-19 1 0,-11 1 0,-9-3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4.130"/>
    </inkml:context>
    <inkml:brush xml:id="br0">
      <inkml:brushProperty name="width" value="0.08571" units="cm"/>
      <inkml:brushProperty name="height" value="0.08571" units="cm"/>
      <inkml:brushProperty name="color" value="#33CCFF"/>
    </inkml:brush>
  </inkml:definitions>
  <inkml:trace contextRef="#ctx0" brushRef="#br0">50 60 16849,'-9'-33'1423,"1"7"-1109,6 26-314,1 0 0,-3 12 201,0 16-4195,-2 25 4173,-2 17-1565,4 9 1397,0-2-1539,4-5 1472,0-11-45,0-9-280,0-10-235,4-14-1311,0-7-213,2-12-209,2-4 2349,1-10 0,-3 3 0,1-3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8.059"/>
    </inkml:context>
    <inkml:brush xml:id="br0">
      <inkml:brushProperty name="width" value="0.08571" units="cm"/>
      <inkml:brushProperty name="height" value="0.08571" units="cm"/>
      <inkml:brushProperty name="color" value="#E71224"/>
    </inkml:brush>
  </inkml:definitions>
  <inkml:trace contextRef="#ctx0" brushRef="#br0">3 121 16916,'-1'-66'706,"0"13"-706,1 52-12,0 11 12,0 15 12,0 19-1,0 16-11,0 6-11,0-1-68,0-3-290,1-8-135,1-7-673,2-8-515,0-8-829,0-10 134,0-9 2387,-2-7 0,-1-3 0,0-2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4.536"/>
    </inkml:context>
    <inkml:brush xml:id="br0">
      <inkml:brushProperty name="width" value="0.08571" units="cm"/>
      <inkml:brushProperty name="height" value="0.08571" units="cm"/>
      <inkml:brushProperty name="color" value="#33CCFF"/>
    </inkml:brush>
  </inkml:definitions>
  <inkml:trace contextRef="#ctx0" brushRef="#br0">302 13 12972,'0'-7'919,"0"1"-191,0 6 224,0 0-560,32 4 0,-24 14 135,24 11-135,-45 19-4453,-9 8 4353,-15 2-1623,-5-3 1342,1-8 34,5-11 34,0-8-12,5-11 12,0-8 122,2-5 23,6-8-44,5-13 2424,8-15-2133,5-44-247,15 17-134,8-16-90,15 42-23,10 13-2256,9 13 2245,12 5-1561,7 5 866,0 8 341,-8 5-2839,-16 8-4504,-22-1 7731,-12 0 0,-12-10 0,-1-4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9.275"/>
    </inkml:context>
    <inkml:brush xml:id="br0">
      <inkml:brushProperty name="width" value="0.08571" units="cm"/>
      <inkml:brushProperty name="height" value="0.08571" units="cm"/>
      <inkml:brushProperty name="color" value="#33CCFF"/>
    </inkml:brush>
  </inkml:definitions>
  <inkml:trace contextRef="#ctx0" brushRef="#br0">17 349 13285,'-13'46'1188,"10"-11"-6658,22-52 5549,6-14-1123,8-22 1066,-1-11 1089,-3-10-1111,-4 4 34,-7 10-34,-7 20-280,-7 20 168,-3 24 112,-1 32 101,-2 30-23,-3 24-78,1 6 2291,0-8-2213,4-19-11,11-19 12,1-22-2220,15-15 2320,2-9-518,7-16 440,8-15-22,3-22-79,2-15 22,-7-6 2020,-2-4-2143,-19 34-117,-6 6 16,-13 42 3191,-1 18-2899,4 43-90,1-10-146,7 17 667,1-38-2627,4-9-2835,3-16 4941,2-4 0,-10-9 0,-2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9.425"/>
    </inkml:context>
    <inkml:brush xml:id="br0">
      <inkml:brushProperty name="width" value="0.08571" units="cm"/>
      <inkml:brushProperty name="height" value="0.08571" units="cm"/>
      <inkml:brushProperty name="color" value="#33CCFF"/>
    </inkml:brush>
  </inkml:definitions>
  <inkml:trace contextRef="#ctx0" brushRef="#br0">1 191 14148,'8'0'987,"-1"0"-931,-7 0-56,0 0-45,99-36-718,-40 13-77,11-3 0,-1 0-2667,-5-2 3507,-20 1 0,-21 14 0,-16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9.596"/>
    </inkml:context>
    <inkml:brush xml:id="br0">
      <inkml:brushProperty name="width" value="0.08571" units="cm"/>
      <inkml:brushProperty name="height" value="0.08571" units="cm"/>
      <inkml:brushProperty name="color" value="#33CCFF"/>
    </inkml:brush>
  </inkml:definitions>
  <inkml:trace contextRef="#ctx0" brushRef="#br0">73 0 17566,'-33'81'112,"6"-7"-348,27-27-436,3-3-773,-1-7-4891,1-1 1697,-1 0 4639,-12-3 0,7-13 0,-6-6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9.733"/>
    </inkml:context>
    <inkml:brush xml:id="br0">
      <inkml:brushProperty name="width" value="0.08571" units="cm"/>
      <inkml:brushProperty name="height" value="0.08571" units="cm"/>
      <inkml:brushProperty name="color" value="#33CCFF"/>
    </inkml:brush>
  </inkml:definitions>
  <inkml:trace contextRef="#ctx0" brushRef="#br0">19 100 12804,'-10'4'2510,"1"-1"-2454,9-3-56,25 3-4677,12-8 3410,31-8 1439,-14-6 0,-1-1 0,-1-2 0,16-9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0.065"/>
    </inkml:context>
    <inkml:brush xml:id="br0">
      <inkml:brushProperty name="width" value="0.08571" units="cm"/>
      <inkml:brushProperty name="height" value="0.08571" units="cm"/>
      <inkml:brushProperty name="color" value="#33CCFF"/>
    </inkml:brush>
  </inkml:definitions>
  <inkml:trace contextRef="#ctx0" brushRef="#br0">0 122 15135,'68'-67'112,"0"13"-112,-4 58 0,-2 15 0,-12 14 22,-15 22 112,-18 13 79,-22 10 90,-22 5 22,-6-23 0,-6-2-124,9-17 1,-2-3-2881,-8 8 0,3-5 2881,1-9 1307,16-16-1509,11-9 602,6-5-994,10-2-135,17 0-929,21-10-1155,25-4 2611,-2-7 0,-2-2 0,-3 4 0,29-13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0.446"/>
    </inkml:context>
    <inkml:brush xml:id="br0">
      <inkml:brushProperty name="width" value="0.08571" units="cm"/>
      <inkml:brushProperty name="height" value="0.08571" units="cm"/>
      <inkml:brushProperty name="color" value="#33CCFF"/>
    </inkml:brush>
  </inkml:definitions>
  <inkml:trace contextRef="#ctx0" brushRef="#br0">366 20 17745,'0'-11'818,"0"3"-807,0 8-11,0 14 269,1 11-11,1 25-135,0 48-89,-1-18-34,-4-29 0,-2-1-23,-7 7-55,-13-13-12,-30-15 90,7-14 67,-23-16-3436,22-22 3391,5-17 12,12-20-583,14-10 549,8-6-11,34 5-90,18 9 34,35 15-34,-30 30 0,3 4-1292,2 3 1,2 3 798,0 3 0,1 2-616,-4 1 0,0 1-5823,43 6 7033,-19 1 0,-32 0 0,-18-2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8.945"/>
    </inkml:context>
    <inkml:brush xml:id="br0">
      <inkml:brushProperty name="width" value="0.08571" units="cm"/>
      <inkml:brushProperty name="height" value="0.08571" units="cm"/>
      <inkml:brushProperty name="color" value="#33CCFF"/>
    </inkml:brush>
  </inkml:definitions>
  <inkml:trace contextRef="#ctx0" brushRef="#br0">244 375 8972,'27'-59'836,"1"0"1,-5 4-1,-3 6-376,-4 1 67,-9 8 111,-3 11-380,-4 10-258,-12 8 0,-8 7-90,-19 2 23,-10 4 56,-3 12-45,-1 8 0,10 12-12,10 2-88,16 0-1,8 0-3459,12-1 3537,22 2-956,17 2 990,28 2-262,15 5 239,-40-22 1,0-1-11,40 27-1827,-12 0 1849,-19-1 33,-17-2 23,-18-3 769,-11-6 486,-24 5-618,-11-18-111,-25 2 1171,-7-21-1294,-9-3 2405,-2-3-2517,-1-13-2876,4-5 2787,6-17-146,9-4-246,5-17 545,24 14-1453,3-3-1221,20 21 2407,35-2 0,-26 14 0,25-3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9.448"/>
    </inkml:context>
    <inkml:brush xml:id="br0">
      <inkml:brushProperty name="width" value="0.08571" units="cm"/>
      <inkml:brushProperty name="height" value="0.08571" units="cm"/>
      <inkml:brushProperty name="color" value="#33CCFF"/>
    </inkml:brush>
  </inkml:definitions>
  <inkml:trace contextRef="#ctx0" brushRef="#br0">1 72 15863,'0'53'123,"0"0"0,0 46-123,0-27 45,0-6-45,0-13 11,0-11-11,0-16 0,0-11 101,0-11 90,0-3-146,0-6-45,0-17-79,0-18 79,0-25 0,1-7-3415,5-2 3404,1 9-241,5 21 163,-2 18-57,5 16 34,17 27 112,1 9 0,18 23-11,-7 6 11,2-1 0,7-4 11,2-8 12,3-12 21,-1-9-1074,-8-11 1176,-9-6 224,-9-17 89,-2-81-2269,-16 19 1821,-4-4 1,-4 0-68,-11 12-852,-24-1-471,-1 53-873,-18 16-2129,17 18 4381,13 7 0,9-5 0,9-8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9.798"/>
    </inkml:context>
    <inkml:brush xml:id="br0">
      <inkml:brushProperty name="width" value="0.08571" units="cm"/>
      <inkml:brushProperty name="height" value="0.08571" units="cm"/>
      <inkml:brushProperty name="color" value="#33CCFF"/>
    </inkml:brush>
  </inkml:definitions>
  <inkml:trace contextRef="#ctx0" brushRef="#br0">51 57 12232,'0'-11'1715,"0"3"-1189,0 8-134,0 0-392,-11-17 146,8 13 134,-8-13 146,11 17 1221,0 0-1625,-2 4 113,-1 17 55,-2 19-67,-2 24-100,3 18-3348,0 5 3404,4 0-45,4-8-804,5-15 770,3-13 0,2-18-67,-5-11-259,-2-12-278,-4-5-562,-2-4-1041,-1-1-4404,0-14 6611,-5-13 0,3 8 0,-3-5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8.747"/>
    </inkml:context>
    <inkml:brush xml:id="br0">
      <inkml:brushProperty name="width" value="0.08571" units="cm"/>
      <inkml:brushProperty name="height" value="0.08571" units="cm"/>
      <inkml:brushProperty name="color" value="#E71224"/>
    </inkml:brush>
  </inkml:definitions>
  <inkml:trace contextRef="#ctx0" brushRef="#br0">0 258 15515,'14'-22'68,"13"2"-57,25 9 0,20-2-5627,17-2 5616,-35 7 0,2 0-22,8 0 0,3 0 344,7 0 1,3 1-374,5 0 1,2 1 39,2 2 0,-1 0 11,-1 1 0,-1 1 0,-6 1 0,-2 0 72,-8 1 1,-2 0 22,-10 0 1,-4 0 61,33 0-928,-27-3 1153,-16-1 435,-5-12-750,-14 5 2018,4-8-2085,-8 11-11,16-4 656,-4 8-668,14-2 3404,-10 5-3403,0 0 33,-4 1-22,-4 0-34,-3 0 45,-3 0 45,5 0 11,-7 0 0,-2 0 56,-9 0 44,-5-1 36,-2 1 9,3-1-66,-3 0 44,2-1-112,-1 0-67,3 0 11,0-1-22,1 1 11,0 1 0,-2 0 0,-1 1-112,-1 0 112,-1 3 0,0 11 11,2 14-11,-1 18 11,5 15 90,0 13 0,6 6-11,2 5-23,5-3-56,0-6-11,1-9-3426,-2-13 3404,-5-8-572,-4-12-538,-5-8-1255,-6-8-5165,-16-10 7552,-12-6 0,7-2 0,0-2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0.022"/>
    </inkml:context>
    <inkml:brush xml:id="br0">
      <inkml:brushProperty name="width" value="0.08571" units="cm"/>
      <inkml:brushProperty name="height" value="0.08571" units="cm"/>
      <inkml:brushProperty name="color" value="#33CCFF"/>
    </inkml:brush>
  </inkml:definitions>
  <inkml:trace contextRef="#ctx0" brushRef="#br0">1 1 15056,'68'13'183,"0"1"0,-2 1 0,-6 3-26,23 26-703,-4 9 714,-13 5-78,-13 6-1,-23 1-77,-14-3-3825,-18-1 3455,-25-5-1536,-12-20 1,-9-5-2813,-38 12 4696,20-21 1,4-6 0,8-6 0,11-10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2.900"/>
    </inkml:context>
    <inkml:brush xml:id="br0">
      <inkml:brushProperty name="width" value="0.08571" units="cm"/>
      <inkml:brushProperty name="height" value="0.08571" units="cm"/>
      <inkml:brushProperty name="color" value="#33CCFF"/>
    </inkml:brush>
  </inkml:definitions>
  <inkml:trace contextRef="#ctx0" brushRef="#br0">23 32 16064,'-9'-18'986,"2"5"-661,7 13-235,0 0-90,0 8 213,0 16-57,0 21-55,0 19-90,-1 12 91,-1 5 44,0-2-113,1-4-33,1-12-11,0-9 11,8-13-11,4-6-56,10-8-45,4-7-80,3-7-155,2-7-213,0-5-448,0-8-438,-1-11-929,-3-14 2375,-8-32 0,-8 33 0,-7-11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3.098"/>
    </inkml:context>
    <inkml:brush xml:id="br0">
      <inkml:brushProperty name="width" value="0.08571" units="cm"/>
      <inkml:brushProperty name="height" value="0.08571" units="cm"/>
      <inkml:brushProperty name="color" value="#33CCFF"/>
    </inkml:brush>
  </inkml:definitions>
  <inkml:trace contextRef="#ctx0" brushRef="#br0">19 29 15291,'-16'-9'325,"13"2"-134,27 7-858,17 0 611,9 0-4385,4 0 3152,1 0-3325,-5 0 4614,-6-6 0,-19 5 0,-9-5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5.781"/>
    </inkml:context>
    <inkml:brush xml:id="br0">
      <inkml:brushProperty name="width" value="0.08571" units="cm"/>
      <inkml:brushProperty name="height" value="0.08571" units="cm"/>
      <inkml:brushProperty name="color" value="#33CCFF"/>
    </inkml:brush>
  </inkml:definitions>
  <inkml:trace contextRef="#ctx0" brushRef="#br0">291 156 6462,'3'0'1591,"0"0"179,-3 0-1153,3 0-147,-2 0 370,1 0-458,0 0-91,-2 0 504,3 0-672,-1 0 2903,-1 0-3015,2 0 11,-3 0-22,3 0 0,0 0 11,2 0-22,0 0 11,1 0 0,-3 0 0,2 0 0,-2 0 0,2 0 0,-1 0-11,4 2 0,0 1 11,0 0 0,0 2 11,-2-2 0,-1 0 0,1 0 1,-4-1-12,2-1 56,-4-1-33,3 0-12,-1 0 56,0 0-45,2 0-10,-2 0 66,4 0-11,-3 0-22,2 0 11,-2-2 0,-1-2 67,0-4 34,-1 0-112,0-1 56,-1-3-57,0 2 24,0-2-1,0 1-45,-6 1 12,-2-2-12,-6 2-11,-6-2 23,-13-2-12,3 3-22,-8-2 12,15 6 44,0 0-3448,2 3 3392,2 0-12,2 3 12,2 1-11,4 0-101,-17 0 112,12 6-11,-12 1 22,12 6-11,4-1 3403,-3 1-3414,7-6 0,1 1 11,6-7-34,1 1-2677,0-1-1143,-6 0 3854,-6 0 0,3-1 0,-2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6.871"/>
    </inkml:context>
    <inkml:brush xml:id="br0">
      <inkml:brushProperty name="width" value="0.08571" units="cm"/>
      <inkml:brushProperty name="height" value="0.08571" units="cm"/>
      <inkml:brushProperty name="color" value="#33CCFF"/>
    </inkml:brush>
  </inkml:definitions>
  <inkml:trace contextRef="#ctx0" brushRef="#br0">204 174 14215,'-29'-43'1524,"6"8"-1232,22 33-326,1 1 34,-3 11 67,-3 17-3336,-7 23 3370,-4 23-2122,-5 9 2334,0 5-860,1-12 648,0-3-57,10-32 91,0-7 2098,9-28-1829,1-3 3457,1-3-3771,0-17 1547,0-16-1637,2-29 0,10-15 0,9-13-23,11-1-22,2 10 45,-2 19-100,-6 25-35,-7 20-78,14 33 157,-2 18 34,19 29 22,-5 11 0,5 4-3392,1-5 3437,4-11-2269,4-15 2258,-2-15-875,1-16 1110,10-10-164,-18-25-26,8-19-35,-20-32-44,-3-19-11,-19 40 0,-1 0-34,4-45 690,-7 16-2045,-27 38 1769,-15 16-3562,-20 44-2174,-1 9 5367,10 17 0,19-19 0,12-5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7.278"/>
    </inkml:context>
    <inkml:brush xml:id="br0">
      <inkml:brushProperty name="width" value="0.08571" units="cm"/>
      <inkml:brushProperty name="height" value="0.08571" units="cm"/>
      <inkml:brushProperty name="color" value="#33CCFF"/>
    </inkml:brush>
  </inkml:definitions>
  <inkml:trace contextRef="#ctx0" brushRef="#br0">235 39 14423,'-6'59'239,"1"0"0,0-1 0,0-1-3253,-1 39 3014,2-5-22,4-16-730,0-14 562,0-19-279,4-14 469,-2-14 489,3-8-265,-3-9 1303,0-19-1460,1-18 2195,0-30-2251,-1-18 1688,-1 37 0,0-3-1565,-1-16 1,0 1 190,0-23-78,0-1-247,0 69 15,2 15-49,14 9-3358,15 20 3493,23 15-2201,16 27 2234,-31-24 1,0 2-810,1 1 1,-1 2 758,-5-1 0,-2 0-84,20 35 0,-23-11-56,-14-9-291,-36-7-1312,-36 0-16,6-26 0,-7-3-2202,-17 2 0,-5-5 3877,-13-4 0,5-3 0,31-3 0,5-2 0,-37-5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8.546"/>
    </inkml:context>
    <inkml:brush xml:id="br0">
      <inkml:brushProperty name="width" value="0.08571" units="cm"/>
      <inkml:brushProperty name="height" value="0.08571" units="cm"/>
      <inkml:brushProperty name="color" value="#33CCFF"/>
    </inkml:brush>
  </inkml:definitions>
  <inkml:trace contextRef="#ctx0" brushRef="#br0">766 32 14978,'9'-17'1658,"-2"3"-1524,-17 14-134,-9 3 68,-19 15-12,-15 15-4229,-9 24 4212,28-21 0,0 3-660,0 7 1,2 2 681,0 5 1,4 2-77,3 3 0,4 1 31,6-1 1,3 1-6,4-3 1,4-1-12,7-3 0,6-1 16,6-1 1,6-2 5,9 0 1,6-3 16,9 2 0,4-1-17,6 0 1,0 1-220,2 0 0,-2 1 191,-3-2 1,-3 0 968,-8-1 0,-5 2-1013,-7 13 0,-10 3 50,-11 34 39,-19-35 0,-11-2-22,-12-14 0,-8-5-986,-9 1 0,-5-3 986,-5-4 0,-4-4-50,-22 0 0,-1-6 105,26-10 1,2-3-45,-14 0 1,5-6 251,-3-23 213,15-7-191,17-17-55,17-2-247,12 5-22,19 2-1,24 12 509,26 10-530,28 8-539,-37 16 0,1 6 538,4 5 0,-3 8 34,0 16 0,-4 9 11,-3 12 0,-5 7 61,-5 13 1,-7 5-28,-11-24 0,-4 3 0,-1 0 18,-2 3 0,-2 1 0,-2-1-201,-1-1 1,-2-1 0,0 3 204,0 11 0,0 2 0,-1-6 16,1 0 1,0-3-51,0 9 1,2-9-1,4-24 1,-3-20 1318,1-20-1229,-3-8 1716,3-5-1951,2-1 2872,8 0-2793,12 0-124,15-3-269,10 1-314,8-1-874,-1 2-1546,-5 1 3171,-11 0 0,-20 0 0,-10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6.561"/>
    </inkml:context>
    <inkml:brush xml:id="br0">
      <inkml:brushProperty name="width" value="0.08571" units="cm"/>
      <inkml:brushProperty name="height" value="0.08571" units="cm"/>
      <inkml:brushProperty name="color" value="#33CCFF"/>
    </inkml:brush>
  </inkml:definitions>
  <inkml:trace contextRef="#ctx0" brushRef="#br0">617 247 13252,'0'-24'1031,"0"3"-606,0 16-43,0-4 111,-1-5 22,-5-8-67,-5-2-78,-6-5-12,-7-1-145,0 3 22,-3 4-89,-6 11-68,-5 5-32,-14 24-3393,-9 22 3369,24-7 1,1 6 38,-2 6 1,1 7-235,5 7 0,1 7 1,4-4 172,2-6 0,5-1 5,-7 28 1,15-7 50,35-23 11,17-13-67,16-11-67,6-15-12,1-6-66,0-13-2110,-5-15 2211,-5-14 1871,-12-19-2029,-13-33-78,-27 13-89,-51 6-214,-8 36-897,2 39 1,2 11-1322,4 3-1500,-1 20 4301,67-23 0,-10-9 0,16-6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6.965"/>
    </inkml:context>
    <inkml:brush xml:id="br0">
      <inkml:brushProperty name="width" value="0.08571" units="cm"/>
      <inkml:brushProperty name="height" value="0.08571" units="cm"/>
      <inkml:brushProperty name="color" value="#33CCFF"/>
    </inkml:brush>
  </inkml:definitions>
  <inkml:trace contextRef="#ctx0" brushRef="#br0">468 341 6169,'9'-63'519,"1"0"0,0 5 1,-5 7 2482,-16 8-2677,-11 9-258,-20 15-11,-21 10-45,-12 22-1088,-10 13 1055,4 20-323,16 8 267,26 1 1653,20 0-1575,25-1 89,23 3-44,19 1-11,21-1 11,3-1-23,0-6-22,-12-3 0,-13-6 0,-16-7 2349,-17-7-2349,-7-6 3024,-7-5-2643,-5-5 111,-34-5-155,-27-25-3673,-8-9 3336,-3-26-750,36-28-23,18 19-429,29-15-479,35 36-997,33 9 566,-24 20 0,3 3 2112,10 0 0,-3 1 0,10 1 0,-9 1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7.152"/>
    </inkml:context>
    <inkml:brush xml:id="br0">
      <inkml:brushProperty name="width" value="0.08571" units="cm"/>
      <inkml:brushProperty name="height" value="0.08571" units="cm"/>
      <inkml:brushProperty name="color" value="#33CCFF"/>
    </inkml:brush>
  </inkml:definitions>
  <inkml:trace contextRef="#ctx0" brushRef="#br0">382 0 18205,'-59'19'220,"0"-1"0,5 1 1,9 6-143,8 37-78,11 1-56,10-1-146,7-3-492,3-4-472,0-4-907,-4-7-1456,-5-6 3529,-4-11 0,9-13 0,0-7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9.259"/>
    </inkml:context>
    <inkml:brush xml:id="br0">
      <inkml:brushProperty name="width" value="0.08571" units="cm"/>
      <inkml:brushProperty name="height" value="0.08571" units="cm"/>
      <inkml:brushProperty name="color" value="#E71224"/>
    </inkml:brush>
  </inkml:definitions>
  <inkml:trace contextRef="#ctx0" brushRef="#br0">224 98 17666,'9'-54'1166,"-1"11"-1166,-8 43-90,0 3 90,-9 13 23,-7 15 55,-13 17-3459,-5 12 3393,5 5-12,7 1-308,13-2 308,3-4 0,14-7-11,8-8 11,12-9 0,10-12-2167,1-11 2179,-1-6-1416,-4-6 1437,-8-12 113,-7-6-45,-9-14 215,-6-5-305,-6-2-11,-12 3-56,-10 8-190,-16 8-448,-9 11-438,-5 4-1266,-2 4-3115,10 0 5892,10 3 0,18-3 1,10 4-1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7.279"/>
    </inkml:context>
    <inkml:brush xml:id="br0">
      <inkml:brushProperty name="width" value="0.08571" units="cm"/>
      <inkml:brushProperty name="height" value="0.08571" units="cm"/>
      <inkml:brushProperty name="color" value="#33CCFF"/>
    </inkml:brush>
  </inkml:definitions>
  <inkml:trace contextRef="#ctx0" brushRef="#br0">1 81 12983,'52'-22'0,"0"-1"0,31-13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07.437"/>
    </inkml:context>
    <inkml:brush xml:id="br0">
      <inkml:brushProperty name="width" value="0.08571" units="cm"/>
      <inkml:brushProperty name="height" value="0.08571" units="cm"/>
      <inkml:brushProperty name="color" value="#33CCFF"/>
    </inkml:brush>
  </inkml:definitions>
  <inkml:trace contextRef="#ctx0" brushRef="#br0">94 28 19527,'-5'-15'-4538,"-2"2"-2152,-6 13 6690,-16 7 0,11-5 0,-4 5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1.283"/>
    </inkml:context>
    <inkml:brush xml:id="br0">
      <inkml:brushProperty name="width" value="0.08571" units="cm"/>
      <inkml:brushProperty name="height" value="0.08571" units="cm"/>
      <inkml:brushProperty name="color" value="#33CCFF"/>
    </inkml:brush>
  </inkml:definitions>
  <inkml:trace contextRef="#ctx0" brushRef="#br0">599 282 8815,'0'-10'4112,"0"1"-2756,0 9-236,-18-77-145,-2 41-605,1-14 0,-6 4 134,-22 17-236,-15 13-76,-12 8-3450,-9 27 3325,1 15-2335,8 26 2223,22 8 11,22 0-55,18-9 78,17-12 11,16-11-12,16-15 12,18-11-67,12-11 72,-17-18 1,0-5 6,26-14 27,-31 5 0,-5-3-39,-1-6 0,-16 12-78,-12 15 2121,-7 9-2267,-4 17 224,0 17-22,0 21-34,0 16-728,0 6-662,3-8 2709,12-9-6395,9-16 5132,17-17 0,-18-12 0,-1-9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1.578"/>
    </inkml:context>
    <inkml:brush xml:id="br0">
      <inkml:brushProperty name="width" value="0.08571" units="cm"/>
      <inkml:brushProperty name="height" value="0.08571" units="cm"/>
      <inkml:brushProperty name="color" value="#33CCFF"/>
    </inkml:brush>
  </inkml:definitions>
  <inkml:trace contextRef="#ctx0" brushRef="#br0">119 9 13443,'0'-5'2442,"0"1"-1131,0 4-1311,-51 74 22,37-36-22,-14 10 0,4 0 0,23-9 0,17-2 12,9-5-12,24-1-4229,4-3 4229,5 0 837,-3 2-837,-7 2-45,-10 3 34,-8 4-12,-11 2 23,-7-2-11,-7 0-482,-4-7-683,-1-6 100,-15-10-1187,-17-7-3816,-28-6 6079,-17-14 0,29 8 0,8-8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1.864"/>
    </inkml:context>
    <inkml:brush xml:id="br0">
      <inkml:brushProperty name="width" value="0.08571" units="cm"/>
      <inkml:brushProperty name="height" value="0.08571" units="cm"/>
      <inkml:brushProperty name="color" value="#33CCFF"/>
    </inkml:brush>
  </inkml:definitions>
  <inkml:trace contextRef="#ctx0" brushRef="#br0">1 19 8109,'81'-4'85,"1"0"0,0 0 0,-5 0 0,-1 2 0,-7 1-152,-9 5 0,-4 2 33,3 0 1,1-1-51,-3 0 0,-1 0-622,43 2 695,-22-3 93,-25-2-26,-19-2 425,-15 0 808,-10-4 481,-4-1 57,-4-3-639,0 2-437,0 3 299,0 1-1006,0 8 90,0 9-134,-1 14-403,-1 12-1222,-4 10-2431,-5 7 3761,-7 4 1,6-26-1,0-9 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2.003"/>
    </inkml:context>
    <inkml:brush xml:id="br0">
      <inkml:brushProperty name="width" value="0.08571" units="cm"/>
      <inkml:brushProperty name="height" value="0.08571" units="cm"/>
      <inkml:brushProperty name="color" value="#33CCFF"/>
    </inkml:brush>
  </inkml:definitions>
  <inkml:trace contextRef="#ctx0" brushRef="#br0">4 79 8901,'-2'-43'0,"1"8"0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2.183"/>
    </inkml:context>
    <inkml:brush xml:id="br0">
      <inkml:brushProperty name="width" value="0.08571" units="cm"/>
      <inkml:brushProperty name="height" value="0.08571" units="cm"/>
      <inkml:brushProperty name="color" value="#33CCFF"/>
    </inkml:brush>
  </inkml:definitions>
  <inkml:trace contextRef="#ctx0" brushRef="#br0">1 13 14955,'68'-1'709,"0"0"1,-5-1 0,-7 0-710,-1 1-112,-14-1-1042,-20 0-1031,-14 2-4179,-37-2 6364,-19 2 0,10 0 0,0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29.984"/>
    </inkml:context>
    <inkml:brush xml:id="br0">
      <inkml:brushProperty name="width" value="0.08571" units="cm"/>
      <inkml:brushProperty name="height" value="0.08571" units="cm"/>
      <inkml:brushProperty name="color" value="#33CCFF"/>
    </inkml:brush>
  </inkml:definitions>
  <inkml:trace contextRef="#ctx0" brushRef="#br0">0 160 13880,'64'-64'1064,"-8"10"-739,-24 41-45,-3 1-45,-2 3-78,1 4-135,-1 2-3402,2 3 3447,4 12-2313,0 13 2358,1 20-55,-2 21 179,-6 14-113,-1 9-33,-4 8-46,-11-47 1,0-1 11,10 48-22,2-4-1473,3-12 1450,4-12 34,4-19 22,5-13 1473,4-18-1428,5-8-90,7-9 34,7-18-22,7-13 0,1-26-12,-2-14 45,-27 15 0,-4-2 23,12-20 381,-6-13 22,-32 51-35,-8 14-324,-13 8-123,-10 7-11,-20 4 0,-8 5 0,-9 17 0,4 11-44,4 25 32,11 18 12,10 22 1072,19-37 0,2 2-1016,3 5 0,1 1-17,2 4 1,2 0 27,4 1 1,3 0-52,2 0 1,3 1-11,4 1 0,4 1 38,1 2 1,2-1-6,0 2 1,1 2-143,-4-7 1,0 4-1,-2-4 153,2 13 1,-3-1-14,-4-14 1,0 4-1,-4-5 24,-3 5 1,-3-3-17,0-1 0,-4-1 22,-5-5 0,-6 1 28,-13 12 1,-8-4-24,2-21 1,-5-3-62,-13 8 1,-4-6 4,7-22 1,0-7 77,-2-3 1,0-3-297,-50 2 3016,9-9-3587,12-17-300,15-20-1458,11-26 2531,25-21 0,6-4 0,-4 12 0,14 8 0,-1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6.647"/>
    </inkml:context>
    <inkml:brush xml:id="br0">
      <inkml:brushProperty name="width" value="0.08571" units="cm"/>
      <inkml:brushProperty name="height" value="0.08571" units="cm"/>
      <inkml:brushProperty name="color" value="#33CCFF"/>
    </inkml:brush>
  </inkml:definitions>
  <inkml:trace contextRef="#ctx0" brushRef="#br0">10 458 16232,'-4'-89'729,"1"19"-808,3 89 79,0 15 146,0 30-56,0 14 33,0 4-90,0-4-21,0-14-1,0-11 67,0-17-67,-1-11 57,1-12 122,-2-8 315,2-3 290,0-2-369,0-14-370,0-23-45,7-35-304,0 20 0,2-4 304,3-9 0,1 0 23,3 0 0,0 2-1,-2 6 1,-1 5-34,9-18-202,-8 35-112,2 35 314,7 35-3213,15 27 3213,-15-19 0,1 2-94,3 3 1,4 2 93,13 15 0,4-3 0,-13-18 0,3-3 6,11 8 0,1-8 50,16-11-23,-2-15 225,-7-12 157,-7-23-2162,-7-14 1949,-4-33-135,-4-24-234,-18 6 0,-3-5 32,-5 24 1,-1 1-141,0-20 1,-4 6-891,-12 13-987,-11 32-3836,-25 55 5988,14 14 0,-4 3 0,29-11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17.081"/>
    </inkml:context>
    <inkml:brush xml:id="br0">
      <inkml:brushProperty name="width" value="0.08571" units="cm"/>
      <inkml:brushProperty name="height" value="0.08571" units="cm"/>
      <inkml:brushProperty name="color" value="#33CCFF"/>
    </inkml:brush>
  </inkml:definitions>
  <inkml:trace contextRef="#ctx0" brushRef="#br0">88 166 17790,'3'82'156,"0"5"-132,5 8 9,-3-2-605,2-10 583,-3-13 58,-1-15-114,-2-16-23,-1-13 68,0-15 34,0-5 168,0-6-3084,0-14 2915,0-17 24,0-32-23,-4-26 10,2 33 1,0-1 78,-1-4 1,0 0 66,1 1 0,1 1-39,0 7 1,1 3 308,0-26-2481,0 27 2021,0 24-45,8 13 45,11 9 0,19 2 12,23 12 21,17 15-734,-33-5 0,-1 5 774,1 4 0,-2 4-40,-2 1 1,-4 3-12,20 38 1,-22-2 21,-19-3-88,-17-4-57,-30 1-549,-25 0-280,13-34 0,-6-1 220,-7-1 1,-3-2-3095,-2-1 0,-2-3 4257,-3-4 1,5-4 0,-9 3-1,15-11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9.864"/>
    </inkml:context>
    <inkml:brush xml:id="br0">
      <inkml:brushProperty name="width" value="0.08571" units="cm"/>
      <inkml:brushProperty name="height" value="0.08571" units="cm"/>
      <inkml:brushProperty name="color" value="#E71224"/>
    </inkml:brush>
  </inkml:definitions>
  <inkml:trace contextRef="#ctx0" brushRef="#br0">184 100 11201,'5'-4'2813,"-1"1"-2007,-4 3 797,0 0-1032,1-10-111,0 6-91,2-10-99,-2 8-102,0-5 22,-1 2-78,0-3-67,-7 1-45,-8 3 11,-9 3-11,-8 3-22,1 2-34,1 1-11,5 8-23,6 3-190,8 9 146,6 4 77,7 1-89,32 21 90,-1-5-62,6-3 1,2 2 39,6 10-79,9 14 34,-34-28-68,-11-8 158,-8-7 33,-16-5 89,-7-4 68,-13-7-162,-3-2 498,4-4-78,5-5 122,2-25-447,10-2-90,2-24 0,9 7-146,3 0-414,8 6-1165,29 6-192,4 16-1388,30 7-1726,-7 9 5031,5 3 0,-29 0 0,-8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31.184"/>
    </inkml:context>
    <inkml:brush xml:id="br0">
      <inkml:brushProperty name="width" value="0.08571" units="cm"/>
      <inkml:brushProperty name="height" value="0.08571" units="cm"/>
      <inkml:brushProperty name="color" value="#33CCFF"/>
    </inkml:brush>
  </inkml:definitions>
  <inkml:trace contextRef="#ctx0" brushRef="#br0">504 106 8938,'-69'-18'1795,"1"0"1,-1 0 0,-23-6-1,14 5-4706,25 13 3908,12 3 235,22 3-1232,5 0 23,14 0 245,22 10 80,25 5-113,47 6-291,-29-12 0,6-2 134,14-1 1,5-3-57,-21-2 0,1 0 1,1-2-8,7-1 0,1-1 0,1 0 0,3 0 0,0 0 0,0-2-4,-1 0 0,0-1 0,-2 0-4,-8 1 1,-2 0 0,-2 1 8,23-1 1,-10 2-73,4-1-89,-40 4 1927,-79 0-1860,-38 8-1502,14-3 0,-5 2 1569,-12 3 0,-8 2 14,-6-1 1,-8 2 0,4-1-514,19-3 1,3 0 0,-3 1 561,-21 2 0,-4 1 1,8-1-683,2 1 0,7-1 753,10 0 1,4 0 5,15-3 0,5 0 128,-11 4-133,29-6-1,21-4-78,8-2 55,19-1 304,24 0-135,42-4-202,-24-3 1,4-1-35,13-3 1,4-1-18,11-4 1,1-1 439,-27 6 1,1 0-1,-1 0-456,2 0 0,0 1 0,-2 0 6,24-3 0,-5 2-1,-14 2 1,-7 1 2183,15 0-2177,-43 5 3234,-46 3-3257,-45 0-1,4 4 1,-9 2 5,-22 1 1,-8 1-987,19 0 1,-1 1-1,-3 1 999,-5-1 1,-3 1 0,2-1-1,0 0 1,0 0-1,1 0-84,7-1 0,1-1 1,2 0 143,-18 0 0,7 0 11,22-1 1,7-1-68,-6-2 12,36 0-23,59-3 325,43 0-211,-1-5 1,25-4 0,7 0 0,-11 1 750,-9 3 1,-6 1 0,8-1-831,-5-2 1,10 0 0,3-1 0,-6 0 0,-11 3-14,-6 1 1,-9 1-1,-2 1 17,31-1 0,-11 1 309,4 0-483,-25 1-201,-66 1 11,-11 0-381,-12 0-3578,-20 1 2917,-17 8-1439,12 6 0,0 4 2806,-28 16 0,7 1 0,41-17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7:50.036"/>
    </inkml:context>
    <inkml:brush xml:id="br0">
      <inkml:brushProperty name="width" value="0.08571" units="cm"/>
      <inkml:brushProperty name="height" value="0.08571" units="cm"/>
      <inkml:brushProperty name="color" value="#33CCFF"/>
    </inkml:brush>
  </inkml:definitions>
  <inkml:trace contextRef="#ctx0" brushRef="#br0">7 10 6249,'-3'-5'101,"0"0"-146,3 5-30,0 0 0,0 0 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1.562"/>
    </inkml:context>
    <inkml:brush xml:id="br0">
      <inkml:brushProperty name="width" value="0.08571" units="cm"/>
      <inkml:brushProperty name="height" value="0.08571" units="cm"/>
      <inkml:brushProperty name="color" value="#33CCFF"/>
    </inkml:brush>
  </inkml:definitions>
  <inkml:trace contextRef="#ctx0" brushRef="#br0">0 35 7571,'0'-17'-199,"0"3"0,0 12 0,0 1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2.228"/>
    </inkml:context>
    <inkml:brush xml:id="br0">
      <inkml:brushProperty name="width" value="0.08571" units="cm"/>
      <inkml:brushProperty name="height" value="0.08571" units="cm"/>
      <inkml:brushProperty name="color" value="#33CCFF"/>
    </inkml:brush>
  </inkml:definitions>
  <inkml:trace contextRef="#ctx0" brushRef="#br0">150 160 7784,'-8'-6'2701,"1"2"-1940,7 4 349,0 0-5026,-34-18 4095,20 14 838,-26-16-861,30 20-77,0-3-68,3 3 11,0-2-22,2 2 0,0 0 3336,4 0-4400,-1 0 964,4-2 100,13-3 0,11-5-68,21-2-21,11-4-57,5 2-3403,2-2 3269,-6 5 134,-10 3-759,-13 2 748,-13 5 113,-14-1-102,-5 2 213,-4 0 213,-5 0 3111,-9 7-3066,-7 3 929,-6 6-1120,5-2-100,5-3-146,9-5-1,4-3 113,4-1 0,0-2-11,9 0-1154,22 0-1255,-4 0 2420,10 0 0,-25 0 0,-6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2.763"/>
    </inkml:context>
    <inkml:brush xml:id="br0">
      <inkml:brushProperty name="width" value="0.08571" units="cm"/>
      <inkml:brushProperty name="height" value="0.08571" units="cm"/>
      <inkml:brushProperty name="color" value="#33CCFF"/>
    </inkml:brush>
  </inkml:definitions>
  <inkml:trace contextRef="#ctx0" brushRef="#br0">1 0 5790,'3'0'-56,"0"0"280,-3 0 179,7 0 23,-5 0-23,5 0 23,-7 0-886,0 0 1,0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45.637"/>
    </inkml:context>
    <inkml:brush xml:id="br0">
      <inkml:brushProperty name="width" value="0.08571" units="cm"/>
      <inkml:brushProperty name="height" value="0.08571" units="cm"/>
      <inkml:brushProperty name="color" value="#33CCFF"/>
    </inkml:brush>
  </inkml:definitions>
  <inkml:trace contextRef="#ctx0" brushRef="#br0">29 0 5779,'-16'0'0,"4"0"0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4:45.728"/>
    </inkml:context>
    <inkml:brush xml:id="br0">
      <inkml:brushProperty name="width" value="0.08571" units="cm"/>
      <inkml:brushProperty name="height" value="0.08571" units="cm"/>
      <inkml:brushProperty name="color" value="#33CCFF"/>
    </inkml:brush>
  </inkml:definitions>
  <inkml:trace contextRef="#ctx0" brushRef="#br0">1 0 5734,'0'0'0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3.495"/>
    </inkml:context>
    <inkml:brush xml:id="br0">
      <inkml:brushProperty name="width" value="0.08571" units="cm"/>
      <inkml:brushProperty name="height" value="0.08571" units="cm"/>
      <inkml:brushProperty name="color" value="#33CCFF"/>
    </inkml:brush>
  </inkml:definitions>
  <inkml:trace contextRef="#ctx0" brushRef="#br0">13 335 9028,'-4'-5'2789,"2"0"-2116,2 5 257,0 0-750,-3-4 144,2 3 35,-2-3-12,3 4 516,0 0-437,0-4-393,5-10-22,0-8 23,7-15-34,2-9-34,5-6 23,0 1-3392,-2 8 3403,-4 15-1675,-7 14 1227,-3 9 415,-3 21 33,0 12-1773,0 25 1761,-1 8-10,0 2 22,0-8 933,1-10-1135,1-13 79,4-9 33,3-12 90,7-5-22,4-6 10,10-17-10,6-12 22,7-20 0,7-11-34,-2 0 68,-1 6-23,-12 15-11,-12 16-56,-11 14-22,-9 6 2346,-2 13-2078,0 13 3258,0 13-3436,0 11-12,0-2 0,0-4-124,10-5-368,5-8-1178,12-6-1725,4-8 3395,3-6 0,-14-5 0,-4-3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3.662"/>
    </inkml:context>
    <inkml:brush xml:id="br0">
      <inkml:brushProperty name="width" value="0.08571" units="cm"/>
      <inkml:brushProperty name="height" value="0.08571" units="cm"/>
      <inkml:brushProperty name="color" value="#33CCFF"/>
    </inkml:brush>
  </inkml:definitions>
  <inkml:trace contextRef="#ctx0" brushRef="#br0">0 172 11919,'0'-12'1501,"0"2"-7218,0 10 4844,103-42-1278,-37 25 687,7-10 0,0 1 1464,-5 8 0,-30 6 0,-18 4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3.838"/>
    </inkml:context>
    <inkml:brush xml:id="br0">
      <inkml:brushProperty name="width" value="0.08571" units="cm"/>
      <inkml:brushProperty name="height" value="0.08571" units="cm"/>
      <inkml:brushProperty name="color" value="#33CCFF"/>
    </inkml:brush>
  </inkml:definitions>
  <inkml:trace contextRef="#ctx0" brushRef="#br0">122 1 14708,'-34'40'-123,"0"1"0,-20 33-448,54-23-550,2-1-862,1-1-1255,-1-3 3238,1-2 0,-3-20 0,0-6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0.066"/>
    </inkml:context>
    <inkml:brush xml:id="br0">
      <inkml:brushProperty name="width" value="0.08571" units="cm"/>
      <inkml:brushProperty name="height" value="0.08571" units="cm"/>
      <inkml:brushProperty name="color" value="#E71224"/>
    </inkml:brush>
  </inkml:definitions>
  <inkml:trace contextRef="#ctx0" brushRef="#br0">90 1 13824,'-7'18'5478,"-2"7"-5522,-3 31-438,2 3-493,1 0-4745,1-1 2292,2-6-4054,-2-12 7482,-1-11 0,2-16 0,2-7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4.003"/>
    </inkml:context>
    <inkml:brush xml:id="br0">
      <inkml:brushProperty name="width" value="0.08571" units="cm"/>
      <inkml:brushProperty name="height" value="0.08571" units="cm"/>
      <inkml:brushProperty name="color" value="#33CCFF"/>
    </inkml:brush>
  </inkml:definitions>
  <inkml:trace contextRef="#ctx0" brushRef="#br0">1 175 13267,'26'-19'-1815,"26"-1"0,8 1-4935,23-6 5306,-11 4 1,-3 0 1733,-10-4 1,-26 11 0,-15 3-1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4.204"/>
    </inkml:context>
    <inkml:brush xml:id="br0">
      <inkml:brushProperty name="width" value="0.08571" units="cm"/>
      <inkml:brushProperty name="height" value="0.08571" units="cm"/>
      <inkml:brushProperty name="color" value="#33CCFF"/>
    </inkml:brush>
  </inkml:definitions>
  <inkml:trace contextRef="#ctx0" brushRef="#br0">25 1 17409,'-10'5'45,"0"14"-4330,9 31 4273,-1 5 1012,0 1-1616,2-4-2887,0 1 1083,0-4-5182,3-8 7602,8-8 0,-6-17 0,5-8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4.746"/>
    </inkml:context>
    <inkml:brush xml:id="br0">
      <inkml:brushProperty name="width" value="0.08571" units="cm"/>
      <inkml:brushProperty name="height" value="0.08571" units="cm"/>
      <inkml:brushProperty name="color" value="#33CCFF"/>
    </inkml:brush>
  </inkml:definitions>
  <inkml:trace contextRef="#ctx0" brushRef="#br0">405 66 17902,'0'-14'101,"0"3"-101,0 11-213,0 0 145,0 8 68,0 3 0,0 12 34,-5 3-23,0 6-11,-3 2 0,1-2 0,2-1 0,2-6 11,0 10 1,1-10 55,-2 10-56,-4-8 0,-3 2 45,-5 0-45,-4-1 46,-2-3 22,-3-5 66,-2-4-3358,2-7 3404,0-4 134,0-4-57,0-2-156,-3-15 45,-3-8 12,-1-22 44,1-39 1438,23 35 0,5-2-1685,4 0 1,10 2-141,29-4 0,12 10-328,-6 21 1,3 8 305,23-3 0,3 6-112,-17 7 0,-2 5-180,-1 3 1,-1 1-1137,40 11-1996,-19 7 3620,-25 5 0,-24-12 0,-15-4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5.858"/>
    </inkml:context>
    <inkml:brush xml:id="br0">
      <inkml:brushProperty name="width" value="0.08571" units="cm"/>
      <inkml:brushProperty name="height" value="0.08571" units="cm"/>
      <inkml:brushProperty name="color" value="#33CCFF"/>
    </inkml:brush>
  </inkml:definitions>
  <inkml:trace contextRef="#ctx0" brushRef="#br0">347 66 14809,'-5'-37'-157,"1"8"34,-2 29-11,-1 0-135,-4 0-11,0 3-482,-3 7 347,6 0-10,0 3 257,7-6 44,1-4 124,0-1 224,0-1-224,0 2 0,0-2-22,0 1-34,0 2-90,0 0-112,0 2-89,0 2-67,0-2-124,0 3 56,0-4 403,0 1 79,0-3 269,0-1 225,-7 0 99,-3-2 34,-7 0-200,-4 0-237,1 0-56,-3 0 34,-1 0-78,0 0-12,5 0-22,4 0 23,9 4 44,1 1-33,5 3 10,0-1 248,0 1-180,0-3 56,0 1-56,0-3 45,0 0-45,0 1-56,0-1 22,0 0-66,0-1 123,0-1-382,0 0 180,0 1 538,0 0-348,-2-1 34,-5 1-180,-7 1-33,-3 2 0,-1 1-67,4 0 33,8-1-44,3-2 67,3-1 604,0-2-548,18 0 34,14 0-12,30 0-44,13 0-23,10-3 22,-4-4-22,-11-1 0,-18-1 0,-20 3-11,-16 1-45,-11 3-572,-5-1-459,-1 3-941,-15-1-5285,-10 1 7313,-22 3 0,20-3 0,0 3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6.162"/>
    </inkml:context>
    <inkml:brush xml:id="br0">
      <inkml:brushProperty name="width" value="0.08571" units="cm"/>
      <inkml:brushProperty name="height" value="0.08571" units="cm"/>
      <inkml:brushProperty name="color" value="#33CCFF"/>
    </inkml:brush>
  </inkml:definitions>
  <inkml:trace contextRef="#ctx0" brushRef="#br0">32 144 15135,'-18'2'459,"4"0"-459,14-1 0,5 2 101,14-3-90,14 3 34,26-1-45,15 0 11,12-1 11,0-1-22,-9 0 0,-16 0-3369,-20 0 3458,-20 0 79,-12-3-201,-8-10-382,-1-3-560,0-10-3388,-7 4-758,-3-4 5121,-8 1 0,7 9 0,1 4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6.867"/>
    </inkml:context>
    <inkml:brush xml:id="br0">
      <inkml:brushProperty name="width" value="0.08571" units="cm"/>
      <inkml:brushProperty name="height" value="0.08571" units="cm"/>
      <inkml:brushProperty name="color" value="#33CCFF"/>
    </inkml:brush>
  </inkml:definitions>
  <inkml:trace contextRef="#ctx0" brushRef="#br0">275 138 6007,'43'-24'1692,"-9"1"1300,-33 1-2477,-1 0 0,0 5-167,0 1 1204,-5 8-1552,-4 4 718,-15 2-718,-7 12 2633,-19 15-2633,-7 22-67,-3 19 67,8 16-810,14 5 788,19 6-1,11-2 23,25-2 34,12-9 0,20-11-3166,9-16 3222,-4-19-2147,-3-17 2203,-9-10 0,-1-11-57,-7-18 394,1-15-360,-8-48-67,-11 20 2212,-11-16-2648,-62 33-259,1 23 23,5 12 0,-2 6-1188,-23 4-2264,14 7 4068,23 7 0,21-5 0,13 4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7.296"/>
    </inkml:context>
    <inkml:brush xml:id="br0">
      <inkml:brushProperty name="width" value="0.08571" units="cm"/>
      <inkml:brushProperty name="height" value="0.08571" units="cm"/>
      <inkml:brushProperty name="color" value="#33CCFF"/>
    </inkml:brush>
  </inkml:definitions>
  <inkml:trace contextRef="#ctx0" brushRef="#br0">662 355 8161,'19'-76'1068,"0"1"1,-7 6-1,-14 10-3412,-36 14 2495,-13 25 0,-8 10-179,0 10 0,-1 8-363,2 2 1,4 8 356,-19 49-384,56 9 418,22 10 274,17 2-319,14-1 23,13-4 22,-3-5 11,-6-6-11,-10-8-45,-13-9 45,-8-11 180,-7-12 1686,-14-7-1462,-11-8 44,-21-4-246,-17-7 11,-13-3-101,-3-7 179,1-12-1188,15-9 965,18-17-68,22-5-34,17-11-179,33-5-101,23 0-28,-12 34 1,4 3-186,6 3 0,2 5-196,0 6 1,1 4-152,1 2 0,0 2-471,-1 4 1,3 3 1510,26 7 1,-3 0 0,-4-2-1,-24 1 1,0 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7.501"/>
    </inkml:context>
    <inkml:brush xml:id="br0">
      <inkml:brushProperty name="width" value="0.08571" units="cm"/>
      <inkml:brushProperty name="height" value="0.08571" units="cm"/>
      <inkml:brushProperty name="color" value="#33CCFF"/>
    </inkml:brush>
  </inkml:definitions>
  <inkml:trace contextRef="#ctx0" brushRef="#br0">310 101 15409,'-24'-66'269,"-6"32"532,-5 85-689,-8 16 96,-1 11-185,5 3-398,8-3 263,9-5 7,5-10-646,9-11-616,-1-12-818,6-10-2218,0-13 4403,1-6 0,2-8 0,0-3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7.647"/>
    </inkml:context>
    <inkml:brush xml:id="br0">
      <inkml:brushProperty name="width" value="0.08571" units="cm"/>
      <inkml:brushProperty name="height" value="0.08571" units="cm"/>
      <inkml:brushProperty name="color" value="#33CCFF"/>
    </inkml:brush>
  </inkml:definitions>
  <inkml:trace contextRef="#ctx0" brushRef="#br0">19 13 11806,'-10'-7'-235,"1"1"257,9 6-649,0 0 627,99 22 0,-75-16 0,26 5 0,-1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7.932"/>
    </inkml:context>
    <inkml:brush xml:id="br0">
      <inkml:brushProperty name="width" value="0.08571" units="cm"/>
      <inkml:brushProperty name="height" value="0.08571" units="cm"/>
      <inkml:brushProperty name="color" value="#33CCFF"/>
    </inkml:brush>
  </inkml:definitions>
  <inkml:trace contextRef="#ctx0" brushRef="#br0">48 0 18518,'3'0'784,"0"0"-784,-2 0-2868,0 0 2868,-25 10 0,18-8 0,-19 8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0.198"/>
    </inkml:context>
    <inkml:brush xml:id="br0">
      <inkml:brushProperty name="width" value="0.08571" units="cm"/>
      <inkml:brushProperty name="height" value="0.08571" units="cm"/>
      <inkml:brushProperty name="color" value="#E71224"/>
    </inkml:brush>
  </inkml:definitions>
  <inkml:trace contextRef="#ctx0" brushRef="#br0">1 1 9655,'0'0'0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8.898"/>
    </inkml:context>
    <inkml:brush xml:id="br0">
      <inkml:brushProperty name="width" value="0.08571" units="cm"/>
      <inkml:brushProperty name="height" value="0.08571" units="cm"/>
      <inkml:brushProperty name="color" value="#33CCFF"/>
    </inkml:brush>
  </inkml:definitions>
  <inkml:trace contextRef="#ctx0" brushRef="#br0">166 136 16255,'-23'-7'235,"-4"19"-235,0 51 23,2 2-23,3-6 0,8-11 0,2-13 11,4-11-11,3-12 134,2-6-22,3-5 202,0-1 56,0-5-370,2-19 100,9-17-100,7-24 12,12-8 32,0 7-44,-2 13-67,-6 24-146,9 26 213,-5 27-56,13 21 45,-2 14-11,3 5-68,7-1 45,4-9 34,9-8-34,3-14 45,-2-13 68,-2-11 133,11-26-178,-19-10 66,8-31-3470,-25-15 3381,-7-12-123,-17 28 0,-2 2-370,1-9-583,-25 2-369,-12 61-942,-21 30-1434,-2 14 3821,9 22 0,18-27 0,11-7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9.317"/>
    </inkml:context>
    <inkml:brush xml:id="br0">
      <inkml:brushProperty name="width" value="0.08571" units="cm"/>
      <inkml:brushProperty name="height" value="0.08571" units="cm"/>
      <inkml:brushProperty name="color" value="#33CCFF"/>
    </inkml:brush>
  </inkml:definitions>
  <inkml:trace contextRef="#ctx0" brushRef="#br0">179 319 10877,'5'-5'4246,"-1"1"-3663,-4 4-236,0 0-280,-10-2-22,0 13-45,-11 4-34,4 14 34,4 3-1030,4 22 1086,6-30 202,2 12-180,1-47-56,4-16 90,5-28-100,7-21 133,6-17 191,-1 6-3313,-1 13 3246,-6 23-269,-3 27-11,-3 13-168,-1 11 179,7 18 44,8 13 1,2 11 0,3 5 67,14 30-79,-14-25 1,-1 0-34,0 20-119,-13-8 29,-6-7-246,-10-8-325,-21-5-953,-19-3-1613,-36-7 3227,7-18 0,0-4 0,1 3 0,-27-7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09.516"/>
    </inkml:context>
    <inkml:brush xml:id="br0">
      <inkml:brushProperty name="width" value="0.08571" units="cm"/>
      <inkml:brushProperty name="height" value="0.08571" units="cm"/>
      <inkml:brushProperty name="color" value="#33CCFF"/>
    </inkml:brush>
  </inkml:definitions>
  <inkml:trace contextRef="#ctx0" brushRef="#br0">1 10 7739,'48'-5'-67,"-6"1"-179,-28 4-281,0 0-470,-4 4 997,-1 0 0,-5 1 0,-2-3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0.592"/>
    </inkml:context>
    <inkml:brush xml:id="br0">
      <inkml:brushProperty name="width" value="0.08571" units="cm"/>
      <inkml:brushProperty name="height" value="0.08571" units="cm"/>
      <inkml:brushProperty name="color" value="#33CCFF"/>
    </inkml:brush>
  </inkml:definitions>
  <inkml:trace contextRef="#ctx0" brushRef="#br0">523 1 13016,'-69'64'1289,"10"-10"-1211,13 16 1,2 6-637,9-20 0,3-3 563,1 1 1,2 0 214,2-3 1,1-1-221,3-2 0,1-1-101,-14 35-391,11-12-596,12-14-301,8-10-281,13-9 1719,40-12 1,-28-11 0,26-9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1.051"/>
    </inkml:context>
    <inkml:brush xml:id="br0">
      <inkml:brushProperty name="width" value="0.08571" units="cm"/>
      <inkml:brushProperty name="height" value="0.08571" units="cm"/>
      <inkml:brushProperty name="color" value="#33CCFF"/>
    </inkml:brush>
  </inkml:definitions>
  <inkml:trace contextRef="#ctx0" brushRef="#br0">388 116 12389,'21'-30'639,"-4"4"-494,-17 18 69,0 0-46,-3-1 112,-3 0-12,-4-1-55,-5 2-168,-5 3 22,-10 3-33,-12 3-12,-9 15-22,-5 8-22,5 15-146,12 3-3235,17-2 3403,12 1 0,13 1 112,38 24-68,-5-11-44,31 19 12,-24-20-12,-10-4-12,-14-8 68,-11 0 101,-22-16 22,-12-2-179,-20-14-100,-10-6-2594,2-3 1966,3-1-852,14-5 1580,14-26 0,12 19 0,9-18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1.658"/>
    </inkml:context>
    <inkml:brush xml:id="br0">
      <inkml:brushProperty name="width" value="0.08571" units="cm"/>
      <inkml:brushProperty name="height" value="0.08571" units="cm"/>
      <inkml:brushProperty name="color" value="#33CCFF"/>
    </inkml:brush>
  </inkml:definitions>
  <inkml:trace contextRef="#ctx0" brushRef="#br0">160 79 10237,'0'-12'3037,"0"2"-2219,0 10 34,0 0-762,0-25 11,0 19-45,0-19-23,0 25-156,0 0-56,-2 3 179,-5 15 101,-4 17-79,-9 25 23,-3 11-12,0 8-33,2-8 23,3-7-3415,5-16 3381,2-13 11,5-14 78,3-12 45,2-4 325,1-5-392,0-7 0,0-17-33,0-18-1,2-22-22,10-14 1370,6-2-1336,7 5 56,3 14-292,-11 30 45,2 13 79,-8 38 78,6 12-11,2 25-1,5 9 1,2 2-2722,1 0 2733,-4-9 0,-2-9-1754,-7-35 1866,-8-9 1072,2-5-892,6-27-248,3-11-44,8-36-22,-2-8 22,-2-3-56,-5 10-123,-4 21-2111,-7 22 621,-2 18-45,-3 13-381,-10 19 608,-5 12 1487,-12 15 0,11-17 0,2-7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3.719"/>
    </inkml:context>
    <inkml:brush xml:id="br0">
      <inkml:brushProperty name="width" value="0.08571" units="cm"/>
      <inkml:brushProperty name="height" value="0.08571" units="cm"/>
      <inkml:brushProperty name="color" value="#33CCFF"/>
    </inkml:brush>
  </inkml:definitions>
  <inkml:trace contextRef="#ctx0" brushRef="#br0">319 141 12389,'18'-60'1110,"-3"9"-886,-5 45 56,-1-1 168,0 0-34,-3 2-44,-3 2-90,-1 1-369,-2 2 89,-3 16 67,-14 18 135,-13 31-79,-15 23-107,18-38 1,0 0-216,1 2 0,0 0 221,2-4 1,0 0-57,-18 38 34,9-19-112,8-13-459,8-15-908,5-11-1311,5-7-1154,2-10 3944,4-5 0,1-5 0,0-1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3.992"/>
    </inkml:context>
    <inkml:brush xml:id="br0">
      <inkml:brushProperty name="width" value="0.08571" units="cm"/>
      <inkml:brushProperty name="height" value="0.08571" units="cm"/>
      <inkml:brushProperty name="color" value="#33CCFF"/>
    </inkml:brush>
  </inkml:definitions>
  <inkml:trace contextRef="#ctx0" brushRef="#br0">132 10 10753,'0'-5'1972,"0"1"-403,0 4-1099,-17 72-211,-1-24-170,2 6 1,-1 3 11,-10 11-101,7-3-23,9-1-10,5-9-4275,16-5 4129,12-10-382,15-10 446,11-11-2227,3-10-3882,-4-9 6224,-8-19 0,-18 12 0,-8-11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4.165"/>
    </inkml:context>
    <inkml:brush xml:id="br0">
      <inkml:brushProperty name="width" value="0.08571" units="cm"/>
      <inkml:brushProperty name="height" value="0.08571" units="cm"/>
      <inkml:brushProperty name="color" value="#33CCFF"/>
    </inkml:brush>
  </inkml:definitions>
  <inkml:trace contextRef="#ctx0" brushRef="#br0">1 1 15023,'64'12'37,"1"1"0,1-1 1,-3 1-565,-10 0 0,-1 0-1501,-1 0 0,-2 0 2028,36 13 0,-39-12 0,-18-3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18.471"/>
    </inkml:context>
    <inkml:brush xml:id="br0">
      <inkml:brushProperty name="width" value="0.08571" units="cm"/>
      <inkml:brushProperty name="height" value="0.08571" units="cm"/>
      <inkml:brushProperty name="color" value="#33CCFF"/>
    </inkml:brush>
  </inkml:definitions>
  <inkml:trace contextRef="#ctx0" brushRef="#br0">19 13 10989,'-10'0'2633,"1"0"-1860,9 0 11,0 0-772,13 0-12,7 0 0,19-2-3404,8 0 3416,6-2-1073,-1 2 1072,-7 1-11,-16 0 56,-10 1-11,-13 0 78,-3 0 3002,-3 0-3618,-7 0 1271,-6 1-2033,-11 5-795,-3 4-1188,2 4 3238,5-1 0,10-5 0,4-4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0.368"/>
    </inkml:context>
    <inkml:brush xml:id="br0">
      <inkml:brushProperty name="width" value="0.08571" units="cm"/>
      <inkml:brushProperty name="height" value="0.08571" units="cm"/>
      <inkml:brushProperty name="color" value="#E71224"/>
    </inkml:brush>
  </inkml:definitions>
  <inkml:trace contextRef="#ctx0" brushRef="#br0">0 0 15605,'5'10'0,"0"-1"0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0.336"/>
    </inkml:context>
    <inkml:brush xml:id="br0">
      <inkml:brushProperty name="width" value="0.08571" units="cm"/>
      <inkml:brushProperty name="height" value="0.08571" units="cm"/>
      <inkml:brushProperty name="color" value="#33CCFF"/>
    </inkml:brush>
  </inkml:definitions>
  <inkml:trace contextRef="#ctx0" brushRef="#br0">607 63 7123,'-5'0'4258,"0"0"-1233,5 0-2622,-2 0-212,1-1-12,1-2-55,9-5-35,8 0-66,13-3 33,11 0 11,13 3-3403,8 0 3336,7 5 11,-9 2-22,-9 1-45,-17 0 0,-15 0-11,-11 3-12,-5-1 3471,-3 5-3325,0 0 45,-10 3-3280,-5 3 3247,-16 1 22,-9 2-45,-8-2 11,-7-4 22,3-3-21,5-5 44,10-1 67,10-1 57,13 0-46,7 0-100,5-1 10,2-2-77,0-1-1,0 1 3404,0 2-5667,0-1 1568,4 3-302,3 5-313,4 4-235,3 6-439,3-2 1010,2-3 717,3-3 156,-3-5 79,-3-2 12,-7-1 257,-4 0 257,-4 0 639,-1 0 427,0-7-663,0 3-43,-5-9-181,-4 6-88,-6-4-236,-4 3-45,-4 0-89,-4 1-124,-3 2 45,-5 2-78,-3 1-57,-6 2 34,-3 0-33,0 3 33,3 2 23,6 2-57,13-1-33,10-3-22,9-2-157,4-1 235,19 0 112,11 0 33,26 0-1796,2 1 0,3-2 1640,-9 0 0,0-2-1118,19 0 0,3-2 1236,0-3 0,-2-1-46,-12 2 1,-3 0-79,-1 1 0,-5 0 163,0 2 89,-40 4-56,-8 0 2135,-8 0-2348,-18 0-44,-23 0-1,-15 0 1,-9 0 1231,14 0 1,-1 0-1221,-27 0 0,-1 0 5,25 1 1,2-1 10,3 0 1,1 1-6,5-1 0,2 1 22,-31-1-3117,19 0 3162,24 0-67,18 0-123,12 0-23,7 0 45,0 0 632,3 0-542,9 0 11,13 0 0,17-1 11,47-2-11,-18 0 0,22 1-11,-41 2-23,-16 0 12,-13 0 3391,-13 0-3369,-6 0 23,-4 0 77,-4 0-100,-10 0 0,-14 0 0,-19 0 0,-17 0 0,-15 0 12,-6 0 10,1 0-3403,8 0 3392,15 0 68,17 0-1,18 0 1,14 0-12,8 0-134,4 0 67,8 0 0,9 0 3414,18-2-3380,12 1-3426,8-1 3392,-1 0-307,-7 2 285,-13 0 22,-10 0-11,-11 0 33,-6 0-22,-5 0-157,-2 0-302,2 0 3509,1 0-3106,3 0 458,5 0-671,5 0-191,4 0-424,4 3-674,2 5-1187,-2 7-1547,-5 10 4292,-8 11 0,-7-15 0,-4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1.026"/>
    </inkml:context>
    <inkml:brush xml:id="br0">
      <inkml:brushProperty name="width" value="0.08571" units="cm"/>
      <inkml:brushProperty name="height" value="0.08571" units="cm"/>
      <inkml:brushProperty name="color" value="#33CCFF"/>
    </inkml:brush>
  </inkml:definitions>
  <inkml:trace contextRef="#ctx0" brushRef="#br0">132 751 7616,'-5'2'3541,"1"-1"-124,4-1-2722,-13 0-34,7 0-123,-13 0 0,10 0-135,-2 0-112,-3 0-78,3 0-33,-2 0 77,2-1-10,5-1-68,0-1-89,4 0-12,1 0-44,1-3-34,0-4-3437,9-7 3437,9-9-2280,18-7 2303,11-11-215,-3 6 1,2-2 202,-9 7 1,0-1-7,14-15 1,0-1-6,-15 12 0,-2-1-686,-1 1 0,-1 1 720,19-28 1074,-15 15-1041,-19 19-67,-10 9-90,-7 9 2000,-16-1-1944,-11 7-33,-24 1 56,-14 5 11,-12 1 11,-2 1-11,2 7 34,13 0-12,18 3-1567,16-4 1489,17-3 2118,8-4-2286,5 2 634,0-2-410,8 0 44,9 0-44,16 0 12,15 0-12,9 0 0,8 0-202,13 0-11,-29 0-44,-1 0-35,-36 0-44,-7 0 3470,-4 0-3492,-1 1-819,0 2 280,0 3 91,-2 5-707,-7 3-616,-6 7 2129,-11 9 0,12-14 0,-1 3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1.516"/>
    </inkml:context>
    <inkml:brush xml:id="br0">
      <inkml:brushProperty name="width" value="0.08571" units="cm"/>
      <inkml:brushProperty name="height" value="0.08571" units="cm"/>
      <inkml:brushProperty name="color" value="#33CCFF"/>
    </inkml:brush>
  </inkml:definitions>
  <inkml:trace contextRef="#ctx0" brushRef="#br0">1 29 7571,'44'-16'-11,"-7"3"11,-31 13-134,3 5-393,5 0 527,7 1 0,-8-1 0,-1-4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4.964"/>
    </inkml:context>
    <inkml:brush xml:id="br0">
      <inkml:brushProperty name="width" value="0.08571" units="cm"/>
      <inkml:brushProperty name="height" value="0.08571" units="cm"/>
      <inkml:brushProperty name="color" value="#33CCFF"/>
    </inkml:brush>
  </inkml:definitions>
  <inkml:trace contextRef="#ctx0" brushRef="#br0">301 70 6070,'5'-2'1389,"-1"1"1547,-4 1-1491,8-20-145,-6 11-605,3-16-326,-22 19-134,-13 1-100,-17 4-68,-10 11-45,-1 6-22,7 11-33,14 4-23,18 1 22,11 0 68,24 4 33,15 3-22,21 5-12,14 1 12,0 5-45,-3 0-3336,-11 2 3359,-13-5-2224,-14-7 2302,-11-11 67,-8-10 661,-12 0-728,-18-8-34,-16 1-67,-19-8-56,-5-2 2044,1-2-3836,-9-17 3279,33 0-5051,2-15 3620,49 3 0,-8 13 0,13 2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5.175"/>
    </inkml:context>
    <inkml:brush xml:id="br0">
      <inkml:brushProperty name="width" value="0.08571" units="cm"/>
      <inkml:brushProperty name="height" value="0.08571" units="cm"/>
      <inkml:brushProperty name="color" value="#33CCFF"/>
    </inkml:brush>
  </inkml:definitions>
  <inkml:trace contextRef="#ctx0" brushRef="#br0">66 7 10989,'2'-3'2689,"-1"0"-1445,-1 3-942,-25 36-4341,15 1 4218,-5 11 1,2 7 277,12-1 1,5 0-637,-1 33-594,6-12-381,-6-58-392,-2-9-1278,-2-4 2824,-9-10 0,6 5 0,-6-5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5.367"/>
    </inkml:context>
    <inkml:brush xml:id="br0">
      <inkml:brushProperty name="width" value="0.08571" units="cm"/>
      <inkml:brushProperty name="height" value="0.08571" units="cm"/>
      <inkml:brushProperty name="color" value="#33CCFF"/>
    </inkml:brush>
  </inkml:definitions>
  <inkml:trace contextRef="#ctx0" brushRef="#br0">35 1 13656,'56'8'117,"0"1"1,31 12-118,-78 9 0,-12 3-448,-16 1-1031,-13 1-1390,-16-2-279,-4-3 3148,6-8 0,20-9 0,9-6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5.655"/>
    </inkml:context>
    <inkml:brush xml:id="br0">
      <inkml:brushProperty name="width" value="0.08571" units="cm"/>
      <inkml:brushProperty name="height" value="0.08571" units="cm"/>
      <inkml:brushProperty name="color" value="#33CCFF"/>
    </inkml:brush>
  </inkml:definitions>
  <inkml:trace contextRef="#ctx0" brushRef="#br0">1 165 11661,'73'-10'272,"0"0"1,-5-1 0,-6 1-251,4-3 437,12-19 405,-41 5-148,0-8-716,-70 19 11,-2 16-11,-25 17-33,16 14-12,11 5-806,14 22-225,22-17-403,28 8-762,20-28 336,27-11 1905,13-6 0,-38-4 0,-5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6.747"/>
    </inkml:context>
    <inkml:brush xml:id="br0">
      <inkml:brushProperty name="width" value="0.08571" units="cm"/>
      <inkml:brushProperty name="height" value="0.08571" units="cm"/>
      <inkml:brushProperty name="color" value="#33CCFF"/>
    </inkml:brush>
  </inkml:definitions>
  <inkml:trace contextRef="#ctx0" brushRef="#br0">385 135 7896,'2'-5'3686,"-1"0"-1433,-1 5-1996,-3-1-55,-10 2-57,-7 8-33,-10 8-89,2 12-23,4 4-56,9 3 56,7 0-23,5 0-21,3-3-124,0-4-12,4-6-10,4-6 67,2-7 123,1-3 34,-6-4 100,-2-2 886,-3-1-953,0-3 67,0-1-100,0-4 33,0-5-11,0-1-45,0-6-2878,0-5 2867,0-6 0,0-8 56,4-57 56,-3 38 257,3-32 135,-4 62-391,0 16-180,0 9 67,-8 27 156,-4 21-21,-8 38-12,10-31 0,2 4 45,1 9 0,1 2 78,3 6 1,1 1 1370,0 4 1,2 1-1260,0 2 0,0 0-196,2-1 1,0 0-23,0-3 1,0 1-41,1 20 1,-1-2-595,0-29 1,-1-3 493,-4 12 0,-3-6-800,-7-4 217,-9-26-369,-7-20-382,-4-11-616,-5-23-5793,-5-72 7743,30 37 0,2-1 0,-1-1 0,4 3 0,8-17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7.120"/>
    </inkml:context>
    <inkml:brush xml:id="br0">
      <inkml:brushProperty name="width" value="0.08571" units="cm"/>
      <inkml:brushProperty name="height" value="0.08571" units="cm"/>
      <inkml:brushProperty name="color" value="#33CCFF"/>
    </inkml:brush>
  </inkml:definitions>
  <inkml:trace contextRef="#ctx0" brushRef="#br0">1 213 2203,'75'-18'263,"0"0"0,0-1 1,-2 0-1,-3 2 1113,17-3 0,-9 1-748,-26 4 2445,-24 2-2267,-16 5 374,-13 4-945,-20 2 34,-13 2 45,-17 16-57,-2 6-111,7 17-146,13 5 0,16 2 103,10 2-80,25-1 67,14-8-12,28-6-33,14-13-22,4-9-1,-5-7 45,5-34-44,-30-4 3021,-2-31-3055,-33 2-3288,-8 3 3119,-9 5-275,-17 10-285,-10 15-358,-16 11-493,1 12-3717,8 6 5308,16 9 0,11-6 0,9 7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7.394"/>
    </inkml:context>
    <inkml:brush xml:id="br0">
      <inkml:brushProperty name="width" value="0.08571" units="cm"/>
      <inkml:brushProperty name="height" value="0.08571" units="cm"/>
      <inkml:brushProperty name="color" value="#33CCFF"/>
    </inkml:brush>
  </inkml:definitions>
  <inkml:trace contextRef="#ctx0" brushRef="#br0">135 120 16513,'-9'88'183,"0"0"0,3-8 0,-8-14-161,-31-27 0,16-12 57,14-13 537,9-8 561,4-5-886,2-14-258,10-15-3425,13-27 3370,21-20-73,-12 31 0,2 0-660,4-2 0,1 2 77,3 4 1,0 4-1289,33-22-499,-12 28-2174,-18 16 4639,-14 13 0,-16 1 0,-7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2.563"/>
    </inkml:context>
    <inkml:brush xml:id="br0">
      <inkml:brushProperty name="width" value="0.08571" units="cm"/>
      <inkml:brushProperty name="height" value="0.08571" units="cm"/>
      <inkml:brushProperty name="color" value="#E71224"/>
    </inkml:brush>
  </inkml:definitions>
  <inkml:trace contextRef="#ctx0" brushRef="#br0">60 113 13947,'-28'1'1535,"5"1"-1154,18 0-57,3-1 584,1 0-852,15 0 67,12 1-111,25 0-3404,17-1 3425,16 0-33,-14 0 0,2-2-395,-20 1 1,-1 0 321,13 0 1,-4 0 16,-2 0 123,-30-6-56,-12-3-22,-16-12 11,0 5 0,-1-5 3034,-1 11-2877,-3 0 1102,-1 1-1035,-1 2-23,1 0-10,1 2-90,3 1-146,1 3-33,1 0 78,6 1 11,11 7 0,9 6-3380,10 8 3369,-1 4-23,-8-2-190,-8 6-280,-21-7-829,-20 8-3250,-27-9 4572,-19-2 0,25-9 0,7-6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7.985"/>
    </inkml:context>
    <inkml:brush xml:id="br0">
      <inkml:brushProperty name="width" value="0.08571" units="cm"/>
      <inkml:brushProperty name="height" value="0.08571" units="cm"/>
      <inkml:brushProperty name="color" value="#33CCFF"/>
    </inkml:brush>
  </inkml:definitions>
  <inkml:trace contextRef="#ctx0" brushRef="#br0">10 1 11481,'-6'0'1782,"2"0"-158,4 0-1141,32 98-315,-24-43-62,9 12 1,-2 1-63,-15-9-10,-3-11-34,0-14-3370,-2-16 3538,2-9-215,2-6 47,1-3-79,0-18-77,13-14 55,13-25-34,20-12-55,9 1 168,0 8-102,-6 19 35,-10 19 10,-14 15-1996,-8 27 2075,-11 10 112,-3 20-22,-3 4 11,0-5-45,-1-4-12,0-23 2337,0-5-2236,13-17 3281,15-11-3426,19-13-78,15-12 33,1-6 22,-7 10-3492,-11 12 3437,-16 11-81,-8 10 170,-8 14 45,-3 8-33,1 10-46,-4 3-145,3-6 2227,1-2-5779,3-10 3779,6-6 0,-8-8 1,0-2-1</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8.471"/>
    </inkml:context>
    <inkml:brush xml:id="br0">
      <inkml:brushProperty name="width" value="0.08571" units="cm"/>
      <inkml:brushProperty name="height" value="0.08571" units="cm"/>
      <inkml:brushProperty name="color" value="#33CCFF"/>
    </inkml:brush>
  </inkml:definitions>
  <inkml:trace contextRef="#ctx0" brushRef="#br0">1 45 16513,'4'69'227,"0"0"1,1-4 0,-1-3-183,-4 22-45,1-8 11,-1-13 0,2-13-11,-2-17 0,2-13 11,-2-11 146,0-6 123,0-3-269,4-20-22,1-11 11,4-31 0,1-15 0,0-13-3381,-1 2 3415,-2 11 11,-2 22-445,-2 21 400,-1 20-235,2 9 78,10 37 157,7 8 34,15 34-34,4 0 0,11-3 22,3-10-10,3-13-2010,-4-15 2166,-9-14 179,-6-10 191,-5-11 106,0-19-352,20-61-292,-12 0-6,-14 20 0,-2-1-1813,-2-20 329,-10 15 295,-11 22 1195,-31 18 0,20 15 0,-20 8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8.882"/>
    </inkml:context>
    <inkml:brush xml:id="br0">
      <inkml:brushProperty name="width" value="0.08571" units="cm"/>
      <inkml:brushProperty name="height" value="0.08571" units="cm"/>
      <inkml:brushProperty name="color" value="#33CCFF"/>
    </inkml:brush>
  </inkml:definitions>
  <inkml:trace contextRef="#ctx0" brushRef="#br0">426 132 13667,'7'-7'2688,"-2"1"-4746,19 90 2305,-17-22-163,6 4 0,-2 4 753,-9 21-837,-2-7 426,1-11-426,-1-17-23,2-17 23,-2-17 11,0-12 1636,0-7-1490,0-34-123,0-11-34,0-43 16,0 36 1,0-3-11,-1-5 0,2-2-1680,1 0 0,1 0 1949,1 4 0,1 3 107,5-30 89,0 29-146,-5 25-325,1 17-101,4 7 101,10 12 112,15 18-2127,13 23 2205,9 29-50,-26-31 0,-2 3-11,-1 3 0,-2 4 68,-2 18 1,-3 1-198,-7-22 0,-5-1-213,-8 12 1,-12-4-483,-48 10-386,6-36 0,-11-5-953,-22 0 0,-9-5 2034,14-10 0,-5-2 0,8-2 0,4 1 0,5-2 0,-1-6 0,1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2.268"/>
    </inkml:context>
    <inkml:brush xml:id="br0">
      <inkml:brushProperty name="width" value="0.08571" units="cm"/>
      <inkml:brushProperty name="height" value="0.08571" units="cm"/>
      <inkml:brushProperty name="color" value="#33CCFF"/>
    </inkml:brush>
  </inkml:definitions>
  <inkml:trace contextRef="#ctx0" brushRef="#br0">10 130 7111,'7'4'2824,"-2"-1"-1166,-5-3 2018,0 0-3239,0-6-90,0 2-45,-1-4 1,-2 2-67,-1 3 32,-2-2-88,3 2-46,0 0-89,1 1-45,2 1-157,0-1 112,3-1-3347,16-3 3403,13-3 1,24-2-24,9-2 12,3 2 0,-7 0 0,-11 3 0,-8-1 0,-20 4 12,-7 1-35,-13 1-190,-2 2 213,0 6 3448,-6 8-3380,-8 11 21,-7 8 1,-7 2-68,1-1 12,4-3-12,4-2 23,5-3-11,5 3-23,1 0 0,4 5-11,2 3 0,2 3 45,0 3-12,7 2-33,5-3 12,11-4-12,6-5 61,17-15 1,5-5 27,19 2-72,8-6 0,0-5 5,-3-7-22,10-1 0,-53-2-100,-16 4-292,-10-1-392,-5 0-931,-1-5-3283,-29-9 1906,-1 4 3092,-31-7 0,32 14 0,3 2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2.456"/>
    </inkml:context>
    <inkml:brush xml:id="br0">
      <inkml:brushProperty name="width" value="0.08571" units="cm"/>
      <inkml:brushProperty name="height" value="0.08571" units="cm"/>
      <inkml:brushProperty name="color" value="#33CCFF"/>
    </inkml:brush>
  </inkml:definitions>
  <inkml:trace contextRef="#ctx0" brushRef="#br0">0 109 14831,'77'-41'315,"2"7"-315,2 20-11,3 6-6468,-1 1 3465,-11 3 3366,-15 3 0,-27 1 0,-15 0 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3.231"/>
    </inkml:context>
    <inkml:brush xml:id="br0">
      <inkml:brushProperty name="width" value="0.08571" units="cm"/>
      <inkml:brushProperty name="height" value="0.08571" units="cm"/>
      <inkml:brushProperty name="color" value="#33CCFF"/>
    </inkml:brush>
  </inkml:definitions>
  <inkml:trace contextRef="#ctx0" brushRef="#br0">0 303 10742,'6'-52'1075,"1"0"1,2-36-381,-9 68-180,0-2-55,0 1-23,2 3 34,-1 3-91,3 6-88,-3 5-180,1 2-135,-2 2 23,0 18 337,0 15-24,2 28-167,1 17-45,1 9 0,-1 2-3460,2-4 3415,0-10-56,2-10 0,5-10-45,6-13-33,5-9-68,8-11-246,3-11 3101,3-5-3953,-1-11-314,-4-12-940,-7-11-763,-11-14 3261,-7-3 0,-5 20 0,-2 5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23.389"/>
    </inkml:context>
    <inkml:brush xml:id="br0">
      <inkml:brushProperty name="width" value="0.08571" units="cm"/>
      <inkml:brushProperty name="height" value="0.08571" units="cm"/>
      <inkml:brushProperty name="color" value="#33CCFF"/>
    </inkml:brush>
  </inkml:definitions>
  <inkml:trace contextRef="#ctx0" brushRef="#br0">28 79 6100,'-25'-33'124,"22"5"-124,52 26-662,2-1 1,4 0 1236,29 0-2391,-26 0 1,-1 1 2153,6 1 1,-28 1 0,-15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8:31.469"/>
    </inkml:context>
    <inkml:brush xml:id="br0">
      <inkml:brushProperty name="width" value="0.08571" units="cm"/>
      <inkml:brushProperty name="height" value="0.08571" units="cm"/>
      <inkml:brushProperty name="color" value="#33CCFF"/>
    </inkml:brush>
  </inkml:definitions>
  <inkml:trace contextRef="#ctx0" brushRef="#br0">572 176 6495,'0'-6'1524,"0"2"1121,0 4-2208,0-19-135,0 12-156,0-15-34,-1 17 11,-4-3-112,-1 2 0,-2 0-11,2 1 34,2 3-34,3 1 348,1-1 111,0 1 11,0-4-133,0 0 77,0-2 57,0-3-91,-1 1 136,-2-3-112,-1 2 88,1 0-43,2 4-57,1 2-56,0 2 112,-2 1-448,0 1 0,-2 13 67,-8 34 505,-7 46-354,3-18 1,-2 8-1219,4-13 0,-1 4 0,0 3 1157,-3 11 0,0 4 0,0 3-82,4-17 1,-1 2 0,1 1-1,-1 1-620,1 2 1,-1 1-1,1 1 1,-1-1 549,1 0 1,1 1-1,-1-2 1,1 1-316,0-5 1,1 1-1,0-1 1,0-2 309,-3 17 0,0-1 0,2-3-385,1-10 0,1-1 0,0-4 245,-3 24 0,0-6-174,5-17 0,1-4 163,2-15 1,1-4-1901,1 22-372,2-30 2423,2-25 0,0-14 0,0-7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3.761"/>
    </inkml:context>
    <inkml:brush xml:id="br0">
      <inkml:brushProperty name="width" value="0.08571" units="cm"/>
      <inkml:brushProperty name="height" value="0.08571" units="cm"/>
      <inkml:brushProperty name="color" value="#33CCFF"/>
    </inkml:brush>
  </inkml:definitions>
  <inkml:trace contextRef="#ctx0" brushRef="#br0">313 163 6081,'-9'0'997,"2"0"-818,7 0 3261,0 0-3350,3 0 56,1-2-34,0 2 0,2-1-45,-2 1 11,-1-2-33,0 1-34,0-1 0,0-1 23,3 3-23,-1-3 23,1 3-1,0-3 35,2 3-24,2-3 24,-1 2-35,3-1 46,-2 0 0,2-1 21,2 0 24,-2 0-68,-1-1 347,-5 3-202,-5-1 35,1 2 44,-2-1 79,1-5-348,1-4 34,0-3-12,0-1 46,-1 3 33,0 1 22,-1 0-11,0 1-44,-21-7-91,2 7 12,-23-2-11,5 9-3392,-3 4 3392,0 11-2169,3 5 2158,5 15-1,6 3-44,9 3 34,7 0-12,6 15 45,11-14 0,7 11-11,12-16 11,7-2 2334,4-1-2345,13 14 11,-13-15 0,0 11 3192,-23-21-3192,-8-1 34,-4-3 11,-11-1 11,-11 2 0,-16-3-34,-15 0 79,-32-5-68,23-3 12,-13-3 0,37-3-23,12-1-111,9 0-1278,16-11 303,13 1-3329,31-12 4393,-3 8 0,-2 3 0,-22 7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4.777"/>
    </inkml:context>
    <inkml:brush xml:id="br0">
      <inkml:brushProperty name="width" value="0.08571" units="cm"/>
      <inkml:brushProperty name="height" value="0.08571" units="cm"/>
      <inkml:brushProperty name="color" value="#33CCFF"/>
    </inkml:brush>
  </inkml:definitions>
  <inkml:trace contextRef="#ctx0" brushRef="#br0">416 123 8198,'0'-10'3104,"0"1"-2084,0 9 123,0 0-997,-62-47 44,27 35-111,-55-32-46,43 60 46,-2 7-57,4 14-22,8 1 0,10 0-11,12-2 0,8-3-23,6-2-44,1-5-23,8-6 0,9-8-213,16-8-112,13-2-257,7-11 44,7-9 56,-2-16 135,-3-8 325,-8-1 123,-13 5 56,-12 14-56,-11 11 0,-8 9 0,-5 9 213,-9 13-11,-6 11-124,-7 12 34,6-1 22,8-1-33,7-9-22,11-5-79,14-7-3471,15-8 3090,16-4-291,5-5-728,5-5 201,-4-11 291,-1-11 538,-9-9 717,-1-11 505,-24 21-157,-4 1-202,-19 21 358,-6 3 3561,-9 14-3841,-8 3-179,-4 15 68,4-5-157,5-3 145,7-6-303,6-7-10,2-5-1,2-5 304,0-1-438,13-11 0,5-6-12,14-8 1,-1 0-56,-3 9 0,-6 7 11,-5 6-11,-4 4 55,-4 11 12,-3 4 0,-1 11 0,-3-3 12,-1-5-12,-1-7 11,2-7 22,-1-1 35,2-4-1,3 2-67,5-2-11,9-10 11,9-4-45,5-6 22,-2 1-77,-4 9-316,-6 5-289,-9 6-4472,11 23 4329,-5-13 0,0 14 0,-7-21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2.191"/>
    </inkml:context>
    <inkml:brush xml:id="br0">
      <inkml:brushProperty name="width" value="0.08571" units="cm"/>
      <inkml:brushProperty name="height" value="0.08571" units="cm"/>
      <inkml:brushProperty name="color" value="#33CCFF"/>
    </inkml:brush>
  </inkml:definitions>
  <inkml:trace contextRef="#ctx0" brushRef="#br0">1 220 10260,'0'-8'4662,"0"1"-4719,0 7 79,0 7-10,4-2-12,7 4 0,7-5 0,10-3-45,6-1 45,6 0 0,7-6-11,0-6 11,0-10 0,-7-6 22,-9-3 12,-11 0 67,-8 1 123,-8 6 67,-3 6-201,-16 7-146,-4 6 56,-18 8 0,1 12 22,-1 9-10,5 9-24,9 2 24,10 0-1,8-2-11,6-3-45,13-3-56,6-6-156,17-4-69,7-8-245,8-3-168,9-5-382,5-2 180,2-12-3023,-1-5 3740,-5-13 224,-7-6 79,-13 0 212,-12 0 336,-14 4 371,-9 3-303,-6 7-404,-8 4 3381,-5 6-3459,-23 6-3482,2 5 3470,-14 14-222,12 9 155,0 12-22,5 7-77,5-3 32,9 11-56,7-19 0,5 4 57,4-23-35,8-4 3299,6-4-3332,11-2 205,6-6-261,3-7 45,1-13-90,-1-6 90,-4-2 11,-6 3 11,-7 8 0,-9 12-11,-4 6 22,-4 5-22,0 11 56,-2 9-33,-2 13-1,-1 5-3414,1-5 3392,2-5 0,2-8 56,1-8 23,10-5 21,6-4-55,15-3 0,7-5 3358,28-23-3403,-15 1 0,8-16-22,-29 12 22,-9 9-34,-10 7-22,-5 8 56,-6 6 11,-1 10 90,0 9 11,0 11-22,-1 5 33,-4 4-101,3-13-22,-2-3 12,4-15-1,0-5 56,0-1 23,7-1-46,6 0-32,26-20-35,-5 5-10,11-15 21,-18 12-55,-8 9 11,-6 4 23,-3 5 33,-4 4 0,4 9-12,-1 5-570,9 18-438,-3-11-694,9 1-1289,-1-16-683,11-5 3686,8-4 0,-16-1 0,-3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2.879"/>
    </inkml:context>
    <inkml:brush xml:id="br0">
      <inkml:brushProperty name="width" value="0.08571" units="cm"/>
      <inkml:brushProperty name="height" value="0.08571" units="cm"/>
      <inkml:brushProperty name="color" value="#E71224"/>
    </inkml:brush>
  </inkml:definitions>
  <inkml:trace contextRef="#ctx0" brushRef="#br0">125 19 13756,'0'-7'3115,"0"0"-2499,0 7-582,-2-5-34,-5 17 123,-7 4-123,-7 22 0,-5 4 0,2-2-3392,7-5 3347,7-7 23,6-7-34,4-3-146,31 0-1467,37 0-5194,14-2 6863,-27-8 0,-3-1 0,-7-2 0,-8-1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5.140"/>
    </inkml:context>
    <inkml:brush xml:id="br0">
      <inkml:brushProperty name="width" value="0.08571" units="cm"/>
      <inkml:brushProperty name="height" value="0.08571" units="cm"/>
      <inkml:brushProperty name="color" value="#33CCFF"/>
    </inkml:brush>
  </inkml:definitions>
  <inkml:trace contextRef="#ctx0" brushRef="#br0">35 67 15202,'-17'-37'1064,"1"8"-986,16 29-145,-1 0 67,9 0 34,14 4 10,16 1-10,15 3-34,6 1 11,-3-1-11,-6 6-45,-13 5 45,-10 10-11,-13 13 22,-6 12 1,-5 11-1,-3 6-11,-7-20 0,-2-1 0,-1 24-1159,-16 14 341,9-42-497,-3-8-153,-1-14-907,-2-10-998,1-8 3373,-1-15 0,10 7 0,4-6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5.497"/>
    </inkml:context>
    <inkml:brush xml:id="br0">
      <inkml:brushProperty name="width" value="0.08571" units="cm"/>
      <inkml:brushProperty name="height" value="0.08571" units="cm"/>
      <inkml:brushProperty name="color" value="#33CCFF"/>
    </inkml:brush>
  </inkml:definitions>
  <inkml:trace contextRef="#ctx0" brushRef="#br0">1 123 544,'68'0'243,"1"0"0,0 0 0,-2 0 208,-12 0 1,-3 0-452,5 0 0,0 0 17,-5-1 0,-2 0-6,31-5 1411,-30-6-1321,-28-6 549,-15-5 101,-18 1 950,-12 3-995,-16 6 2268,-15 7-2592,-4 5-91,1 12-146,8 7-66,14 14-978,16 7 1022,10 3 333,21 5-332,13 0 32,21 1-66,11 1 0,2-1-34,-4 5-22,-7-2-2302,-12-1 2268,-12-7 0,-12-5-56,-12-5-281,-21-5-2621,-53-5-1853,-3-10 4811,17-9 0,4-2 0,4-3 0,13-1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5.877"/>
    </inkml:context>
    <inkml:brush xml:id="br0">
      <inkml:brushProperty name="width" value="0.08571" units="cm"/>
      <inkml:brushProperty name="height" value="0.08571" units="cm"/>
      <inkml:brushProperty name="color" value="#33CCFF"/>
    </inkml:brush>
  </inkml:definitions>
  <inkml:trace contextRef="#ctx0" brushRef="#br0">185 0 8389,'92'0'3776,"-18"0"-2857,-74 0-403,-1 4 55,-12 3-5672,-9 8 5494,-11 8 1128,0 9-1432,5 10 1,10 7-23,9 4 0,12 5 57,21-3 66,16-2-1386,23-9 1375,9-9 0,5-15-1482,-5-9 1673,-7-9 1863,-10-41-2042,-27-1-509,-27-13 0,-13-4 285,-37-15-40,8 26 0,-8 5-218,-3 20 0,-2 8-169,1 1 1,-1 6-923,-11 6 0,2 9 1382,13 11 0,4 2 0,-26 2 0,39 14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39.842"/>
    </inkml:context>
    <inkml:brush xml:id="br0">
      <inkml:brushProperty name="width" value="0.08571" units="cm"/>
      <inkml:brushProperty name="height" value="0.08571" units="cm"/>
      <inkml:brushProperty name="color" value="#33CCFF"/>
    </inkml:brush>
  </inkml:definitions>
  <inkml:trace contextRef="#ctx0" brushRef="#br0">298 164 6092,'-7'-8'650,"1"1"-426,6 7 840,0 0-683,2-10-45,-1 6-44,5-9-12,-1 10 34,3-3 66,0 0 103,-2-2-46,2-2-23,-3 0 348,-1-4-437,-2 2 22,-1-3-67,-1 5-78,0 1 45,0 1-124,0 3-78,-8 1 22,-43 2-89,17 3 22,-31 8-45,40 6 23,3 8-12,7 3 0,-2 17 23,10-10-34,-2 11 45,9-16-22,10-1 11,8-2 22,12 0-11,6 0 0,1-2 0,-2 2-11,-6-3-12,-5 11 46,-14-8-1,-1 8 45,-9-11-22,0-2 67,-6-4 90,-5-5-1,-7-5 135,-23-3-235,7-2-45,-16-1 112,14-5-123,3-4 23,5-5-12,5 0-56,6 2-23,4 2-78,4 1-112,6 0-649,0-7-147,3 4-694,5 0-1031,8 5 2734,9 3 0,-7 1 0,-2 2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0.661"/>
    </inkml:context>
    <inkml:brush xml:id="br0">
      <inkml:brushProperty name="width" value="0.08571" units="cm"/>
      <inkml:brushProperty name="height" value="0.08571" units="cm"/>
      <inkml:brushProperty name="color" value="#33CCFF"/>
    </inkml:brush>
  </inkml:definitions>
  <inkml:trace contextRef="#ctx0" brushRef="#br0">328 97 10753,'-23'-47'1513,"-3"8"-1155,-6 33 46,-2 3-169,-2 1-66,1 2-125,4 4-44,4 10 0,7 7 0,9 10 23,5 4-23,6 1 11,10 1 0,5 0-11,10-3 23,5-3-23,6 11 11,-11-15-11,0 7 33,-17-18 371,-5 2-57,-6-3-123,-13 3-45,-12-2 1,-10-3-102,-4-1-55,7-5-23,5-3 0,12-3-203,8-1-446,6 0-618,4 0-1052,20 0-807,14-4 3126,27-2 0,-23 0 0,-3 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1.998"/>
    </inkml:context>
    <inkml:brush xml:id="br0">
      <inkml:brushProperty name="width" value="0.08571" units="cm"/>
      <inkml:brushProperty name="height" value="0.08571" units="cm"/>
      <inkml:brushProperty name="color" value="#33CCFF"/>
    </inkml:brush>
  </inkml:definitions>
  <inkml:trace contextRef="#ctx0" brushRef="#br0">0 91 11930,'17'-42'2207,"-3"8"-1625,-11 27-88,-1 3-91,1 2 12,-3 1-158,3 1-268,-2 0 11,0 14 67,-1 16 12,0 21-45,0 16-12,0 4-3380,0-3 3358,0-8-2268,0-10 2144,0-9-1725,0-4 0,0-17-1042,0-4-705,-7-13 4163,-4-10 0,1 5 0,0-5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2.179"/>
    </inkml:context>
    <inkml:brush xml:id="br0">
      <inkml:brushProperty name="width" value="0.08571" units="cm"/>
      <inkml:brushProperty name="height" value="0.08571" units="cm"/>
      <inkml:brushProperty name="color" value="#33CCFF"/>
    </inkml:brush>
  </inkml:definitions>
  <inkml:trace contextRef="#ctx0" brushRef="#br0">0 50 3727,'58'-1'56,"0"0"0,2 1 0,0-1 1109,-1 1 0,0 0-1642,-1 0 1,-2-1-650,-4-2 0,-3-2-1048,32-3 2174,-18-8 0,-31 9 0,-11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2.573"/>
    </inkml:context>
    <inkml:brush xml:id="br0">
      <inkml:brushProperty name="width" value="0.08571" units="cm"/>
      <inkml:brushProperty name="height" value="0.08571" units="cm"/>
      <inkml:brushProperty name="color" value="#33CCFF"/>
    </inkml:brush>
  </inkml:definitions>
  <inkml:trace contextRef="#ctx0" brushRef="#br0">417 4 15504,'0'-3'235,"0"8"23,0 18-101,0 15-90,0 17-34,0 5 1,1 1-34,1 2 0,0-10 0,0-6-11,2-27-23,-1-7-10,-2-6 21,-1-4 46,0-1-23,0-8-23,-3-10 12,-10-13-11,-9-12 10,-13 0 1,-7 4 0,-2 14 0,-5 11 22,1 7-3403,-1 7 3392,5 12-56,1 22 56,22 0-946,3 14 946,23-17 0,39 8-45,-1-15-548,36 0-729,-8-19-1771,5-6 2603,4-8 0,-33 6 1,-11-6-1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2.761"/>
    </inkml:context>
    <inkml:brush xml:id="br0">
      <inkml:brushProperty name="width" value="0.08571" units="cm"/>
      <inkml:brushProperty name="height" value="0.08571" units="cm"/>
      <inkml:brushProperty name="color" value="#33CCFF"/>
    </inkml:brush>
  </inkml:definitions>
  <inkml:trace contextRef="#ctx0" brushRef="#br0">0 0 11930,'63'0'-4247,"-7"6"4247,-16 4 0,-19-3 0,-7 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2.943"/>
    </inkml:context>
    <inkml:brush xml:id="br0">
      <inkml:brushProperty name="width" value="0.08571" units="cm"/>
      <inkml:brushProperty name="height" value="0.08571" units="cm"/>
      <inkml:brushProperty name="color" value="#33CCFF"/>
    </inkml:brush>
  </inkml:definitions>
  <inkml:trace contextRef="#ctx0" brushRef="#br0">122 0 7336,'-23'66'911,"0"-1"1,5-3 0,-1-17-218,-3-37 787,11-2-1425,7 0 341,2-2-319,2 1 233,12 0-311,11 2-56,20-3-594,15 0-1445,8-2-2309,3-1 4404,-4 0 0,-29-1 0,-11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3.448"/>
    </inkml:context>
    <inkml:brush xml:id="br0">
      <inkml:brushProperty name="width" value="0.08571" units="cm"/>
      <inkml:brushProperty name="height" value="0.08571" units="cm"/>
      <inkml:brushProperty name="color" value="#E71224"/>
    </inkml:brush>
  </inkml:definitions>
  <inkml:trace contextRef="#ctx0" brushRef="#br0">73 95 11481,'0'-7'4650,"0"2"-3787,0 5 281,0 0-708,0-22-100,0 13-123,0-18-123,6 19-79,3 0-11,10 3-34,6 1 23,3 4-11,-1 6-79,-7 5-45,-8 9-78,-8 7 146,-16 2-3314,-9 2 3403,-13-2 12,-1-5-119,6-7 96,9-6 0,8-5 0,8-4-23,3-2 23,7 0 34,6 0-34,11 1-45,7 5 23,6 5-123,0 8 145,-1 5-22,-4 0 22,-9 0-11,-9-5-23,-6-2 34,-7-3 45,-27 3-12,2-6-33,-26 1-22,9-8-303,-2-2-314,4-2-2397,-1-15 1832,21 3 1204,4-13 0,17 15 0,1 1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3.673"/>
    </inkml:context>
    <inkml:brush xml:id="br0">
      <inkml:brushProperty name="width" value="0.08571" units="cm"/>
      <inkml:brushProperty name="height" value="0.08571" units="cm"/>
      <inkml:brushProperty name="color" value="#33CCFF"/>
    </inkml:brush>
  </inkml:definitions>
  <inkml:trace contextRef="#ctx0" brushRef="#br0">466 0 14193,'-93'14'235,"18"-1"-212,60 0-23,6-5 0,4 2-12,2-1 12,0 11 34,0 11-34,-2 9 22,0 11 1,-1 0-23,3 0 11,0-5 0,3-4 56,12-6 34,11-5-34,19-6 80,9-3-114,1-5 12,-5 0-22,-12-1-23,-12-1 78,-11 2 45,-7 1-3313,-4 2 3459,-4-1-57,-13-2-234,-43-3-762,-7-7 240,16-3 1,-2-4-1687,-36-14-2218,5-7 3881,16-21 0,30 18 0,17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4.074"/>
    </inkml:context>
    <inkml:brush xml:id="br0">
      <inkml:brushProperty name="width" value="0.08571" units="cm"/>
      <inkml:brushProperty name="height" value="0.08571" units="cm"/>
      <inkml:brushProperty name="color" value="#33CCFF"/>
    </inkml:brush>
  </inkml:definitions>
  <inkml:trace contextRef="#ctx0" brushRef="#br0">1 57 9039,'8'-5'1670,"-1"1"-1200,-7 4-313,93-20-112,-43 14-34,10-5 0,-1 2 0,-15 8 23,-16 1 493,-13 0 503,-9 0-200,-4 0 99,-2 0-693,-14 3 11,-2 7-57,-14 6-3448,6 11 3314,6 2-2234,7 4 2278,6 3 80,4 2-1,4 2 22,10 4-1482,7 0 1393,11 3-33,2-3 44,0 1-45,-3-5-44,-5-5-34,-8-9 11,-7-7 1551,-6-7-1529,-4-5 2236,-18-4-2695,-16-1-459,-26-2-494,-14-9-716,1-11-2084,9-15 4179,17-19 0,23 24 0,11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44.215"/>
    </inkml:context>
    <inkml:brush xml:id="br0">
      <inkml:brushProperty name="width" value="0.08571" units="cm"/>
      <inkml:brushProperty name="height" value="0.08571" units="cm"/>
      <inkml:brushProperty name="color" value="#33CCFF"/>
    </inkml:brush>
  </inkml:definitions>
  <inkml:trace contextRef="#ctx0" brushRef="#br0">0 22 10316,'81'-3'0,"0"0"0,-1 0 0,1 0 0,5 0 0,0 0 0,1-1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0.425"/>
    </inkml:context>
    <inkml:brush xml:id="br0">
      <inkml:brushProperty name="width" value="0.08571" units="cm"/>
      <inkml:brushProperty name="height" value="0.08571" units="cm"/>
      <inkml:brushProperty name="color" value="#33CCFF"/>
    </inkml:brush>
  </inkml:definitions>
  <inkml:trace contextRef="#ctx0" brushRef="#br0">73 22 7806,'-20'-12'-246,"5"2"100,15 10-67,0 0 213,-3 0 0,1 0 11,-2 0 0,-1 0 12,0 0-12,0 0-11,0 0-11,3 0 11,-1 0-325,3 2 347,-2-1 79,2 1 415,-1-1-594,1 1-12,0 0-101,0 1-179,0 1-671,8-2 1041,5 2 0,-2-3 0,0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1.213"/>
    </inkml:context>
    <inkml:brush xml:id="br0">
      <inkml:brushProperty name="width" value="0.08571" units="cm"/>
      <inkml:brushProperty name="height" value="0.08571" units="cm"/>
      <inkml:brushProperty name="color" value="#33CCFF"/>
    </inkml:brush>
  </inkml:definitions>
  <inkml:trace contextRef="#ctx0" brushRef="#br0">531 150 15000,'-33'-41'358,"-1"-1"1,-38-25-68,6 74-145,-11 14-45,-1 11-101,9 10-12,17-3-10,21-6 0,16-5 22,11-8 22,21-3-11,11-5-4262,22-6 4262,10-3 848,1-9-836,-2-8-12,-11-6 0,-9-6 12,-14 5-23,-10 6 22,-6 7 3370,-6 5-3470,-1 3 78,-2 13 0,0 9 56,0 22-34,0 7-22,0 7 11,0-3-11,1-8-3392,5-5 3280,2-14-1569,17-6-537,1-13-2533,14-9 4751,-1-20 0,-16 9 0,-4-8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1.513"/>
    </inkml:context>
    <inkml:brush xml:id="br0">
      <inkml:brushProperty name="width" value="0.08571" units="cm"/>
      <inkml:brushProperty name="height" value="0.08571" units="cm"/>
      <inkml:brushProperty name="color" value="#33CCFF"/>
    </inkml:brush>
  </inkml:definitions>
  <inkml:trace contextRef="#ctx0" brushRef="#br0">179 23 12333,'0'-12'1558,"0"2"-1323,0 10 202,0 0-281,-40 53 24,26-15-23,-31 43-101,41-30-33,1-4-1,3-4 0,1-3 12,12-2 0,8-1 22,18-1-12,6 0 1,2-4-34,-6-6-11,-10-6 0,-12-6-22,-10-6-269,-7-3-393,-13-4-1243,-19-1-4390,-24-1 6317,-3-18 0,0-3 0,2 11 0,-21-30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1.632"/>
    </inkml:context>
    <inkml:brush xml:id="br0">
      <inkml:brushProperty name="width" value="0.08571" units="cm"/>
      <inkml:brushProperty name="height" value="0.08571" units="cm"/>
      <inkml:brushProperty name="color" value="#33CCFF"/>
    </inkml:brush>
  </inkml:definitions>
  <inkml:trace contextRef="#ctx0" brushRef="#br0">1 19 7571,'70'-5'48,"1"0"1,-4 1 0,-2 1-2275,32 2 2192,-1 1-3791,-5 0 3825,-14 0 0,-34 0 0,-17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1.795"/>
    </inkml:context>
    <inkml:brush xml:id="br0">
      <inkml:brushProperty name="width" value="0.08571" units="cm"/>
      <inkml:brushProperty name="height" value="0.08571" units="cm"/>
      <inkml:brushProperty name="color" value="#33CCFF"/>
    </inkml:brush>
  </inkml:definitions>
  <inkml:trace contextRef="#ctx0" brushRef="#br0">169 1 10462,'5'10'2711,"-1"-2"-1859,-4-8-348,-46 78-280,31-40-134,-11 12 0,4 1-45,17-10-348,4 22-1400,1-24-2063,-9 12 2969,-12-29 1,8-10 0,-7-4-1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1.935"/>
    </inkml:context>
    <inkml:brush xml:id="br0">
      <inkml:brushProperty name="width" value="0.08571" units="cm"/>
      <inkml:brushProperty name="height" value="0.08571" units="cm"/>
      <inkml:brushProperty name="color" value="#33CCFF"/>
    </inkml:brush>
  </inkml:definitions>
  <inkml:trace contextRef="#ctx0" brushRef="#br0">0 19 5419,'82'-5'-891,"-1"-1"0,-5 1 0,-9 2 0,-13 3 1,-17 0-1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2.100"/>
    </inkml:context>
    <inkml:brush xml:id="br0">
      <inkml:brushProperty name="width" value="0.08571" units="cm"/>
      <inkml:brushProperty name="height" value="0.08571" units="cm"/>
      <inkml:brushProperty name="color" value="#33CCFF"/>
    </inkml:brush>
  </inkml:definitions>
  <inkml:trace contextRef="#ctx0" brushRef="#br0">57 66 14305,'0'-8'1748,"0"1"-1176,0 7-763,0 0-862,0-23-493,0 18-2242,-9-17 3788,-9 24 0,5-1 0,-3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3.864"/>
    </inkml:context>
    <inkml:brush xml:id="br0">
      <inkml:brushProperty name="width" value="0.08571" units="cm"/>
      <inkml:brushProperty name="height" value="0.08571" units="cm"/>
      <inkml:brushProperty name="color" value="#E71224"/>
    </inkml:brush>
  </inkml:definitions>
  <inkml:trace contextRef="#ctx0" brushRef="#br0">1 48 16267,'5'-26'23,"-1"5"1289,-4 27-1323,0 8-3390,0 12 3098,0 8-1490,0 2 1512,2 0 82,7-5-406,8-5 89,9-7-1549,6-9 1684,3-4 1898,-3-5-1405,-2-9 269,-5-6 302,-5-11 1564,-6-4-835,-3-4-617,-6 11-963,-2 4 3148,-2 15-2980,-1 25-112,0-2-492,0 19 1014,0-9-2113,1-1-2600,4-4 4303,1-3 0,-1-11 0,-1-5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4.556"/>
    </inkml:context>
    <inkml:brush xml:id="br0">
      <inkml:brushProperty name="width" value="0.08571" units="cm"/>
      <inkml:brushProperty name="height" value="0.08571" units="cm"/>
      <inkml:brushProperty name="color" value="#33CCFF"/>
    </inkml:brush>
  </inkml:definitions>
  <inkml:trace contextRef="#ctx0" brushRef="#br0">704 103 14663,'-14'-57'774,"2"11"-774,11 46-45,-2 0 34,0 10 11,-3 10-3370,-3 17 3370,0 6 12,2 3-12,4-8 0,1-3 0,2-12 0,0-7 0,0-7 56,0-6 896,0-2 2485,-3-1-3381,1-2 11,-4-3-22,3-2 45,0-1-23,0 1 45,3 2 67,-2-1-33,2 3 10,-1 1-55,1 0-101,-3 2 0,0 0-33,-6 3 33,-8 16 22,-13 10 34,-12 21-34,-10 4 68,-9 1 100,-1-5-83,18-21 0,-2-2-62,-17 8 67,-14 2 168,33-26 134,18-5-302,5-14-112,14-19-22,4-23 22,2-19 0,13-4 0,4 7-3403,8 19 3335,-1 20-10,-4 16 11,5 9 22,4 14 45,11 8 0,4 17 0,2 10 0,1 4-2268,-5 3 2268,-5-1 22,-7-3-22,-7-3 0,-6-5 0,-6-3 0,-2-7-179,-2-7-651,2-7 1732,3-8-2807,6-4 2059,9-5-154,12-4 0,-16 3 0,0-3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5.124"/>
    </inkml:context>
    <inkml:brush xml:id="br0">
      <inkml:brushProperty name="width" value="0.08571" units="cm"/>
      <inkml:brushProperty name="height" value="0.08571" units="cm"/>
      <inkml:brushProperty name="color" value="#33CCFF"/>
    </inkml:brush>
  </inkml:definitions>
  <inkml:trace contextRef="#ctx0" brushRef="#br0">132 0 8052,'-73'9'516,"15"-2"2015,58-7-2520,14 0 1454,17 0-1443,27 0 838,20 0-939,4 0-358,-7 0-381,-17 0-157,-16 3-974,-18 3-169,-12 4-56,-8 4-380,-23 3 2406,-10 2 1,4-7 0,1-2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5.153"/>
    </inkml:context>
    <inkml:brush xml:id="br0">
      <inkml:brushProperty name="width" value="0.08571" units="cm"/>
      <inkml:brushProperty name="height" value="0.08571" units="cm"/>
      <inkml:brushProperty name="color" value="#33CCFF"/>
    </inkml:brush>
  </inkml:definitions>
  <inkml:trace contextRef="#ctx0" brushRef="#br0">0 0 6495,'0'0'0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5.177"/>
    </inkml:context>
    <inkml:brush xml:id="br0">
      <inkml:brushProperty name="width" value="0.08571" units="cm"/>
      <inkml:brushProperty name="height" value="0.08571" units="cm"/>
      <inkml:brushProperty name="color" value="#33CCFF"/>
    </inkml:brush>
  </inkml:definitions>
  <inkml:trace contextRef="#ctx0" brushRef="#br0">0 0 6495,'0'0'0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6.087"/>
    </inkml:context>
    <inkml:brush xml:id="br0">
      <inkml:brushProperty name="width" value="0.08571" units="cm"/>
      <inkml:brushProperty name="height" value="0.08571" units="cm"/>
      <inkml:brushProperty name="color" value="#33CCFF"/>
    </inkml:brush>
  </inkml:definitions>
  <inkml:trace contextRef="#ctx0" brushRef="#br0">541 1 8546,'-15'2'2140,"2"-1"-1255,13-1 650,0 0-918,-69 22 43,43-12 2,-55 17-35,59-17 12,-5-1-247,-4 1-78,-3 0 78,-7 3-191,0 1-33,0 0 102,2-1-192,11-2-10,7-6-68,12-1 0,7-4 0,2 1 0,19 1 156,23 0 35,40 1-135,-29-3 0,3 0-23,5 1 1,0-1-179,-2 0 1,-2 0 167,39 0-23,-26 0 0,-24 0 0,-21 0-34,-10 0-56,-10 0-145,-2 0-3042,-3 0 0,0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7.064"/>
    </inkml:context>
    <inkml:brush xml:id="br0">
      <inkml:brushProperty name="width" value="0.08571" units="cm"/>
      <inkml:brushProperty name="height" value="0.08571" units="cm"/>
      <inkml:brushProperty name="color" value="#33CCFF"/>
    </inkml:brush>
  </inkml:definitions>
  <inkml:trace contextRef="#ctx0" brushRef="#br0">501 129 6921,'2'-3'2017,"-1"0"235,-1 3-1804,0-15 1,0 8 447,-1-13-504,-3 15-145,0-3-45,-3 3-23,-2-2 56,-2-1 134,-6-2-133,-3 1 22,-7 1-56,-3 0 201,-15 4-190,14-1 22,-5 3-190,24 1-45,1 1 0,0 6 0,-8 14-3359,-10 17 3393,-8 20-2224,-4 7 2246,3 1-56,7-6 0,12-10-23,9-9 23,7-9 2269,17-6-2269,9-4-11,20-10 11,11-4 0,6-5-33,24-20 67,-23-5 23,10-20-24,-37-6-2223,-9-4 2223,-14-5-10,-4-17-34,-34 18-124,-1 7 1911,-29 28-2931,4 20-906,-1 9-2298,4 7 4359,13 7 0,17-6 0,12-4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7.316"/>
    </inkml:context>
    <inkml:brush xml:id="br0">
      <inkml:brushProperty name="width" value="0.08571" units="cm"/>
      <inkml:brushProperty name="height" value="0.08571" units="cm"/>
      <inkml:brushProperty name="color" value="#33CCFF"/>
    </inkml:brush>
  </inkml:definitions>
  <inkml:trace contextRef="#ctx0" brushRef="#br0">129 1 15336,'0'55'1524,"0"-10"-964,-3-45-202,-4 0-313,-6 0-45,-7 0-246,-3-9-493,1-1-2007,1-12-66,10 8-1939,3 1 4751,19 10 0,-8 2 0,8 1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7.679"/>
    </inkml:context>
    <inkml:brush xml:id="br0">
      <inkml:brushProperty name="width" value="0.08571" units="cm"/>
      <inkml:brushProperty name="height" value="0.08571" units="cm"/>
      <inkml:brushProperty name="color" value="#33CCFF"/>
    </inkml:brush>
  </inkml:definitions>
  <inkml:trace contextRef="#ctx0" brushRef="#br0">260 104 10977,'-39'-57'6141,"-3"11"-11735,3 54 5650,-1 12-44,3 17 1317,7 10-1318,11 8-11,8 0 0,9-2 0,18-4 23,8-9-1398,18-8 1397,4-13-11,-4-9 34,-1-7 2279,-10-6-2257,-3-13 58,-7-10-81,-8-19 3348,-6-7-3392,-10-5-22,-17 2-56,-16 8-818,-45 4 167,22 20-325,-9 5-772,46 15-806,14 3 2632,33 10 0,-19-7 0,21 6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7.997"/>
    </inkml:context>
    <inkml:brush xml:id="br0">
      <inkml:brushProperty name="width" value="0.08571" units="cm"/>
      <inkml:brushProperty name="height" value="0.08571" units="cm"/>
      <inkml:brushProperty name="color" value="#33CCFF"/>
    </inkml:brush>
  </inkml:definitions>
  <inkml:trace contextRef="#ctx0" brushRef="#br0">366 1 17162,'-52'5'50,"-1"0"1,-35 12-51,62 18-11,11 4 11,9 0 0,6 5 11,13-2-11,8 5 0,16-3 23,5 0 10,5-2-22,1-3-3358,-6-4 3347,-7-3-956,-12-9 956,-11-4 11,-6-6 57,-4-2 77,-12-2-145,-15-1-101,-18-3-481,-16-2-416,-10-3-4653,-27-28 5651,28-4 0,5-2 0,43 9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0:58.130"/>
    </inkml:context>
    <inkml:brush xml:id="br0">
      <inkml:brushProperty name="width" value="0.08571" units="cm"/>
      <inkml:brushProperty name="height" value="0.08571" units="cm"/>
      <inkml:brushProperty name="color" value="#33CCFF"/>
    </inkml:brush>
  </inkml:definitions>
  <inkml:trace contextRef="#ctx0" brushRef="#br0">0 26 8666,'64'-7'-94,"0"0"1,-3 1 0,-3 1-546,24 6 639,-7 7 0,-33-5 0,-13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4.100"/>
    </inkml:context>
    <inkml:brush xml:id="br0">
      <inkml:brushProperty name="width" value="0.08571" units="cm"/>
      <inkml:brushProperty name="height" value="0.08571" units="cm"/>
      <inkml:brushProperty name="color" value="#E71224"/>
    </inkml:brush>
  </inkml:definitions>
  <inkml:trace contextRef="#ctx0" brushRef="#br0">156 28 16042,'0'-12'3272,"0"3"-3272,0 9 33,0 0-22,0-6 90,0 19-101,0 1 68,0 26-57,0 4-11,-3 4-135,-5 2-783,-7-3-337,-5 0-6107,-18 5 7362,8-21 0,1-2 0,16-25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1.911"/>
    </inkml:context>
    <inkml:brush xml:id="br0">
      <inkml:brushProperty name="width" value="0.08571" units="cm"/>
      <inkml:brushProperty name="height" value="0.08571" units="cm"/>
      <inkml:brushProperty name="color" value="#33CCFF"/>
    </inkml:brush>
  </inkml:definitions>
  <inkml:trace contextRef="#ctx0" brushRef="#br0">354 1 13745,'-15'64'418,"1"0"1,0-5-1,-4-8-37,-27-6 45,-3-7-57,1-12-111,2-10 56,7-9 100,7-5-122,11-4-80,7-13-156,9-13-44,3-19-12,6-10-12,10 3 1,10 9-34,9 18-3403,6 14 3404,4 16 44,8 17-12,1 14 12,-1 17 0,-3 4 0,-9-2-11,-8-1-336,-8-10-1793,-8 4 100,-7-19 1107,-3-3 933,0-17 0,-3-5 0,1-2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2.113"/>
    </inkml:context>
    <inkml:brush xml:id="br0">
      <inkml:brushProperty name="width" value="0.08571" units="cm"/>
      <inkml:brushProperty name="height" value="0.08571" units="cm"/>
      <inkml:brushProperty name="color" value="#33CCFF"/>
    </inkml:brush>
  </inkml:definitions>
  <inkml:trace contextRef="#ctx0" brushRef="#br0">579 19 13375,'8'-10'1445,"-1"1"-918,-7 9 751,0 0-2331,-69 100 1277,17-22-172,17-25 1,-5 6-1,3-2 30,-2 4 0,3-3-82,1 0 0,1 0-11,3-3 0,1-2-168,4-6 0,1-1-1166,-16 30-4107,11-18-116,10-23 5583,11-17 1,4-13-1,5-5 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2.419"/>
    </inkml:context>
    <inkml:brush xml:id="br0">
      <inkml:brushProperty name="width" value="0.08571" units="cm"/>
      <inkml:brushProperty name="height" value="0.08571" units="cm"/>
      <inkml:brushProperty name="color" value="#33CCFF"/>
    </inkml:brush>
  </inkml:definitions>
  <inkml:trace contextRef="#ctx0" brushRef="#br0">0 9 12031,'4'-1'705,"-1"-1"1178,-3 2-1524,97-5-247,-67 13 213,68 6 111,-92 25-66,-16 11-56,-10 14-79,-13 1 34,-6 2-22,5-9-57,5-6-156,12-13-23,8-12 0,6-9 23,3-10-1,13-4-33,9-2-302,25-2-651,17-13-946,-4-3 0,3-4-348,-13 1 1,-1-2 2246,18-8 0,-7 1 0,-12 4 0,-16 6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2.580"/>
    </inkml:context>
    <inkml:brush xml:id="br0">
      <inkml:brushProperty name="width" value="0.08571" units="cm"/>
      <inkml:brushProperty name="height" value="0.08571" units="cm"/>
      <inkml:brushProperty name="color" value="#33CCFF"/>
    </inkml:brush>
  </inkml:definitions>
  <inkml:trace contextRef="#ctx0" brushRef="#br0">16 11 12322,'-8'-2'1401,"1"1"-1323,7 1-100,0 0-472,19-4-3371,12 3 1556,0-2 2309,-4 16 0,-23-9 0,-4 9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2.714"/>
    </inkml:context>
    <inkml:brush xml:id="br0">
      <inkml:brushProperty name="width" value="0.08571" units="cm"/>
      <inkml:brushProperty name="height" value="0.08571" units="cm"/>
      <inkml:brushProperty name="color" value="#33CCFF"/>
    </inkml:brush>
  </inkml:definitions>
  <inkml:trace contextRef="#ctx0" brushRef="#br0">1 0 8976,'68'58'0,"1"0"0,-14-11 0,0-1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5.042"/>
    </inkml:context>
    <inkml:brush xml:id="br0">
      <inkml:brushProperty name="width" value="0.08571" units="cm"/>
      <inkml:brushProperty name="height" value="0.08571" units="cm"/>
      <inkml:brushProperty name="color" value="#33CCFF"/>
    </inkml:brush>
  </inkml:definitions>
  <inkml:trace contextRef="#ctx0" brushRef="#br0">201 107 6865,'0'-5'3025,"0"1"-246,0 4-1972,7-31-224,-6 19-35,6-22 80,-7 28 112,0 3 89,0 1-784,-7 2-34,-13 13 11,-13 13 57,-10 19-68,-1 13-11,11 1 0,11-6 0,11-5 0,8-10-11,12-6 11,7-7 0,14-9 0,7-7 0,9-6 22,-1-3-22,1-10 34,-7-7-12,-9-15 34,-8-10-22,-11-6-23,-5-9 11,-12-26-22,-7 26-22,-6-6-101,-6 45-392,0 11-785,-2 11-4057,-8 33 5357,17-8 0,-2 11 0,18-25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5.265"/>
    </inkml:context>
    <inkml:brush xml:id="br0">
      <inkml:brushProperty name="width" value="0.08571" units="cm"/>
      <inkml:brushProperty name="height" value="0.08571" units="cm"/>
      <inkml:brushProperty name="color" value="#33CCFF"/>
    </inkml:brush>
  </inkml:definitions>
  <inkml:trace contextRef="#ctx0" brushRef="#br0">23 0 15202,'0'52'1288,"0"-11"-851,0-40-358,0-1-1379,-2-7-941,-4-6-6362,1-6 8603,-1-6 0,3 13 0,3 1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5.591"/>
    </inkml:context>
    <inkml:brush xml:id="br0">
      <inkml:brushProperty name="width" value="0.08571" units="cm"/>
      <inkml:brushProperty name="height" value="0.08571" units="cm"/>
      <inkml:brushProperty name="color" value="#33CCFF"/>
    </inkml:brush>
  </inkml:definitions>
  <inkml:trace contextRef="#ctx0" brushRef="#br0">300 0 8579,'-93'16'459,"8"9"2151,38 26-2599,8 4 776,16 18-776,11-19-22,13 6 11,17-26 884,9-10-862,32-9 3119,-18-7-3074,15-18 12,-28-9-23,-4-19-3119,-7-9 3108,-9-9-45,-4-1 458,-11 2-794,-14 11-600,-13 12-846,-15 15-5916,-14 10 7698,24 15 0,3-5 0,29 7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6.503"/>
    </inkml:context>
    <inkml:brush xml:id="br0">
      <inkml:brushProperty name="width" value="0.08571" units="cm"/>
      <inkml:brushProperty name="height" value="0.08571" units="cm"/>
      <inkml:brushProperty name="color" value="#33CCFF"/>
    </inkml:brush>
  </inkml:definitions>
  <inkml:trace contextRef="#ctx0" brushRef="#br0">82 191 15202,'7'-14'649,"-1"3"-402,-6 11 1019,0 0-1176,0-3-68,0 0-11,-5-5 23,-1 0 33,-4-1-22,2 1 22,2 0 11,4 2-33,1-3-67,2-12 22,12 2 0,6-7 0,8 9 33,-4 6-21,-7 4 10,-8 4-22,-6 3-67,-2 0 11,2 0 56,2 0 11,4 3-11,3 2 11,2 3-11,-2 0 0,-3-2 23,-3-1-12,-4-3 180,-1-1-225,1-1-22,2 4 56,4 4 0,3 9 11,5 5 0,-1 8 0,2-1 12,-7 0-11,-1-5 44,-5-5-23,-2-7 23,-1-4 45,0-5-45,2-2 213,-2-1-191,2 2 1,-2-1 10,0 8 68,-2 4-34,-8 9-3470,-5 4 3358,-6 2-2257,3-3 2257,4-5-1094,4-6 1128,4-3-45,2-6 44,2-3 1772,-1-2-1625,3 0 2782,-3 0-2446,-2 0 2212,-32-12-2717,10-2 45,-34-27-67,33 13 0,-2-10-44,16 18 21,9 3-78,1 7-123,4 1-257,0 6-360,0-4-705,0-1-751,4-3-1546,1-2 3843,2 3 0,-3 4 0,-2 3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7.197"/>
    </inkml:context>
    <inkml:brush xml:id="br0">
      <inkml:brushProperty name="width" value="0.08571" units="cm"/>
      <inkml:brushProperty name="height" value="0.08571" units="cm"/>
      <inkml:brushProperty name="color" value="#33CCFF"/>
    </inkml:brush>
  </inkml:definitions>
  <inkml:trace contextRef="#ctx0" brushRef="#br0">1 141 11549,'1'-8'941,"1"1"-639,-2 5 68,0 1-191,0-3-111,0 1 22,0-1 100,0 0-11,0 1-11,0 0-11,0 2 0,1-4-101,4-3 33,8-5 1,10-4 78,11-3 79,7 4-34,3 4-23,0 5 34,-2 5 12,-3 7-35,0 17-10,-6 17-12,-5 21 135,-9 9-79,-9 7-89,-6 0 55,-8 2-3380,-16-5 3571,-10-2-2402,-19-4 2290,-6-9-232,1-8 378,-3-7-348,25-21-10,6-3-46,21-18-22,5 1 2187,20-2-2153,11 1 3247,29 0-3281,10 0-641,10-1 2,0 0-784,0 0-761,-8 0-4114,16-18 6298,-29-3 0,-7-1 0,-34 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4.246"/>
    </inkml:context>
    <inkml:brush xml:id="br0">
      <inkml:brushProperty name="width" value="0.08571" units="cm"/>
      <inkml:brushProperty name="height" value="0.08571" units="cm"/>
      <inkml:brushProperty name="color" value="#E71224"/>
    </inkml:brush>
  </inkml:definitions>
  <inkml:trace contextRef="#ctx0" brushRef="#br0">9 36 17633,'-8'-19'-1964,"9"3"0,1 16 1,5 0-1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7.517"/>
    </inkml:context>
    <inkml:brush xml:id="br0">
      <inkml:brushProperty name="width" value="0.08571" units="cm"/>
      <inkml:brushProperty name="height" value="0.08571" units="cm"/>
      <inkml:brushProperty name="color" value="#33CCFF"/>
    </inkml:brush>
  </inkml:definitions>
  <inkml:trace contextRef="#ctx0" brushRef="#br0">385 87 17118,'-61'-28'201,"0"0"1,5 7-1,8 12-100,13 27-90,8 17 12,13 2-12,7 2 45,13 4 12,10 0-12,12 3-11,12 2 11,4 1-56,-1-1 22,-3-2 12,-9-4-23,-10-6 0,-10-4 12,-7-2 55,-5-2-78,-13-3-213,-12 0-583,-18-9-627,-11-3-862,-6-9 2285,-16-22 0,38 13 0,-3-14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7.642"/>
    </inkml:context>
    <inkml:brush xml:id="br0">
      <inkml:brushProperty name="width" value="0.08571" units="cm"/>
      <inkml:brushProperty name="height" value="0.08571" units="cm"/>
      <inkml:brushProperty name="color" value="#33CCFF"/>
    </inkml:brush>
  </inkml:definitions>
  <inkml:trace contextRef="#ctx0" brushRef="#br0">1 84 13443,'81'-12'-521,"0"0"1,-1 0-1,1-1 1,17-1-1,-4 1 1,-25 6-1,-30 8 1,-18 3-1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9.678"/>
    </inkml:context>
    <inkml:brush xml:id="br0">
      <inkml:brushProperty name="width" value="0.08571" units="cm"/>
      <inkml:brushProperty name="height" value="0.08571" units="cm"/>
      <inkml:brushProperty name="color" value="#33CCFF"/>
    </inkml:brush>
  </inkml:definitions>
  <inkml:trace contextRef="#ctx0" brushRef="#br0">25 138 12244,'-3'0'3182,"0"0"-1580,3-1-986,0-1-66,0-1-226,0 0-100,0 1-179,0 1-56,0 5 11,0 15 190,0 15-44,0 19 67,0 7-56,0 1-101,0-6-22,-3-10-23,-2-7 11,0-14-22,0-6 23,4-12 44,1-2 370,0-4-370,0-15-67,0-12-22,8-28 10,11-13 12,13-10-33,10 1 33,5 7-23,2 13 1,0 12-12,-1 15-44,-3 12 11,-2 12 11,-4 15 22,-5 16 34,-4 17 11,-7 16-11,-6 4 12,-9 4-3404,-4-3 3403,-4-5-2280,0-5 2269,0-11-392,0 12-482,0-26-1860,24 6 717,7-28-1266,31-3 3283,35-17 0,-49 10 0,16-10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09.961"/>
    </inkml:context>
    <inkml:brush xml:id="br0">
      <inkml:brushProperty name="width" value="0.08571" units="cm"/>
      <inkml:brushProperty name="height" value="0.08571" units="cm"/>
      <inkml:brushProperty name="color" value="#33CCFF"/>
    </inkml:brush>
  </inkml:definitions>
  <inkml:trace contextRef="#ctx0" brushRef="#br0">0 28 11157,'0'-3'6285,"0"0"-5781,0 3-122,0-4-192,0 3-167,0-3-23,0 4-23,6-2 23,9 2 0,15-3-3660,16 1 2964,5-1-603,2 2-2886,-11-1 891,-14 2-1221,-14 11 4515,-21 7 0,5-3 0,-8 1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10.116"/>
    </inkml:context>
    <inkml:brush xml:id="br0">
      <inkml:brushProperty name="width" value="0.08571" units="cm"/>
      <inkml:brushProperty name="height" value="0.08571" units="cm"/>
      <inkml:brushProperty name="color" value="#33CCFF"/>
    </inkml:brush>
  </inkml:definitions>
  <inkml:trace contextRef="#ctx0" brushRef="#br0">1 16 16685,'78'-4'18,"0"0"1,-6 0 0,-6 2-288,7 1-775,-3 1-1388,5 0-4556,-3 0 6988,-3 0 0,-30 0 0,-13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12.524"/>
    </inkml:context>
    <inkml:brush xml:id="br0">
      <inkml:brushProperty name="width" value="0.08571" units="cm"/>
      <inkml:brushProperty name="height" value="0.08571" units="cm"/>
      <inkml:brushProperty name="color" value="#33CCFF"/>
    </inkml:brush>
  </inkml:definitions>
  <inkml:trace contextRef="#ctx0" brushRef="#br0">53 181 7123,'0'-6'1994,"0"0"-1154,0 6 337,0 0-606,0-6 80,0 4-80,0-6-258,0 7 47,-1-2-2,1 1-89,-2-1-68,1-3 57,1-2-90,-3-2 1,1-2 21,-1 4 45,1-3 269,-1 1-235,3 1-11,-1-3 0,1 4 22,0-3-34,0-1 57,0 2-46,0-1-110,0 8-80,0 0-169,0 3 57,0 17 45,-2 18 68,1 28 56,-4 21 77,-1 10 12,-1 2-90,0-3 101,3-6-123,1-7-101,3-9 22,0-13 1,0-10-23,0-12 0,2-8-191,1-8-672,0-8-593,2-5-718,1-5 2174,23-22 0,-19 14 0,17-14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7:01:12.874"/>
    </inkml:context>
    <inkml:brush xml:id="br0">
      <inkml:brushProperty name="width" value="0.08571" units="cm"/>
      <inkml:brushProperty name="height" value="0.08571" units="cm"/>
      <inkml:brushProperty name="color" value="#33CCFF"/>
    </inkml:brush>
  </inkml:definitions>
  <inkml:trace contextRef="#ctx0" brushRef="#br0">556 1 16894,'-57'39'1143,"3"13"-2194,12 35 1185,7 2-33,10-1 389,13-5-490,6-8 11,9-11 1,14-14 32,10-14 24,18-17 10,4-9-11,1-10 56,-2-18 287,-11-10-96,-8-18 313,-16-4-78,-6 3-156,-18 6-2872,-15 7 2591,-25 11-2358,-21 9 2246,-16 9-165,-3 3-171,3 4-785,16 5-1613,17 0-4247,16 1 6981,9-4 0,16-4 0,1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8.680"/>
    </inkml:context>
    <inkml:brush xml:id="br0">
      <inkml:brushProperty name="width" value="0.04286" units="cm"/>
      <inkml:brushProperty name="height" value="0.04286" units="cm"/>
    </inkml:brush>
  </inkml:definitions>
  <inkml:trace contextRef="#ctx0" brushRef="#br0">4 14 18709,'-1'-13'-291,"-1"25"324,2 28 23,0 35 23,0 12-4309,0 12 4230,0 1 0,0-50 0,0 1 738,6 48-1074,3-6-359,5-11-526,4-17-382,0-20-301,3-16-887,3-16 2791,22-26 0,-25 8 0,10-13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8.880"/>
    </inkml:context>
    <inkml:brush xml:id="br0">
      <inkml:brushProperty name="width" value="0.04286" units="cm"/>
      <inkml:brushProperty name="height" value="0.04286" units="cm"/>
    </inkml:brush>
  </inkml:definitions>
  <inkml:trace contextRef="#ctx0" brushRef="#br0">56 4 10731,'0'-2'2678,"0"0"-7599,0 2 4977,19 75-56,-15-36 635,6 13 0,-1 0-1195,-9-4-1008,-3 2-797,-10-3-683,-7-6 3048,-10-7 0,13-17 0,3-7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9.399"/>
    </inkml:context>
    <inkml:brush xml:id="br0">
      <inkml:brushProperty name="width" value="0.04286" units="cm"/>
      <inkml:brushProperty name="height" value="0.04286" units="cm"/>
    </inkml:brush>
  </inkml:definitions>
  <inkml:trace contextRef="#ctx0" brushRef="#br0">0 170 14383,'88'-28'-90,"0"1"1,-32 7 0,-1 1-29,29-2 1,-5 3-40,-6-1 67,-14 9 1,-12 4-181,-13 4 270,-10 14 0,-9 7 67,-7 12-21,-5 2-13,-3-4 1,0-7-34,0-8 22,0-7 23,0-4-11,7-3 212,6 0-22,36-22-134,-4 2 22,20-20-56,-18 12-45,-5 4-11,-4 10-67,-3 7-45,-2 5 45,-1 20 67,-1 8-45,-4 21 11,-8 11-89,-9 39 123,-9-20 0,-16 21 34,-6-46 55,-13-12 135,-2-14-34,-3-13 57,-1-5 22,-1-8-78,0-9-146,-5-21-101,20-1-460,0-21-347,29 13-4703,29-7 1611,22 4 3388,33 2 0,-35 18 0,-6 8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4.418"/>
    </inkml:context>
    <inkml:brush xml:id="br0">
      <inkml:brushProperty name="width" value="0.08571" units="cm"/>
      <inkml:brushProperty name="height" value="0.08571" units="cm"/>
      <inkml:brushProperty name="color" value="#E71224"/>
    </inkml:brush>
  </inkml:definitions>
  <inkml:trace contextRef="#ctx0" brushRef="#br0">0 46 19456,'14'-34'-950,"-4"23"1,-8 15-1,-2 11 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9.631"/>
    </inkml:context>
    <inkml:brush xml:id="br0">
      <inkml:brushProperty name="width" value="0.04286" units="cm"/>
      <inkml:brushProperty name="height" value="0.04286" units="cm"/>
    </inkml:brush>
  </inkml:definitions>
  <inkml:trace contextRef="#ctx0" brushRef="#br0">24 1 14809,'-13'92'292,"3"-5"-359,10-21-203,0 1-189,0-2-505,0-6 12,0-11-1144,0-16-379,3-16 1029,2-8 1446,2-8 0,-2 0 0,-2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9.857"/>
    </inkml:context>
    <inkml:brush xml:id="br0">
      <inkml:brushProperty name="width" value="0.04286" units="cm"/>
      <inkml:brushProperty name="height" value="0.04286" units="cm"/>
    </inkml:brush>
  </inkml:definitions>
  <inkml:trace contextRef="#ctx0" brushRef="#br0">59 30 9442,'-1'-17'2510,"-1"4"-2062,2 13 180,0 0-494,91 15-56,-56 3-1774,16-5 0,-4 6 1472,-36 31-1411,-55 4 1602,-2-20 0,-3-3 1,-20 7-1,-13-14 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20.163"/>
    </inkml:context>
    <inkml:brush xml:id="br0">
      <inkml:brushProperty name="width" value="0.04286" units="cm"/>
      <inkml:brushProperty name="height" value="0.04286" units="cm"/>
    </inkml:brush>
  </inkml:definitions>
  <inkml:trace contextRef="#ctx0" brushRef="#br0">0 476 12882,'85'-30'105,"0"0"1,-1 0-1,4 1 1,0-1-1,-2 3-105,-10 6 0,-1 1 0,1 1-2089,9-2 1,3 1-1,0 0 1305,4 1 0,2 1 0,-1 0-748,0 1 1,1 2 0,-2 0 1696,-2 0 1,-1 1 0,-8 2 0,-4 1 0,-9 1-1,-17 3 1,0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22.577"/>
    </inkml:context>
    <inkml:brush xml:id="br0">
      <inkml:brushProperty name="width" value="0.04286" units="cm"/>
      <inkml:brushProperty name="height" value="0.04286" units="cm"/>
    </inkml:brush>
  </inkml:definitions>
  <inkml:trace contextRef="#ctx0" brushRef="#br0">1 4 13476,'69'-3'-381,"-8"19"269,-28 19 112,-9 29 45,-12 17-34,-6 12 134,-11 2-44,-6-2 23,-4-13-68,-3-15-56,5-16-11,6-14-135,4-10 90,3-6-258,3-6-1075,8-5-1648,4-3 3037,4-4 0,-8-1 0,-5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22.703"/>
    </inkml:context>
    <inkml:brush xml:id="br0">
      <inkml:brushProperty name="width" value="0.04286" units="cm"/>
      <inkml:brushProperty name="height" value="0.04286" units="cm"/>
    </inkml:brush>
  </inkml:definitions>
  <inkml:trace contextRef="#ctx0" brushRef="#br0">20 196 7605,'-11'-7'694,"3"1"-1489,8 6 358,126-81 1,-95 61 0,32-21 0,0 1-1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23.036"/>
    </inkml:context>
    <inkml:brush xml:id="br0">
      <inkml:brushProperty name="width" value="0.04286" units="cm"/>
      <inkml:brushProperty name="height" value="0.04286" units="cm"/>
    </inkml:brush>
  </inkml:definitions>
  <inkml:trace contextRef="#ctx0" brushRef="#br0">466 263 10058,'18'-67'-1288,"4"9"1108,7 45 158,4-3 706,13-7 627,-15 3 11,6-5-34,-24 8-447,-3 6-180,-7 3-89,-2 4-68,-1 3-191,0 1-279,-10 58-23,-12 17-779,1 0 1,-4 8 453,-7 8 1,-4 3-360,6-19 1,-3 4 0,-1 1-163,4-14 0,-1 2 0,-1 1 1,-2 0 513,-5 7 1,-3 2-1,1-3 1,3-5 0,-10 21-1,3-8 1,2-12 0,1 0-1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2.643"/>
    </inkml:context>
    <inkml:brush xml:id="br0">
      <inkml:brushProperty name="width" value="0.04286" units="cm"/>
      <inkml:brushProperty name="height" value="0.04286" units="cm"/>
    </inkml:brush>
  </inkml:definitions>
  <inkml:trace contextRef="#ctx0" brushRef="#br0">507 76 7885,'0'-9'2443,"0"1"-2062,0 8 335,0 0-570,0-14 89,-1 9-44,-4-10-68,-3 12 12,-5 1 10,-6-2 46,-4-2-68,-8 3 45,-2-2 67,-4 5 0,-1-1-133,-1 1-80,0 3 23,0 10-22,2 11-23,-1 16 78,4 9-33,4 8-23,8 4-44,9-1 22,7-1-11,4-4-146,32 13 123,-3-23-56,32 8-67,-6-29-403,9-3 112,4-7-986,3-6-1390,-1-5 2824,-5-3 0,-28 0 0,-11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3.083"/>
    </inkml:context>
    <inkml:brush xml:id="br0">
      <inkml:brushProperty name="width" value="0.04286" units="cm"/>
      <inkml:brushProperty name="height" value="0.04286" units="cm"/>
    </inkml:brush>
  </inkml:definitions>
  <inkml:trace contextRef="#ctx0" brushRef="#br0">14 33 6977,'0'-4'2129,"0"2"-1535,0 2 1008,0 0-817,-6-8-80,4 7-65,-3-7-181,5 7-135,0-1-301,0 0-23,0-1-34,0 3 34,4-1 56,7 1-33,10 0-23,12 0-135,5 0-133,1 0-282,-3 0-234,-8 0-460,-10 1-448,-9 1-302,-6 1 1019,-4 0 975,-14 3 0,10-3 0,-10 1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3.269"/>
    </inkml:context>
    <inkml:brush xml:id="br0">
      <inkml:brushProperty name="width" value="0.04286" units="cm"/>
      <inkml:brushProperty name="height" value="0.04286" units="cm"/>
    </inkml:brush>
  </inkml:definitions>
  <inkml:trace contextRef="#ctx0" brushRef="#br0">1 1 6092,'0'0'0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3.279"/>
    </inkml:context>
    <inkml:brush xml:id="br0">
      <inkml:brushProperty name="width" value="0.04286" units="cm"/>
      <inkml:brushProperty name="height" value="0.04286" units="cm"/>
    </inkml:brush>
  </inkml:definitions>
  <inkml:trace contextRef="#ctx0" brushRef="#br0">1 1 6092,'0'0'0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6.327"/>
    </inkml:context>
    <inkml:brush xml:id="br0">
      <inkml:brushProperty name="width" value="0.08571" units="cm"/>
      <inkml:brushProperty name="height" value="0.08571" units="cm"/>
      <inkml:brushProperty name="color" value="#E71224"/>
    </inkml:brush>
  </inkml:definitions>
  <inkml:trace contextRef="#ctx0" brushRef="#br0">493 10 7986,'0'-5'1568,"0"1"-1254,0 4-157,-32 19-672,8 6 571,-33 26-56,9 7-45,-11 6-695,10-17 1,-2 1 739,-23 17 0,1-3 0,47-41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3.896"/>
    </inkml:context>
    <inkml:brush xml:id="br0">
      <inkml:brushProperty name="width" value="0.04286" units="cm"/>
      <inkml:brushProperty name="height" value="0.04286" units="cm"/>
    </inkml:brush>
  </inkml:definitions>
  <inkml:trace contextRef="#ctx0" brushRef="#br0">26 11 7582,'-11'0'3563,"3"0"-2935,8 0 571,0 0-919,-3-5-145,2 4-90,-2-3-23,3 5 280,6 13-178,4 6-57,7 16-11,1 2-23,1 4-33,-4-3 0,0 0-100,-4-3-281,-6-5-292,0-2 35,-5-4-494,0-2-863,0-4-156,-6-3 2151,-3-4 0,2-6 0,-1-3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4.897"/>
    </inkml:context>
    <inkml:brush xml:id="br0">
      <inkml:brushProperty name="width" value="0.04286" units="cm"/>
      <inkml:brushProperty name="height" value="0.04286" units="cm"/>
    </inkml:brush>
  </inkml:definitions>
  <inkml:trace contextRef="#ctx0" brushRef="#br0">231 140 8277,'0'-13'4157,"0"3"-3092,0 10 323,0 0-827,3-46-46,-2 30-89,2-33-123,-3 45-213,0 2-202,0 2 100,0 9 12,0 15 101,0 19-67,0 15-1,0 5-10,-2-1-23,1-5 0,-7-2-11,-3-2-1,-8 1 24,-6 2 21,-3-1-22,-6-3 34,1-3 11,2-7-22,7-10-34,10-10-34,8-9-22,4-7 56,4-1 179,19-2-3436,15-1 3335,31-1-33,18-1-136,-15 0 1,1-2-56,-16-1 1,-2-1-259,18-1 1,-3-1-975,14-8-359,-8-2 1737,10-9 0,-44 14 0,5-7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5.136"/>
    </inkml:context>
    <inkml:brush xml:id="br0">
      <inkml:brushProperty name="width" value="0.04286" units="cm"/>
      <inkml:brushProperty name="height" value="0.04286" units="cm"/>
    </inkml:brush>
  </inkml:definitions>
  <inkml:trace contextRef="#ctx0" brushRef="#br0">1 59 13600,'73'-9'18,"0"0"1,-3 0 0,-5 1-75,20-1-740,-4 1-1019,-11 5-1188,-18 0 3003,-25 3 0,-13 0 0,-13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5.337"/>
    </inkml:context>
    <inkml:brush xml:id="br0">
      <inkml:brushProperty name="width" value="0.04286" units="cm"/>
      <inkml:brushProperty name="height" value="0.04286" units="cm"/>
    </inkml:brush>
  </inkml:definitions>
  <inkml:trace contextRef="#ctx0" brushRef="#br0">338 1 14462,'-34'10'1434,"2"13"-1288,17 29-79,-1 14-67,1 7-34,-1 8-492,0 6-416,-5 9 202,9-47 1,-1 1-247,-1 3 1,-2 1-1189,-1-3 0,-1-1 2174,-2-1 0,0-4 0,-2 7 0,1-18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35.604"/>
    </inkml:context>
    <inkml:brush xml:id="br0">
      <inkml:brushProperty name="width" value="0.04286" units="cm"/>
      <inkml:brushProperty name="height" value="0.04286" units="cm"/>
    </inkml:brush>
  </inkml:definitions>
  <inkml:trace contextRef="#ctx0" brushRef="#br0">1 328 13652,'83'-9'217,"1"-1"1,-1 1-1,7-1 1,1 0-1,-1 0-165,-1-2 0,0 0 1,3 0-775,-15 3 0,3-1 0,1 1 1,1 0 729,5 0 0,1 0 1,1 0-1,1 0-8,4-1 0,1 1 0,0 0 0,1 0-284,-1 0 1,0 0 0,0 1 0,0-1 2,-1 2 1,-1-1 0,1 1 0,-3 0-401,-3 0 1,-2 1-1,-1 0 1,-1 0 680,20 0 0,-1-1 0,-11 1 0,-5 2 0,-10-1 0,-23 2 0,1-1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07.776"/>
    </inkml:context>
    <inkml:brush xml:id="br0">
      <inkml:brushProperty name="width" value="0.04286" units="cm"/>
      <inkml:brushProperty name="height" value="0.04286" units="cm"/>
    </inkml:brush>
  </inkml:definitions>
  <inkml:trace contextRef="#ctx0" brushRef="#br0">1 114 12949,'9'-61'1591,"-2"13"-1423,-7 45-134,3 3-124,1-2 90,2 8 23,3 11 10,10 38-33,-2 0 23,6 29-12,-8-4 112,0 16-16,-9-42 0,1 6-556,1 32 0,-1 4 521,-1-19 1,-1 2 1,0-11 1,-1 4 0,0-3 20,-1 11 1,-1-2-29,0 3 0,0 0-56,-1 0 1,0-2 16,1 0 0,-1 0 28,0-2 0,0-1-28,0-2 0,0 0 33,0-4 1,1 3-2,-1-6 0,1 3 0,-1-2 63,1 10 0,0 0-93,0-9 0,0 4 0,-1-5 37,0 10 0,-1-4-22,0 5 0,0 0-34,0-3 0,0 0 22,0-1 1,0 0-12,0-3 1,0-2-339,0-2 1,0-1 360,0-3 0,-1 2 33,-2 18 1,0 0-57,1-20 0,0-1 6,-2 16 0,0-1-11,3-24 0,0-3 16,0 1 1,1 0-1421,-1 0 0,2-1 1420,-1 0 1,0 0 11,0 49 128,0-29 1,0 1-141,0-16 1,0 0-28,0 16 0,0-1-6,0 28 0,1-7 11,1-8 0,0-8-11,-1-13 0,-1 2 480,0-29-480,0-1 0,0-23 11,0-2 3173,0 0-3172,0 8 649,0-7-661,0 7 12,-1-13-12,0 1 22,-2-2-11,3-1 12,-3-1 10,3 1 12,-3-3-11,3 1-12,-3-1-11,2 0-11,-2 2 0,3 0 0,-1 1-33,1-1-1,0-1-11,0-1 45,1 0 0,18 0 0,16-4 23,29-3-12,22-5-11,-35 5 0,4 0-215,8-1 0,2 0 226,8-2 0,2 0-422,7-1 1,2-1 421,8 0 0,1-2 0,-27 5 0,0-1 1,1 0-9,3 0 1,2-1 0,5 0-7,5-1 0,7-1 0,1 1 1,-4 0-556,7-1 0,-4 1 0,5 0 566,-4 1 1,5-1-1,0 0 1,-7 2 2,2 1 0,-7 1 0,1 1 11,1-1 1,0 1 0,-1 1-9,0 0 1,0 1 0,0 1-8,-1-1 1,-1 1 0,0 0-1,0 1 1,-1 1-1,0-1 4,0-1 0,-1 1 1,0-1-12,-1 1 0,-1 0 0,1 0-4,-2-1 0,-1 0 1,0 0 3,-4 0 0,0 0 0,2-1-210,21-3 0,3 0 0,-5 0 210,-22 2 0,-4-1 0,3 0 0,13-1 0,3-1 0,-7 0 5,-1-1 1,-7 0 148,-6 0 0,-4 1-148,-6 0 0,-1 1-1,0-2 1,-3 0-6,13 0 648,-6-3-648,-41 10 1751,-7 1-1796,-7 2 758,0 0-1173,-3 0-447,0-2-763,0-4 1670,-39-27 0,30 19 0,-30-16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0.124"/>
    </inkml:context>
    <inkml:brush xml:id="br0">
      <inkml:brushProperty name="width" value="0.04286" units="cm"/>
      <inkml:brushProperty name="height" value="0.04286" units="cm"/>
    </inkml:brush>
  </inkml:definitions>
  <inkml:trace contextRef="#ctx0" brushRef="#br0">14 2910 10955,'-6'22'1356,"2"-5"-875,4-17 1346,0 0-1446,0-5-235,0-17-45,0-21-45,0-25-34,0-20-214,0 38 1,0-2 191,0-2 0,0-1-6,0-3 1,0 0 5,0-4 0,0 0 11,0-4 0,0-1-11,-1-1 0,1 0 0,-1 1 0,1 2-1627,0 5 0,-1 2 1650,1-39-1,0 23-11,9 20-11,0 15 0,11 11 0,-1 6 223,0 7-302,1 7 3382,-1 3-3326,2 13-3402,4 14 3414,-2 17-1,1 20 18,-11-5 0,-2 6 5,-1 14 0,-2 4-11,-1 3 0,0 1 11,-4 7 0,0-2-11,-1-18 0,0-2 6,1-1 0,-1 0 5,2-1 0,0 0-6,1-5 1,0 0 16,2-1 1,1-1-12,-1-5 0,2-1 1,12 43-2270,2-15 2258,2-13-1517,3-11 1529,1-10-117,3-5 105,-3-12 1459,1-6-1448,-3-10 2194,-1-7-2183,0-3 3275,2-3-3274,-1-4 399,3-9-389,-1-12-21,0-11-1,1-6-11,-5-5 33,-5 5-21,-5 6-12,-7 11 0,-2 11-12,-2 7-32,-3 5-57,2 2-11,3 0 89,18 10 12,1 9 11,15 17 0,-6 10 0,3 9 0,1 4 0,1 2 0,3 3 11,-12-18 1,1 0-12,21 21 0,-21-26 0,1-3 22,13-1-11,-4-14 23,-3-12 111,0-6 35,-1-14-68,6-16-23,4-20-78,-9-8 1,-1-6-323,-8 10 0,-1-3 316,11-21 1,-2-4 5,-13 13 0,-3-2-6,-1-5 1,-1-2 5,-3-4 1,-3-2-1,-4-1 0,-2-1-6,-1 2 1,-3 2 5,0 2 1,-4 1-1,-6 3 0,-3 2 34,-2 1 0,-2 2 16,-9 2 1,-3-3-171,1 5 0,-2-3 0,1 2 109,-3-10 0,1 0 0,5 9 0,-2-2 0,5 2-18,3-7 1,4 1 6,4-4 0,2-2-17,1-1 0,5-5-99,11 4 0,6-6 0,1 4-615,6-12 1,4 2 685,1 13 0,5-2 0,3 8 33,10 4 1,2 8-1,-2 9 1,2 5 5,-4 9 1,0 7 496,32-5-547,-12 17 0,-8 14 55,-6 13 12,-1 13 0,3 17 0,0 16 0,6 11 0,0 11 11,-29-34 1,0 2 16,-2 3 0,-2 2 5,0 7 1,-3 1-12,-3 5 1,-3 3-407,-2 4 0,-2 2 451,-4 5 0,-2 0-28,-2 4 1,-1-1 258,-1 3 1,-1 0-232,-1-1 0,0 0-22,0 0 0,0 0 33,-1-2 0,-1-1 18,-1-2 0,-1 0-12,0-1 0,0-1-12,-2-4 1,0-1-34,3-1 1,0 3-14,1-7 0,0 4 0,1-3-606,0 12 1,0 0 586,1-12 1,0 4 0,0-6-3,0 5 1,2-4-31,2-3 1,1-1 24,1-4 0,2-2 11,16 40 12,4-15 77,21-12 80,-8-33 32,16-8-100,-13-31-56,7-20-11,3-13-34,3-24-11,1-8-45,-19 13 1,-1-2 429,-10 14 1,-1-1-403,6-11 1,-4 0-29,2-10 723,-10 15-701,-6 16 1443,-5 13-1510,-3 13 1,7 3 120,3 5-165,26 32 576,-6-2-487,18 30-11,-16-11 56,0-1-11,-4-8-34,-8-7-3358,-7-10 3369,-7-10-885,-8-6 919,-2-5 0,-2-1-78,8-6 78,3-13-12,11-12-10,6-12 0,5-3-46,9 4-10,25 9 56,-13 15 22,20 7 0,-20 10 0,2 9 67,2 6-22,-1 11 3031,1 8-2908,-20-4 0,-1 4 45,17 22-152,-21-17 1,-3 2 39,2 24-56,-4-1-45,-8-3 33,-5-11 1292,-5-9-1336,-4-12-236,-2-7-1478,-4 0-707,1-6-4817,-2 0 7249,0-9 0,0-5 0,0-2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4.791"/>
    </inkml:context>
    <inkml:brush xml:id="br0">
      <inkml:brushProperty name="width" value="0.04286" units="cm"/>
      <inkml:brushProperty name="height" value="0.04286" units="cm"/>
    </inkml:brush>
  </inkml:definitions>
  <inkml:trace contextRef="#ctx0" brushRef="#br0">251 228 9801,'5'0'369,"0"0"-21,-5 0-23,-58 94 22,23-45-190,-4 13 0,-1 0-5470,5-16 5672,9-11 1453,9-14-1241,9-11 894,6-6-849,2-4-89,0-4-213,8-11 3302,9-17-3493,15-15 0,8-15-22,8-5 78,2-6-3224,2 1 3303,0 0-2380,-2 10 2211,-5 13-89,-8 15-123,-10 19-90,-3 8 191,5 22-24,11 11-54,14 22-169,16 8-1222,-10-14 1,3 1-1216,-13-12 1,1-1 2705,21 11 0,-5-5 0,-12-8 0,-10-8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15.842"/>
    </inkml:context>
    <inkml:brush xml:id="br0">
      <inkml:brushProperty name="width" value="0.04286" units="cm"/>
      <inkml:brushProperty name="height" value="0.04286" units="cm"/>
    </inkml:brush>
  </inkml:definitions>
  <inkml:trace contextRef="#ctx0" brushRef="#br0">602 0 15079,'-39'0'571,"7"3"-414,32 9 179,8 15-101,9 18-22,17 14-67,15 10 11,16 1-118,-27-36 0,4-3-6,3-1 1,3-4-1,1-2 1,1-3-183,0-4 1,0-4 148,40 6 56,-17-10-45,-22-5-11,-22-1 34,-17 3 246,-12 12-146,-28 23-111,-28 30-23,6-20 0,-8 4-1205,9-11 0,-3 3 0,-2 0 700,-11 7 1,-3 0 0,-3 0-568,-6 5 0,-4-1 0,-1 0 830,16-15 0,-3 0 0,1-1 0,7-4 0,-19 13 0,8-6 0,10-12 1,1 0-1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45.897"/>
    </inkml:context>
    <inkml:brush xml:id="br0">
      <inkml:brushProperty name="width" value="0.04286" units="cm"/>
      <inkml:brushProperty name="height" value="0.04286" units="cm"/>
    </inkml:brush>
  </inkml:definitions>
  <inkml:trace contextRef="#ctx0" brushRef="#br0">69 1184 6339,'-4'5'918,"1"0"-436,3-5 1916,0 0-1770,-7 49-124,4-27-68,-5 39 13,5-41-57,0-1-45,0 0-22,-5-1-22,3 0-56,-2-1-57,1-2-22,4-2 22,-3-4-22,5-5-11,-1-1 33,1-2 3374,0 0-3407,1-11-34,14-10-44,9-16-46,19-11 46,7-7-35,8-5 12,4-3-22,6-1-256,-30 29 0,0 1 244,4 0 1,1 1-18,3-2 1,1 1 5,2 3 1,1 0 4,1 0 1,-1 2-6,1 1 1,1 0 16,-1 1 0,0 0-17,1 1 0,1 0 0,3-2 1,0 2-12,3 0 0,1 2 0,4 0 0,2 1-604,0-1 0,1 2 609,2 2 1,1 0-6,1-1 0,1 0-353,1 2 0,0 0 358,3 0 1,0 0-6,0 2 0,1 0 0,-3 1 0,0 1 0,-1 0 0,-1 2 17,-3-1 0,0 1-17,-4 2 0,4 0 0,30-2 0,1 0 0,-25 4 0,1 1 0,23-3 0,-1 1-6,-32 5 0,-3 0 6,-2 0 0,-1 0 6,-2 1 0,0-1-6,-2 1 0,0-1-12,1 0 1,1 1 5,-2-2 1,4 0 10,28 1 1,3 0-6,-21 1 0,1 1 0,23-1 0,0 1 5,-25 2 1,-3 0-6,3 0 0,0 0 0,0 0 0,-1 0 0,-1 2 0,2 1 11,23 2 1,1 2-18,-24-1 1,0 1 16,21 3 0,-2-1-6,-24-2 1,-4-1-6,3 0 0,-1 0-11,1 0 0,0 0 5,-3-1 1,-1 0-1292,-2 1 1,-2 0 1296,43 2-1585,-16-2 1585,-19-1 530,-21-3-530,-15-1 401,-15-1-379,-5 0 2224,-7 0-2167,2 0 3313,-1 0-3392,-1 0-12,3 0-44,-1 0 45,6 0 0,3 0 11,10 0 22,9 0-10,4 0-12,7 0 0,2 0-23,8 0 23,3 0 0,3 2 0,-2 0 0,-4-1 0,-3 1 0,1-1 0,-2 1 11,6 4-11,1 0 0,3 3-11,0 1 11,0-2 0,-3 5 23,-1-3-23,2 3-12,4 1 12,6 1 12,5 1-12,3 1 0,-1-1 0,-5-1 0,-8-2 0,-10-3-3404,-10-3 3404,-13-1 0,-9-2 0,-9-2 12,-5-1-1,-1-1 191,-2 0-202,-9 0 3392,-6-7-3403,-13-5 33,-6-9-22,-8-6 0,-2-5 11,-8-2 23,-2-3-23,-3-1 0,0-4 1,3 4 21,7-1 23,6 8 23,12 7-12,6 6 78,10 8-21,7 6 21,3 2-134,3 2-55,0 0 44,3 0 11,13 6 0,14 8-11,21 11 45,12 8-34,6 4 11,3 0-22,-4-2 0,-10-1 0,-7-4 0,-14-4-11,-10-7 11,-9-4-11,-9-4 11,-4-1 11,-3 1 0,-2 6-11,-9 5-89,-15 9-583,-26 5-1469,-30 4 443,26-16 1,-4-1 1697,-15 2 0,1-2 0,-11 6 0,4-8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6.600"/>
    </inkml:context>
    <inkml:brush xml:id="br0">
      <inkml:brushProperty name="width" value="0.08571" units="cm"/>
      <inkml:brushProperty name="height" value="0.08571" units="cm"/>
      <inkml:brushProperty name="color" value="#E71224"/>
    </inkml:brush>
  </inkml:definitions>
  <inkml:trace contextRef="#ctx0" brushRef="#br0">813 1 12348,'-56'64'4,"0"1"0,0-1 0,0-3 29,10-14 1,0-3-943,-5 5 0,-1-1 881,0-2 0,0 0-224,1 0 0,2-2-207,6-5 0,3-1-639,-19 27-292,26-20-691,19-20 2081,21-13 0,-4-11 0,6-1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48.081"/>
    </inkml:context>
    <inkml:brush xml:id="br0">
      <inkml:brushProperty name="width" value="0.04286" units="cm"/>
      <inkml:brushProperty name="height" value="0.04286" units="cm"/>
    </inkml:brush>
  </inkml:definitions>
  <inkml:trace contextRef="#ctx0" brushRef="#br0">62 1 16064,'-35'0'1906,"8"0"-1358,27 0 663,0 0-1144,9 3 336,19 11-78,25 11 0,35 13-163,-32-16 1,3 1-961,11 1 1,3-1 931,6 3 0,2-1-16,5 0 0,2 0-29,4 1 1,1 0-18,1 0 1,0-1-43,-29-8 0,1-1 0,-1 1-12,0-1 1,1 1 0,-1-1-906,0-1 1,0 1 0,0-1 914,32 7 1,0-1 10,-3-1 0,0-1-151,-1-1 0,0-1 174,-2-1 0,1 0-1,-1-2 1,0 0-23,-3 0 0,5 2 2,-8-2 0,5 1 0,-4 0-272,-18-2 1,-3 0 0,3 0 260,19 4 0,4 0 0,-3 0 15,11 2 0,-2-1-31,-28-6 1,1-1 0,1-1 3,3 0 1,2-1 0,1 0-8,4-2 1,0 0-1,1-2-8,1 0 1,0-1 0,7-1 7,3-1 0,8 0 1,1-1-1,-6 0-94,5 0 0,-5-1 0,5 0 85,-6 0 1,5-1 0,-1 0 0,-7-1 4,-6-1 1,-6 0-1,0-2 473,-3-1 0,-1-1 1,0-2-470,-4-1 0,0-1 0,-1-2-11,-2 0 0,-2-1 0,-1-1-6,29-11 1,-4-2 5,-8 1 0,-6-3 11,-9-1 1,-6-1 149,-12 1 0,-6-1-194,23-28-35,-18-15-55,-26 19 0,-5-11-67,-17 23 55,-1 0 46,0 6 10,0 6 57,0 8-79,0 6 1067,0 9-1011,0 4 2141,0 5-2107,-1 0 1120,0 0-1121,-2 0 1,2 0-34,-3 0 12,1-2 10,-3-1-33,-2-4 22,-10-4 23,-4-4 11,-5-3-11,-4-1 11,-10-8 0,12 10 22,-4-4-22,20 14 0,5 2-22,5 4-1,1 1-212,2 0 224,12 11 0,13 14 11,20 18 11,13 11 0,7 2-11,-5-6 0,-10-9-34,-16-7-649,-16-7-762,-19 6-1670,-36 8-2208,-33 12 5323,13-25 0,-1-2 0,-11 7 0,1-9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49.331"/>
    </inkml:context>
    <inkml:brush xml:id="br0">
      <inkml:brushProperty name="width" value="0.04286" units="cm"/>
      <inkml:brushProperty name="height" value="0.04286" units="cm"/>
    </inkml:brush>
  </inkml:definitions>
  <inkml:trace contextRef="#ctx0" brushRef="#br0">0 13 17196,'29'-12'1513,"12"18"-1076,22 31-1424,13 24 1205,-32-24 1,0 4 16,5 6 0,1 4-67,5 8 0,2 3 28,6 6 1,2 1-727,-18-18 1,0 2-1,1-1 597,4 4 1,0 0-1,0 2 0,2 1 0,1 2 1,-1 1 10,3 2 0,0 1 1,0 1-23,1 1 0,1 0 0,1 1 3,1 2 1,1 0 0,2 0-16,1-1 1,2-1 0,0 0 7,4 0 1,0 0 0,2-2-17,-18-17 1,1-2-1,1 1 1,6 1-256,5 2 1,7 1-1,2 1 1,1-1-1,-5-4 238,4 3 1,-4-4 0,2 0 0,4 1-7,-1-1 1,6 1-1,1 1 1,0-2-1,-4-5-13,0-2 0,-2-3 0,-1-3 0,2 0 2,1-1 1,1-1 0,0-2 0,1-1-1,1-2 1,2-2 0,-1-1 0,1-2 2,0-2 1,1-2 0,0-1 0,-1-3 5,0-1 0,-1-1 0,0-3 1,0-1-1,-1-1 0,-1-1 0,1-2 0,5-1-7,-1-2 1,4-1 0,2-2-1,-1 0 1,-6-1-11,-1-2 0,-5-1 1,0-1-1,3-2 6,-5 2 0,4-2 0,1 0 0,-4-2 0,-7-2-19,10-7 1,-8-4-1,-2-1 11,-5-2 1,-3-1 0,-2-2-135,22-17 1,-7-4 124,-9 0 0,-5-3 198,-10 3 0,-6-1-198,-8 4 0,-5-1 622,-6 5 0,-3 0-650,10-34 22,-12 8-33,-13 8 2562,-5 7-2629,-10 2 33,-13 5-33,-6 3-2801,-12 6 2902,2 8-571,2 6 548,5 8 167,8 5-133,5 4 11,6 5 0,4 1 3104,2 2-3116,-1 0 838,0 0-837,-2-1-12,-14-2 23,-2-2 0,-14-2 0,-13-2 11,15 2-22,-5-1 11,24 4-33,9 2 10,2 1-33,2 0 56,13 1 0,14 1 45,22 14-451,1 7 1,3 6 495,25 24-84,-23-16 0,-4 2 27,5 16-22,-12-6-3082,-15-5 3049,-10 7-304,-12-13-1416,-32 10-1384,-33-2-129,7-19 1,-7 1 3254,-17 4 0,2-2 0,-16 7 0,7-9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1.348"/>
    </inkml:context>
    <inkml:brush xml:id="br0">
      <inkml:brushProperty name="width" value="0.04286" units="cm"/>
      <inkml:brushProperty name="height" value="0.04286" units="cm"/>
    </inkml:brush>
  </inkml:definitions>
  <inkml:trace contextRef="#ctx0" brushRef="#br0">29 72 7269,'-7'-5'3260,"1"0"-2296,6 5 1949,0 0-2341,-7-27-225,5 20-45,-5-21 1,7 28-68,0 0 348,14 16-79,12 14 0,21 26-66,13 22-259,-25-32 0,1 2-1713,3 10 1,1 2 1684,4 9 0,1 4 28,5 11 1,1 4-217,-13-23 0,0 1 1,1 2 88,3 5 0,0 2 1,2 2-725,1 2 0,1 2 0,1 1 698,1 2 0,-1 0 0,1 1-15,1 1 0,-1 1 1,0 0-260,1-1 1,-1 1 0,1-1 247,-1-3 0,1 0 0,1-1 22,-1-4 1,1-1 0,2-3 3,-2-5 0,2-2 0,2-2 7,-1-5 1,1-2 0,1-2-12,0-3 0,0-3 1,1-2-12,1-1 0,1-1 1,-1-2-1,1-2 0,-1-1 0,1-1 206,0-1 1,1 0 0,0-2-215,-1 0 1,0-1 0,1-1 3,0-1 1,0-1 0,0-1-76,0 0 0,0-1 0,1-1 68,30 13 0,0-2-12,0-1 1,-1-2 5,1-1 1,-1-1 5,-1-2 0,0-2-6,-1-1 1,1-1 5,-1-3 0,2-2-6,0-2 1,2-3 5,0-4 0,0-4 11,2-4 0,1-2-11,2-3 0,0-2 0,0-1 0,2-1 0,-32-1 0,1-2 0,-1 1 7,2-1 1,-1-1-1,0 0-3,1-1 0,-1 0 0,1 0-4,2-1 0,-1 0 0,0 0-8,0 1 1,-1 1-1,1-1 263,0 0 1,0 0 0,1-1-260,-3 2 0,0-1 1,0 1-3,33-5 1,-1 1 5,-2-1 0,-1 0-6,-2 0 0,-1 0 17,-3-1 1,-2 0-12,-3 0 0,-1 0 5,-5 1 1,-2-1-6,-5 0 0,1 0 297,18-4 0,-1 0-297,-26 2 0,0 1 5,13-3 1,-3 0 1106,16-9-1112,-9-2 22,-10-7-10,-11-6 762,-13-6-774,-11-6 36,-14-5-36,-12-5 101,-7-4-124,-13 16 1,-4 0-1,-10-29 6,0 25 1,-2 1-7,-19-26 12,-5-6-1088,24 39 1,0 0 1092,-1-1 1,0 1-126,-1 0 0,-3 1 120,-15-8 0,-1 3 11,-25-18 5,26 30 1,0 5-6,-5 3 23,11 8 1274,12 5-1219,15 7 0,6 2 414,7 5-368,0 0 3613,0 2-3681,14 0 581,14 0-480,26 3-12,20 5-33,14 7-45,7 6-11,0 4-44,-11-1-1,-13-1-11,-21-5 0,-18-5 22,-16-6 1,-10-4 10,-4-3 12,-2 1 33,0-1 248,0 2-281,0-1 0,0 0 22,0 2-11,0-3 0,0 1 0,-2-1 0,2 0 381,-2 0-437,2 2 0,11 1 11,6 4 11,19 2-22,14 3 0,13-2 0,12 0 0,7-5 0,1-1-11,0-2 0,-8-1 11,-8-1 11,-10 0-11,-15 0 0,-11 0 11,-13 0-11,-9 0 11,-6 0 12,-1 0-1,-2 0-22,0 2 0,0-2 11,1 2 1,-1-2 268,2 0-247,-2 1 1,0 0-22,0 4-1,0 7 78,-10 35-55,-10 3-34,-19 35-289,12-44 1,-3 0 181,-8 7 1,-4 0-79,-11 7 0,-5 1-409,-10 5 0,-6 0-326,19-17 1,-2 0 0,-2 0-179,-2 2 0,-2 1 0,1 0-927,-2 1 1,-1-1 0,2 1 2024,0 0 0,2 0 0,5-5 0,2-1 0,6-4 0,-25 20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4.143"/>
    </inkml:context>
    <inkml:brush xml:id="br0">
      <inkml:brushProperty name="width" value="0.04286" units="cm"/>
      <inkml:brushProperty name="height" value="0.04286" units="cm"/>
    </inkml:brush>
  </inkml:definitions>
  <inkml:trace contextRef="#ctx0" brushRef="#br0">330 300 8187,'-3'3'2331,"0"0"-1558,3-3 1536,0 0-1694,11 0-21,0-3-123,9-1 67,-5-3-124,1-2-133,-3-1-91,3-1-22,-3 0-56,2-5 56,-4 1-22,1-5-12,-5 2-44,-3-3-23,-2-3-33,-2-2-34,-12-5 0,-10 3-45,-17 3 0,-10 9 34,-5 8-23,0 5 1,7 9-12,5 9-90,2 27 102,16-1-34,3 22 33,16-12 12,4 6-3404,7 1 3426,11 6-2268,14 3 2279,18 7-427,10 4 433,-13-18 0,1 1-160,-14-15 0,-1 1 148,8 11 1,-4 0-6,-4 13 0,-15-9 1943,-8-9-1853,-14 9 533,-12-22-578,-11 8 11,-15-28 22,-3-3 12,-5-9 11,-3-3-34,-2-3-11,0-7 459,5-9-559,-7-25 3268,26 0-3628,1-13-481,25 21-796,9 4-1322,18 9-2912,13 6 5915,20 5 0,-22 5 0,-5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6.197"/>
    </inkml:context>
    <inkml:brush xml:id="br0">
      <inkml:brushProperty name="width" value="0.04286" units="cm"/>
      <inkml:brushProperty name="height" value="0.04286" units="cm"/>
    </inkml:brush>
  </inkml:definitions>
  <inkml:trace contextRef="#ctx0" brushRef="#br0">234 290 9039,'2'-11'3350,"-1"3"-2655,-1 8 504,0 0-707,3-25 47,-2 16-2,2-18-189,-3 23-136,0 2-21,0 0 817,0 2-705,0-4-270,0-4-9,0-6 54,0-2-44,0 3-12,0 0 0,0 3 23,0 0-22,-2 2-23,-2 0-45,-6 3 45,-3 0-11,-4 4-57,0-1 46,-3 2-56,-1 7 21,-3 10 23,1 14 12,-2 10 22,5 6 0,3 2-23,4-3-44,4-7 11,3-7 34,4-7-1,1-9 1,1-3 22,1-7 22,11-2 1,23-3-46,3-5 46,19-12-46,-13-10 1,0-17 11,-5-3-12,-9-4-10,-8 5 33,-10 6-34,-5 12-89,-5 9-157,0 10-146,-2 5 169,-2 12 99,-5 9 35,-1 12-246,-2 20-825,6-15 903,14 5 33,7-22-179,14-8-67,6-4-270,1-4-368,3-2-124,-2-6-79,0-8 325,-2-11 561,-1-11 313,7-28 281,-16 14 514,3-13 662,-22 29-11,-2 14 275,-6 10-1351,1 7-201,-1 3 593,0 33-213,0-5-223,0 31-35,2-15-10,1-2-113,2-6 45,2-6-55,-1-9-1,-1-8 0,0-7 67,0-3 46,1-3-57,7 0 0,3-11 0,6-8-45,0-14 1,3-6 22,-2-2-34,1 3 0,-6 6-11,-2 12-34,-6 9-89,-3 8 123,-1 4 0,-1 13 45,1 6-45,-2 13 11,-1 2-11,-3-3 67,0-4-22,0-2 34,0-12-23,0-4 11,0-8 246,0-2-222,0-6-58,7-10-10,6-14-12,15-11-11,8-6-34,7 2 12,2 9-24,-4 11 24,-1 13-12,-5 6 23,-3 11 0,-2 9 11,-4 9 0,-1 23 0,-7-11 34,-3 5-34,-8-17 0,-1-8 0,-3 0 0,1-9 11,-3 0 0,0-6 11,0 0 35,2 0-1,1 0-45,6-2-11,5-7 0,6-1 0,1-7-11,3 4 11,0 4 0,11-4 11,-10 6 1,6-4 10,-15 4 45,-3 2 45,-4-1 135,-4 1-1,-1-4 112,-2-12-257,-1 3-11,0-9-1,-2 8 24,0 1-1,-8 1-45,-2 4-67,-8 4-11,-2 4-23,-1 2-55,-11 17 66,7 7 23,-6 17 0,18 2 12,5 3-1,5-1 0,3-1 45,12-2 11,11-2 34,19-4 78,49 3-89,-18-15-74,-23-10 1,-1-3-5,13-5 21,-11-1-33,-12-2 0,-13 0-1669,-13-6-1357,-12-1-3248,-19-6 6274,-12 0 0,7 6 0,1 1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6.886"/>
    </inkml:context>
    <inkml:brush xml:id="br0">
      <inkml:brushProperty name="width" value="0.04286" units="cm"/>
      <inkml:brushProperty name="height" value="0.04286" units="cm"/>
    </inkml:brush>
  </inkml:definitions>
  <inkml:trace contextRef="#ctx0" brushRef="#br0">377 104 8635,'6'-9'4527,"-2"2"-3798,-4 7 122,0 0-570,-13-36-102,-12 24-67,-21-25 45,-11 34 78,-5 3-123,3 2-112,10 7-11,11 5-57,16 8-3335,10 9 3403,8 3 11,11 10 12,11 3 33,13 3-56,12-2 11,4-1-11,-1-4 0,-2-1 11,-9-8 12,-11-4-23,-10-9 212,-9 0 57,-11-6-11,-13 4-157,-16-8-56,-11 0-23,-4-4-22,4-2 0,8-4-22,12-1 3010,12 0-4097,7-1-526,9-11-1335,22-5-1075,16-14 4045,30 0 0,-28 11 0,-3 6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7.063"/>
    </inkml:context>
    <inkml:brush xml:id="br0">
      <inkml:brushProperty name="width" value="0.04286" units="cm"/>
      <inkml:brushProperty name="height" value="0.04286" units="cm"/>
    </inkml:brush>
  </inkml:definitions>
  <inkml:trace contextRef="#ctx0" brushRef="#br0">0 1 9039,'8'0'3137,"-3"0"-2655,-5 0-180,0 0-302,-5 73 0,3-46-772,-4 56-1223,6-69-1322,0-5 3317,5-6 0,-4-1 0,3-2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7.200"/>
    </inkml:context>
    <inkml:brush xml:id="br0">
      <inkml:brushProperty name="width" value="0.04286" units="cm"/>
      <inkml:brushProperty name="height" value="0.04286" units="cm"/>
    </inkml:brush>
  </inkml:definitions>
  <inkml:trace contextRef="#ctx0" brushRef="#br0">0 1 8098,'0'0'0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7.529"/>
    </inkml:context>
    <inkml:brush xml:id="br0">
      <inkml:brushProperty name="width" value="0.04286" units="cm"/>
      <inkml:brushProperty name="height" value="0.04286" units="cm"/>
    </inkml:brush>
  </inkml:definitions>
  <inkml:trace contextRef="#ctx0" brushRef="#br0">1 1 14316,'35'45'209,"0"1"1,-2 0-1,-9 0-63,-24 26-1,-3 4 12,1-5-45,-2-6-78,3-10 33,1-11-56,1-10 45,10-11-33,7-9-3415,13-7 2787,10-4-706,2-3-2208,4-11 3519,-7-7 0,-17 4 0,-8-2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7.687"/>
    </inkml:context>
    <inkml:brush xml:id="br0">
      <inkml:brushProperty name="width" value="0.04286" units="cm"/>
      <inkml:brushProperty name="height" value="0.04286" units="cm"/>
    </inkml:brush>
  </inkml:definitions>
  <inkml:trace contextRef="#ctx0" brushRef="#br0">1 63 11649,'89'-1'-1367,"1"0"0,-7-1 1,-7-4 1366,12-18 0,-38 9 0,-16 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6.786"/>
    </inkml:context>
    <inkml:brush xml:id="br0">
      <inkml:brushProperty name="width" value="0.08571" units="cm"/>
      <inkml:brushProperty name="height" value="0.08571" units="cm"/>
      <inkml:brushProperty name="color" value="#E71224"/>
    </inkml:brush>
  </inkml:definitions>
  <inkml:trace contextRef="#ctx0" brushRef="#br0">878 1 12552,'-62'56'163,"0"1"1,0 0 0,2-2-1,0-1 1,5-3-2901,-2 3 0,3-2 2737,-2 3 0,1 1-292,2-1 1,2 1 506,6-4 0,4-1-1140,8-5 1,6-2 924,-5 25 0,20-33 0,12-16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8.018"/>
    </inkml:context>
    <inkml:brush xml:id="br0">
      <inkml:brushProperty name="width" value="0.04286" units="cm"/>
      <inkml:brushProperty name="height" value="0.04286" units="cm"/>
    </inkml:brush>
  </inkml:definitions>
  <inkml:trace contextRef="#ctx0" brushRef="#br0">39 152 7650,'-12'1'3059,"1"1"-2634,11-2 741,0 0-483,-5 17-336,16-13-245,1 14-58,21-27 35,1-6-12,-3-10-22,-2-6 44,-10 2 180,-8 1 145,-7 4-134,-4 6 136,-10 5-226,-18 12 0,-6 18-3369,-12 18 3280,13 18-2358,8 7 2257,12 4-927,7-2 927,11-2-950,36 4 435,0-22 925,34-3-2841,-10-28-2936,3-6 5367,1-18 0,-31 9 0,-7-9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8.844"/>
    </inkml:context>
    <inkml:brush xml:id="br0">
      <inkml:brushProperty name="width" value="0.04286" units="cm"/>
      <inkml:brushProperty name="height" value="0.04286" units="cm"/>
    </inkml:brush>
  </inkml:definitions>
  <inkml:trace contextRef="#ctx0" brushRef="#br0">1 1 14563,'50'6'212,"-6"13"-167,-19 45-22,-7 1 33,-12-4-22,-3-5 11,-3-13 0,0-9 33,-3-10-33,1-12 56,-1-3-23,1-7 180,2-1 436,0-1-627,0-13-11,0-7 23,0-18-45,9-7-23,8-7 0,12 2 0,7 3-11,3 12-11,-1 14 11,-1 10-11,0 8 11,2 19 11,1 8 0,-1 19-22,-6 7 11,-9 1-22,-9 4-382,-9-5-671,-5-2-483,-1-9-1523,0-7-1020,0-10 4101,3-10 0,-2-6 0,2-5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9.047"/>
    </inkml:context>
    <inkml:brush xml:id="br0">
      <inkml:brushProperty name="width" value="0.04286" units="cm"/>
      <inkml:brushProperty name="height" value="0.04286" units="cm"/>
    </inkml:brush>
  </inkml:definitions>
  <inkml:trace contextRef="#ctx0" brushRef="#br0">55 10 11179,'4'-5'2701,"-1"1"-1962,-3 4-22,0 0 370,27 78-807,-14-34-235,4 10 0,-1 2-34,-6 0-11,-3-3-34,-4-2-739,-2-6-964,-11-5-1669,-18-4 3406,-22-9 0,15-10 0,2-9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0:59.348"/>
    </inkml:context>
    <inkml:brush xml:id="br0">
      <inkml:brushProperty name="width" value="0.04286" units="cm"/>
      <inkml:brushProperty name="height" value="0.04286" units="cm"/>
    </inkml:brush>
  </inkml:definitions>
  <inkml:trace contextRef="#ctx0" brushRef="#br0">1 33 12927,'0'-7'3608,"0"1"-3048,0 6-89,0 0-371,0-8-88,0 5 10,0-5-56,0 25-3425,5 5 2832,4 21-1659,4 6-5569,-4 5 7855,-9 0 0,-1-22 0,-5-11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06.696"/>
    </inkml:context>
    <inkml:brush xml:id="br0">
      <inkml:brushProperty name="width" value="0.04286" units="cm"/>
      <inkml:brushProperty name="height" value="0.04286" units="cm"/>
    </inkml:brush>
  </inkml:definitions>
  <inkml:trace contextRef="#ctx0" brushRef="#br0">0 6 19078,'39'-5'931,"-1"16"-707,-7 15-112,-2 23 44,-1 11-44,-7 6-100,-5-1 21,-4-8-10,-6-14-12,-3-13 0,-1-12 11,-2-10-10,0-3-1,0-5-11,0 0 0,1 0-11,4-2-1,8-17 12,9-14-11,13-28-22,7-10 10,-9 23 1,1 1-1,13-14-55,8 2 11,-28 45 11,-5 9-23,2 12 68,4 13 0,2 14 11,1 14-90,-5 4-1456,4 26-392,-12-19-1166,-1 17 3104,-12-24 0,-4-23 0,-1-6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07.279"/>
    </inkml:context>
    <inkml:brush xml:id="br0">
      <inkml:brushProperty name="width" value="0.04286" units="cm"/>
      <inkml:brushProperty name="height" value="0.04286" units="cm"/>
    </inkml:brush>
  </inkml:definitions>
  <inkml:trace contextRef="#ctx0" brushRef="#br0">1 1 17666,'17'86'336,"-1"0"1,-1-4-1,-4-4-275,-9-20 1,-1-3-6,-1 44-33,-3-18-12,1-20 0,-3-20 0,3-16 12,1-13 22,1-7 33,0-4-22,0-1-56,2-20 0,15-12 0,10-29 11,19-6-22,6-3 11,5 10 0,-1 14 0,-6 18-34,-7 14 23,-9 9-11,-7 8 22,-4 11 0,-2 6-135,-3 12-559,0 3-920,-5 5-1366,-3 9-4908,-6 10 7888,-2 8 0,-2-29 0,0-5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08.083"/>
    </inkml:context>
    <inkml:brush xml:id="br0">
      <inkml:brushProperty name="width" value="0.04286" units="cm"/>
      <inkml:brushProperty name="height" value="0.04286" units="cm"/>
    </inkml:brush>
  </inkml:definitions>
  <inkml:trace contextRef="#ctx0" brushRef="#br0">111 32 18362,'-5'-31'526,"1"30"-291,4 48 101,-2 36-22,-7 16-168,3-47 0,-2-1 44,-14 44-67,2-18-67,2-24-33,8-19-1,5-18 56,4-10 135,1-5 45,0-1-134,0-17-68,3-15-56,12-27 11,10-14 11,16-8 1,6 3 111,4 11-89,0 15-3381,-1 18 3392,-1 18-696,-1 11 707,1 28 45,1 15-56,-2 26-11,-1 14-45,-8 6-56,-6 4-448,-10-2 2145,-10-4-4778,-7-6-3956,-5-12 7093,-1-21 0,0-18 0,0-18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4.863"/>
    </inkml:context>
    <inkml:brush xml:id="br0">
      <inkml:brushProperty name="width" value="0.04286" units="cm"/>
      <inkml:brushProperty name="height" value="0.04286" units="cm"/>
    </inkml:brush>
  </inkml:definitions>
  <inkml:trace contextRef="#ctx0" brushRef="#br0">228 34 8826,'42'-18'2868,"-9"4"-1971,-33 13 1803,0 1-2229,-7 0-382,-14 0 57,-15 1-12,-14 10 12,-2 6-79,6 9-67,10 1-33,12-2-1,11-2-22,7-2 56,4 3 22,15-1 46,15 6 21,22-1-78,18 5 1,10-5 22,2-1-34,-7-4 0,-16-5 0,-19-4-23,-16-4-11,-14-2 34,-6 0 79,-12 6-12,-18 5-22,-61 24-90,6-9 0,24-11 1,1-1-158,-16 3-1019,7-8-12,35-8-1131,6-5-684,36-4 583,18-6 2465,25-10 0,-18 7 0,1-5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5.072"/>
    </inkml:context>
    <inkml:brush xml:id="br0">
      <inkml:brushProperty name="width" value="0.04286" units="cm"/>
      <inkml:brushProperty name="height" value="0.04286" units="cm"/>
    </inkml:brush>
  </inkml:definitions>
  <inkml:trace contextRef="#ctx0" brushRef="#br0">43 33 17297,'0'-18'874,"0"3"-874,0 15 0,0 11 67,-3 10-67,-2 14-22,-1 10-292,0 1-706,3 3-1131,0-3-2600,-2 1 4751,0-8 0,1-15 0,1-9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5.978"/>
    </inkml:context>
    <inkml:brush xml:id="br0">
      <inkml:brushProperty name="width" value="0.04286" units="cm"/>
      <inkml:brushProperty name="height" value="0.04286" units="cm"/>
    </inkml:brush>
  </inkml:definitions>
  <inkml:trace contextRef="#ctx0" brushRef="#br0">1 104 8938,'0'-9'4998,"0"2"-3934,0 7 1020,0 0-1266,0-37-146,0 26-268,0-27-147,0 36-156,0 2-157,7 0-3336,8 6 3437,16 14-23,13 15-22,10 15-2257,3 4 2235,-3-1-46,-8-5-380,-11-4-605,-9-9-213,-9-7-302,-8-5-159,-6-10-782,-1-4 1752,-2-5 757,0-3 0,0-1 0,0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7.007"/>
    </inkml:context>
    <inkml:brush xml:id="br0">
      <inkml:brushProperty name="width" value="0.08571" units="cm"/>
      <inkml:brushProperty name="height" value="0.08571" units="cm"/>
      <inkml:brushProperty name="color" value="#E71224"/>
    </inkml:brush>
  </inkml:definitions>
  <inkml:trace contextRef="#ctx0" brushRef="#br0">722 1 13521,'-47'52'39,"1"0"0,-1 0 1,-22 22-1,4-5-28,15-20 0,3-4-11,-2 0 0,0 1-185,3-2 0,2 0-442,5-4 0,4 2 627,7 5 0,4-3 0,-2 1 0,15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6.218"/>
    </inkml:context>
    <inkml:brush xml:id="br0">
      <inkml:brushProperty name="width" value="0.04286" units="cm"/>
      <inkml:brushProperty name="height" value="0.04286" units="cm"/>
    </inkml:brush>
  </inkml:definitions>
  <inkml:trace contextRef="#ctx0" brushRef="#br0">532 143 8210,'-23'-79'9546,"3"15"-9299,18 64-79,-6 0 56,-8 10-11,-13 12 0,-14 17-168,-12 10-34,-4 5-11,-4 0-123,4-4-393,5-2-358,10-5-314,13-5-425,13-6-303,10-3-897,14-4 2813,19-4 0,-12-9 0,10-5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6.699"/>
    </inkml:context>
    <inkml:brush xml:id="br0">
      <inkml:brushProperty name="width" value="0.04286" units="cm"/>
      <inkml:brushProperty name="height" value="0.04286" units="cm"/>
    </inkml:brush>
  </inkml:definitions>
  <inkml:trace contextRef="#ctx0" brushRef="#br0">192 85 17274,'13'-47'2354,"-3"11"-1906,-9 34-157,0 2-112,1 0-123,0 0-56,0 0 23,1 8-1,-3 8 0,2 13-22,-2 11-78,0 4-392,0 1-505,-6-1-841,-11 0-435,-13-3-1683,-20 2 3934,-8-4 0,22-15 0,5-8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7.052"/>
    </inkml:context>
    <inkml:brush xml:id="br0">
      <inkml:brushProperty name="width" value="0.04286" units="cm"/>
      <inkml:brushProperty name="height" value="0.04286" units="cm"/>
    </inkml:brush>
  </inkml:definitions>
  <inkml:trace contextRef="#ctx0" brushRef="#br0">2 17 10328,'-2'-9'-4381,"8"2"4381,9 13 0,-4-5 0,-2 5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9.332"/>
    </inkml:context>
    <inkml:brush xml:id="br0">
      <inkml:brushProperty name="width" value="0.04286" units="cm"/>
      <inkml:brushProperty name="height" value="0.04286" units="cm"/>
    </inkml:brush>
  </inkml:definitions>
  <inkml:trace contextRef="#ctx0" brushRef="#br0">287 163 8938,'2'-11'3608,"-1"3"-2734,-1 8 313,0 0-771,0-34-24,0 23 33,0-26 23,0 32-10,0-1-35,0 3 45,0-4 57,0 1-35,0-1 0,-1-1-78,-1 2-77,-1 1-80,-1 0-78,3 3-68,-1 1-134,2 1-44,0 11 89,0 15 56,13 23-56,8 20-11,15 8-1,6 2 12,2-6-11,0-10-179,-3-8-360,-5-9-312,-7-7-214,-5-10 11,-3-4-88,-1-11 301,4-6 158,2-5 10,8-6 258,1-13 392,0-10 34,-6-16 180,-7-7 436,-9-6 79,-6-6-23,-5-2 23,-2 2 335,0 7-212,-5 13 706,-3 12-1020,-3 16-44,-6 6 33,-9 8 0,-15 17-3459,-17 14 3313,-15 21-514,34-22 1,-2 4 228,-19 17 0,0 3-57,16-13 1,1 1-6,-14 14 0,1-1-90,-14 14-201,9-3-2503,13-16 1562,15-8 622,17-12-1507,9-4 111,18-9-2498,25-6 4504,26-6 0,-18-6 0,-2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19.736"/>
    </inkml:context>
    <inkml:brush xml:id="br0">
      <inkml:brushProperty name="width" value="0.04286" units="cm"/>
      <inkml:brushProperty name="height" value="0.04286" units="cm"/>
    </inkml:brush>
  </inkml:definitions>
  <inkml:trace contextRef="#ctx0" brushRef="#br0">30 101 11885,'0'-6'3832,"0"2"-2980,0 4 605,0 0-931,0-13-168,0 4-122,7-13-113,8 8-45,11-1-55,7 5-23,0 3-23,-5 6-10,-6 1 21,-8 15 12,-6 8 0,-5 24 0,-18 11 12,-9 6-1,-17-1 0,-2-9 11,4-10 34,11-14 57,11-13 10,9-9 23,5-5-79,3-3-11,0 0-78,14 0 10,19 0-3749,26 0 2439,21-4-897,12 0-1911,1-1-1573,-5 2 5703,-11 3 0,-36 0 0,-13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1.217"/>
    </inkml:context>
    <inkml:brush xml:id="br0">
      <inkml:brushProperty name="width" value="0.04286" units="cm"/>
      <inkml:brushProperty name="height" value="0.04286" units="cm"/>
    </inkml:brush>
  </inkml:definitions>
  <inkml:trace contextRef="#ctx0" brushRef="#br0">33 29 17286,'-18'-16'1109,"4"3"-896,14 13 11,21 0-4140,17 6 4152,32 13 80,16 14-266,-39-10 1,0 3-51,0 2 0,2 2-93,11 14 0,0 2 93,-17-12 0,-1 0-23,8 8 1,-4 0-303,3 5-582,-13-8-404,-12-10-314,-11-6-190,-6-11-2846,-5-5 4477,3-18 184,-3-16 0,1 9 0,-2-6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1.463"/>
    </inkml:context>
    <inkml:brush xml:id="br0">
      <inkml:brushProperty name="width" value="0.04286" units="cm"/>
      <inkml:brushProperty name="height" value="0.04286" units="cm"/>
    </inkml:brush>
  </inkml:definitions>
  <inkml:trace contextRef="#ctx0" brushRef="#br0">843 206 9409,'-26'-57'3276,"0"0"1,3 3 0,2 18-2720,10 35-400,-11 18 33,-17 13 0,-20 27-111,-13 13-201,30-32 1,-2 0 137,-1 1 1,-2-1-17,1-1 0,-1 0-22,3-2 0,2-1-79,-33 31-3431,21-10 3039,18-3-359,20-8-347,10-3-190,27-6-617,11-8-986,31-9 2992,14-10 0,-30-7 0,-7-1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1.930"/>
    </inkml:context>
    <inkml:brush xml:id="br0">
      <inkml:brushProperty name="width" value="0.04286" units="cm"/>
      <inkml:brushProperty name="height" value="0.04286" units="cm"/>
    </inkml:brush>
  </inkml:definitions>
  <inkml:trace contextRef="#ctx0" brushRef="#br0">263 46 18720,'62'-25'582,"-6"6"-570,-22 18-1,-3 1 11,-7 7-11,-10 8 45,-7 13 0,-11 11 1,-18 3-1,-10 5-56,-14-7 11,0-6-3380,11-11 3391,11-10-22,13-7-22,7-5 10,4-1 1,0 2 11,7 0 45,11 2 3481,13 6-3369,12 3-56,4 10 22,-3 3 45,-5 5-45,-9 0 135,-12 11-168,-9-8-90,-26 10-236,-20-8-1007,-36 1-433,28-16 1,-4-3-2785,-4 0 1,-3-2 3780,-1-3 1,3-2 0,-10 2-1,16-9 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2.650"/>
    </inkml:context>
    <inkml:brush xml:id="br0">
      <inkml:brushProperty name="width" value="0.04286" units="cm"/>
      <inkml:brushProperty name="height" value="0.04286" units="cm"/>
    </inkml:brush>
  </inkml:definitions>
  <inkml:trace contextRef="#ctx0" brushRef="#br0">242 56 5734,'-65'-15'0,"1"1"0,-29-5 0,74 11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3.112"/>
    </inkml:context>
    <inkml:brush xml:id="br0">
      <inkml:brushProperty name="width" value="0.04286" units="cm"/>
      <inkml:brushProperty name="height" value="0.04286" units="cm"/>
    </inkml:brush>
  </inkml:definitions>
  <inkml:trace contextRef="#ctx0" brushRef="#br0">30 166 17118,'-16'-87'2364,"3"19"-2017,13 61-44,0 5-146,0 1-101,0 1-79,11 13 23,14 24-3381,25 36 3387,-16-20 0,1 5-1,7 8 1,3 2-42,1 5 1,2 1 35,1-1 0,0-2-1140,-1-5 1,0-2 1016,-3-6 0,0-4-174,-5-6 0,0-3-924,26 27-471,-14-19-393,-16-19 1966,-16-18-3063,-11-8 49,-8-20 3133,-15-14 0,10 9 0,-10-6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2.431"/>
    </inkml:context>
    <inkml:brush xml:id="br0">
      <inkml:brushProperty name="width" value="0.08571" units="cm"/>
      <inkml:brushProperty name="height" value="0.08571" units="cm"/>
      <inkml:brushProperty name="color" value="#33CCFF"/>
    </inkml:brush>
  </inkml:definitions>
  <inkml:trace contextRef="#ctx0" brushRef="#br0">21 15 13432,'-11'-8'1781,"2"1"-1747,9 7-247,0 0-1,13 0-402,7 0-1053,21 0-1457,9 0 3126,9 0 0,-25 0 0,-5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7.135"/>
    </inkml:context>
    <inkml:brush xml:id="br0">
      <inkml:brushProperty name="width" value="0.08571" units="cm"/>
      <inkml:brushProperty name="height" value="0.08571" units="cm"/>
      <inkml:brushProperty name="color" value="#E71224"/>
    </inkml:brush>
  </inkml:definitions>
  <inkml:trace contextRef="#ctx0" brushRef="#br0">425 0 12781,'5'0'-89,"-32"56"111,-7-10-22,2 1 0,-4 4-275,-11 3 1,0-1 190,13-15 0,0 1-656,-9 10 1,4-2 739,6 8 0,16-27 0,10-6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3.345"/>
    </inkml:context>
    <inkml:brush xml:id="br0">
      <inkml:brushProperty name="width" value="0.04286" units="cm"/>
      <inkml:brushProperty name="height" value="0.04286" units="cm"/>
    </inkml:brush>
  </inkml:definitions>
  <inkml:trace contextRef="#ctx0" brushRef="#br0">573 261 10384,'-17'-70'2520,"1"0"1,0 5 0,6 19-2061,10 39-112,0 4-124,0 3-168,-3 0 11,-2 0-22,-9 22 22,-12 15-56,-13 32-17,12-27 1,-3 1-1719,-1 3 0,-1 0 1550,-1 0 1,0 1-1219,2-3 1,1-1 171,-20 42-648,6-3-395,10-1-2891,8-8 5154,9-18 0,10-25 0,5-17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3.938"/>
    </inkml:context>
    <inkml:brush xml:id="br0">
      <inkml:brushProperty name="width" value="0.04286" units="cm"/>
      <inkml:brushProperty name="height" value="0.04286" units="cm"/>
    </inkml:brush>
  </inkml:definitions>
  <inkml:trace contextRef="#ctx0" brushRef="#br0">293 13 17622,'2'-7'549,"-1"1"-403,-3 14-113,-12 11 23,-10 15-56,-10 13 0,-5 6-89,1 2-146,2 2-203,2 2-312,6-3-169,7-4-236,8-8-43,8-8-382,4-9 325,11-10 224,11-8 460,17-6 571,10-13 0,0-7 515,-4-9 393,-12-2 145,-6 6 78,-10 3-211,-7 6-159,-5 4-133,-4 3 55,0 3 561,0-2-662,0 3 46,0-2 112,0 3-79,0-1-56,0 1 1277,0 0-1848,0 18 33,0 18 0,-4 33-3437,-6 24 3370,2-39 0,-2 2-898,-2 2 0,-2 1 528,-2 1 1,-1 0-477,-1-1 1,-1-1-657,-2 0 1,-1-1-1922,1-3 0,-2-2 3423,-21 36 0,19-38 0,6-20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39.580"/>
    </inkml:context>
    <inkml:brush xml:id="br0">
      <inkml:brushProperty name="width" value="0.04286" units="cm"/>
      <inkml:brushProperty name="height" value="0.04286" units="cm"/>
    </inkml:brush>
  </inkml:definitions>
  <inkml:trace contextRef="#ctx0" brushRef="#br0">1 690 8961,'25'-50'1585,"1"0"1,15-28-433,-36 70-323,-2 5-304,-3 3 1727,0 0-2085,2 0-45,0 0-67,1 0 11,-1 0 11,1 0 1,-3 0-34,1 0 123,2 0-45,1-2 22,7-9-99,4-14 10,6-18-56,3-12-34,0-9 34,-5-3-11,-6 2 11,-6 7 23,-5 10-23,-2 15-12,0 14-10,0 10-136,0 7-77,0 2 67,0 36 224,-4 5 11,-1 36-33,-2-6-12,2-4-3414,4-9 3460,1-9-68,10-9-45,21 0 45,4-18 33,20-2 35,-8-17-46,8-6-22,4-11-34,2-8-2324,-4-15 2258,-4-6 2220,-5-7-2153,2-26 33,-19 17 0,-5-11 56,-20 33 67,-6 13 56,0 12 79,0 7-34,0 5-100,-2 0-124,1 0 22,-5 10 3453,0 11-3340,-2 16-113,5 8-22,0 4 53,4-3-131,31 15-404,-1-20-582,31 10-919,-8-26-2544,3-5 4527,0-7 0,-25-6 0,-7-4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2.130"/>
    </inkml:context>
    <inkml:brush xml:id="br0">
      <inkml:brushProperty name="width" value="0.04286" units="cm"/>
      <inkml:brushProperty name="height" value="0.04286" units="cm"/>
    </inkml:brush>
  </inkml:definitions>
  <inkml:trace contextRef="#ctx0" brushRef="#br0">325 150 6372,'0'-9'1905,"0"2"-1076,0 7 2230,0 0-2096,0-3-223,0 2 22,0-1-157,0 2 706,0 0-1311,0 2 180,7 18-68,3 15-34,10 25 0,-3 11-44,-1 9 44,-8-3-55,-3 0 10,-4-3 46,-4-4-57,-8-7-22,-6-9 23,-7-10-23,-1-12 56,1-10-34,3-10 34,-2-7-56,1-4 11,-4-9-22,-5-10 45,-1-15-46,-3-13 29,12 3 0,2-4 17,-9-32-6,13 23 0,3 0 72,6-31-32,7 6-24,26 6 46,17 8-90,36 7-11,-6 23 0,6 4-587,-16 10 1,2 2-75,22-3 0,-1 5-662,-25 12 1,-4 4-1794,-4 0 1,-1 3 3049,36 8 0,-41-5 0,-16 5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5.365"/>
    </inkml:context>
    <inkml:brush xml:id="br0">
      <inkml:brushProperty name="width" value="0.04286" units="cm"/>
      <inkml:brushProperty name="height" value="0.04286" units="cm"/>
    </inkml:brush>
  </inkml:definitions>
  <inkml:trace contextRef="#ctx0" brushRef="#br0">0 323 10103,'0'-4'3721,"0"1"-3251,0 3 1412,0 0-1680,61 54-123,-34-24-57,9 6 1,-1 2-23,-19-2 11,-8-2-11,-5-5 0,-3-1-23,0-5-44,-2-7 33,0-5 0,1-6-122,-1-3-136,2-2 281,0-6-45,0-13 45,3-17 11,6-14 0,8-4 0,2 9-45,1 13-67,-6 17 90,-2 8-90,-2 7 89,0 5 12,0 9 11,0 5-56,-4 7 34,-1-6-157,-2-6-270,0-7 225,2-5 123,6-2 101,4-10 45,12-8 11,6-15 11,8-6-45,1 1 146,14 1-100,-14 19 11,7 3-3438,-15 28 3382,-3 11-243,1 14 220,1 5-2244,1-7 2086,2-7-1439,3-14 1473,6-6 1247,5-8-1537,39-32 302,-18 1 56,-22 0 0,-3-3 11,14-23 45,-9-3-1240,-12-1 1319,-16 6 156,-11 4 1920,-12 2-1829,-12 22 2027,-9 4-2331,-11 21 354,-4 15-320,-2 10 3437,5 17-3493,9 7-67,11-3-12,7-1-122,9-6-57,14-6-303,11-9-279,21-8-639,13-9-953,11-5 24,14-12 2408,11-8 0,-41 4 0,-7-1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5.985"/>
    </inkml:context>
    <inkml:brush xml:id="br0">
      <inkml:brushProperty name="width" value="0.04286" units="cm"/>
      <inkml:brushProperty name="height" value="0.04286" units="cm"/>
    </inkml:brush>
  </inkml:definitions>
  <inkml:trace contextRef="#ctx0" brushRef="#br0">386 33 9801,'-51'6'1927,"0"0"1,-5 12-4607,-6 5 0,3 7 2858,14 20 1398,11-5-1622,16 2 0,9-18 882,11-2-859,14-20-1,12-2-89,15-5 12,6-8-46,4-8 68,-2-11-23,-2-10 67,-7-4 12,-6-1 3436,-8 4-3145,-6 6-123,-11 16-124,-4 6-11,-7 19-11,0 12 56,-6 14-56,1 6-22,-2-2-12,2-5-22,5-15 112,18-5 11,0-11-33,18-9-12,-2-7 12,-1-10-23,-1-8 258,9-22-3639,-14 13 3415,6-9-45,-18 27-45,-6 9 45,-2 9 56,-3 4 23,3 10-23,3 7 3336,0 11-3392,1 3 0,0-4-34,1-5 34,1-7-112,1-4 112,1-6 0,4-2 22,4-3 46,6-10-46,7-6 23,31-30-23,-12 10-22,19-11-22,-27 27-45,-8 9-124,-11 8 1,-6 9-124,-9 9-2173,4 21-1020,-4-1 3507,1 7 0,-7-24 0,-3-7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6.808"/>
    </inkml:context>
    <inkml:brush xml:id="br0">
      <inkml:brushProperty name="width" value="0.04286" units="cm"/>
      <inkml:brushProperty name="height" value="0.04286" units="cm"/>
    </inkml:brush>
  </inkml:definitions>
  <inkml:trace contextRef="#ctx0" brushRef="#br0">72 72 15235,'-39'-7'1311,"7"1"-1232,32 3-79,0-1-101,1 1 101,10 1-34,9-3 34,17 1-3840,8-7 2933,5 1-949,-5 1-295,-11 3-1412,-15 4 3563,-9 5 0,-9-2 0,-1 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6.968"/>
    </inkml:context>
    <inkml:brush xml:id="br0">
      <inkml:brushProperty name="width" value="0.04286" units="cm"/>
      <inkml:brushProperty name="height" value="0.04286" units="cm"/>
    </inkml:brush>
  </inkml:definitions>
  <inkml:trace contextRef="#ctx0" brushRef="#br0">1 141 13947,'50'-7'56,"-1"0"0,3-2 0,-2-2-964,38-16-3531,4-5 4439,-6 9 0,-38 7 0,-13 8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8.602"/>
    </inkml:context>
    <inkml:brush xml:id="br0">
      <inkml:brushProperty name="width" value="0.04286" units="cm"/>
      <inkml:brushProperty name="height" value="0.04286" units="cm"/>
    </inkml:brush>
  </inkml:definitions>
  <inkml:trace contextRef="#ctx0" brushRef="#br0">228 43 7773,'0'-11'3496,"0"3"-2801,0 8 44,0 0-504,-29-13-78,12 9 11,-23-3-22,19 16-56,3 9-45,4 3 78,5 4-123,6 2 101,1 2-23,8 4-67,13 0 0,13 1-11,16-5 0,11-1 0,5-4-11,1-3 22,-4 2 12,-14-5-23,-13 1-90,-15-4 90,-11 1 157,-9 3-34,-22 7-112,-16 6-11,-23 5-44,-11-3-1,-3 0-22,0-7 11,9-6-112,13-8-427,15-7-850,21-3-1031,9-16-34,31-15 2510,17-24 0,-9 19 0,3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8.857"/>
    </inkml:context>
    <inkml:brush xml:id="br0">
      <inkml:brushProperty name="width" value="0.04286" units="cm"/>
      <inkml:brushProperty name="height" value="0.04286" units="cm"/>
    </inkml:brush>
  </inkml:definitions>
  <inkml:trace contextRef="#ctx0" brushRef="#br0">8 0 16524,'-7'11'818,"7"7"-695,17 21-67,4 5-56,-2 2-5661,1 1 5471,-4-3 1073,-3 1-2038,-6-1 390,-3 5-3303,-6 3 4068,-19 2 0,13-22 0,-13-7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7.298"/>
    </inkml:context>
    <inkml:brush xml:id="br0">
      <inkml:brushProperty name="width" value="0.08571" units="cm"/>
      <inkml:brushProperty name="height" value="0.08571" units="cm"/>
      <inkml:brushProperty name="color" value="#E71224"/>
    </inkml:brush>
  </inkml:definitions>
  <inkml:trace contextRef="#ctx0" brushRef="#br0">320 0 3264,'-56'70'-188,"1"0"1,9-1-1,1 5 1,9-9 695,6 16 1,-1-17 0,11-9 0,27-34-1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9.021"/>
    </inkml:context>
    <inkml:brush xml:id="br0">
      <inkml:brushProperty name="width" value="0.04286" units="cm"/>
      <inkml:brushProperty name="height" value="0.04286" units="cm"/>
    </inkml:brush>
  </inkml:definitions>
  <inkml:trace contextRef="#ctx0" brushRef="#br0">0 271 11414,'60'-45'-467,"0"1"0,-5 3 0,-5 5-2199,5-3 2666,-11 6 0,-18 14 0,-12 6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9.447"/>
    </inkml:context>
    <inkml:brush xml:id="br0">
      <inkml:brushProperty name="width" value="0.04286" units="cm"/>
      <inkml:brushProperty name="height" value="0.04286" units="cm"/>
    </inkml:brush>
  </inkml:definitions>
  <inkml:trace contextRef="#ctx0" brushRef="#br0">108 20 13039,'0'-11'2667,"0"2"-2421,0 9 516,0 0-448,0 70-4409,3-20 4151,0 3 0,1 2-1199,4 14 1165,4-8-22,-1-8-45,0-8-55,2-11-113,0-9 2277,0-8-2356,0-7 3130,-1-5-3006,-1-2 23,-3-3 145,-1 0 145,-4 0-44,-1-10-23,-2-16-78,-3 0 34,-5-5-3336,-7 16 3302,-8 9-752,-21 11 775,7 14-23,-11 13 67,16 8-67,10 4 0,8-5-476,7-4 376,6-7-124,1-6-448,14-7-472,12-7-413,20-6 403,15-2 1154,11-11 0,-29 8 0,-6-9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9.620"/>
    </inkml:context>
    <inkml:brush xml:id="br0">
      <inkml:brushProperty name="width" value="0.04286" units="cm"/>
      <inkml:brushProperty name="height" value="0.04286" units="cm"/>
    </inkml:brush>
  </inkml:definitions>
  <inkml:trace contextRef="#ctx0" brushRef="#br0">0 17 6103,'96'-9'0,"-19"2"0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49.756"/>
    </inkml:context>
    <inkml:brush xml:id="br0">
      <inkml:brushProperty name="width" value="0.04286" units="cm"/>
      <inkml:brushProperty name="height" value="0.04286" units="cm"/>
    </inkml:brush>
  </inkml:definitions>
  <inkml:trace contextRef="#ctx0" brushRef="#br0">0 102 12423,'74'-17'-4068,"3"-4"4068,-5-10 0,-30 13 0,-7 4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52.898"/>
    </inkml:context>
    <inkml:brush xml:id="br0">
      <inkml:brushProperty name="width" value="0.04286" units="cm"/>
      <inkml:brushProperty name="height" value="0.04286" units="cm"/>
    </inkml:brush>
  </inkml:definitions>
  <inkml:trace contextRef="#ctx0" brushRef="#br0">49 3496 14271,'-27'13'1670,"5"-3"-1222,22-10-145,0 0-124,0 2 0,0-1 146,0 6 67,0 1-10,0 2-91,0 1-101,0-3 90,6 0-33,7-1 157,10-1-80,12 1-88,8-3-12,6-2-34,3-2-56,-1 0 1,-2-1-12,-2-7 1,-2-4-23,1-6-34,1-3 0,-3-1-11,1-3-11,-1-4 11,0-2-3415,3-5 3404,3-4-34,4-6 1,6-4-1,2-5 0,-1 0-11,0 0-2257,-8 5 2268,1 1-1517,-8 5 1529,-2 3 1505,1-4-1483,-15 14-12,1-6 12,-11 10-11,3-9-23,8-11 992,5-12-1003,5-3 0,1-6 0,-12 21 0,1 1 0,15-22 0,-17 25 0,-1 3 0,7-6 2760,-5 4-2749,-1 2 0,1-3 11,2-4-22,1-3 23,1-3-23,13-22 0,-11 16 0,10-18 0,-16 20 0,1-1 0,14-26 0,-8 24 1909,8-13-1932,-14 31 23,0 2 0,-3 2 23,-1 2-23,-5 8 0,-6 7 0,-4 5-3392,-2 3 3380,3-1-1797,19-23 1809,-2 6-1673,18-23 1673,-11 12-177,4-4 177,-1-4-12,4-1 24,-2-3 1572,-2 5-1550,5-12-34,-15 15 0,6-8 1714,-13 17-1747,-3 6 55,-1 5-44,-4 5-12,1 2 34,-2 2-1930,4 1 1930,2 0-11,1 1 0,22-14 11,-4 5 0,19-10 0,-12 9 11,-4 4-11,-6 2-34,9-1 2303,-11 4-2258,10-4-11,-11 5-11,-1 1-1,-2 2-10,-3 1 3380,-3 3-3391,3-1 33,6 0-45,31-5 23,-12 5 22,17-4-12,-24 8 12,-2 2-22,4-1 33,5 2-11,7-4 0,35-2-11,-23 2 0,23-3 11,-38 7 0,-5-1-34,-8 3 23,-4 0-11,-5 0-12,0 0 34,1 7 11,27 15-11,-11 2-11,22 12 11,-18-8 11,4 4 12,1-1-46,0 3 23,-3 0-11,-5-1 11,-5 1-11,14 16 11,-14-12 11,11 15-3403,-16-16 3403,0 3-2279,4 0 2268,-2 3-46,19 20 24,-18-18 44,13 14-33,-16-18 11,-1-2 0,4 3-11,-1 0 45,3 1-68,3 2 34,-9-12 0,1 0-11,27 19 11,-23-16 0,1-1-11,19 15-23,-2 2 34,-4 2 0,-3 1-1502,-3 2 1480,-4 0 1387,-6-3-1377,8 21 24,-15-16 10,11 21-22,-10-16-22,6 5 22,0 6 0,6 8 5,-25-39 1,1 0 5,2 4 0,0 0-11,1 0 0,3 3-101,15 23 1,1 1 100,-11-16 0,-1-1 0,13 17 0,-1-1 5,-15-21 1,-2-3-6,-2-3 0,0 0 17,-1-1 0,-1-1-17,19 38-6,-18-29 1,-1-1 16,11 24-11,-15-30 0,0-3 2045,10 10-2045,5-8 0,9-5 22,12-1 12,13-2-12,12 0-1020,11-9 1,0-2-2600,-9-3 1848,-2 0 1,-24-13 2426,-60-18 1,-2 5-1,-5-5 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7.104"/>
    </inkml:context>
    <inkml:brush xml:id="br0">
      <inkml:brushProperty name="width" value="0.04286" units="cm"/>
      <inkml:brushProperty name="height" value="0.04286" units="cm"/>
    </inkml:brush>
  </inkml:definitions>
  <inkml:trace contextRef="#ctx0" brushRef="#br0">101 1 16367,'62'40'239,"-1"1"0,-6 0 0,-14 5-37,-29 48-34,-19 1-34,-22-4-78,-18-14 22,-15-14 1,0-19 10,11-18-4205,14-14 4239,14-9 849,13-12-916,6-15 11,8-23-67,21-26 0,-5 26 0,4-2-367,11-6 0,4 1 367,4-1 0,3 2-40,0 4 1,1 3 22,-4 11 1,-1 4-74,31-4-22,-16 26 3113,-16 43-2996,-24 14 1,-7 8-1,-2-5 1,-3 2-6,-4 21 0,-3-1 0,-10 21-11,-7-18 11,1-23 11,5-22 34,7-17 156,3-10 1048,3-8-1159,7-17-56,12-18-12,15-21-22,11-9 0,3 3-67,18 15 0,2 35 67,0 32 11,-7 31-11,-22 19-34,-7 3-179,-7 3-627,-5-6-101,-5-4-1211,-7-9-1702,-4-13 3854,-4-14 0,0-13 0,0-9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8.089"/>
    </inkml:context>
    <inkml:brush xml:id="br0">
      <inkml:brushProperty name="width" value="0.04286" units="cm"/>
      <inkml:brushProperty name="height" value="0.04286" units="cm"/>
    </inkml:brush>
  </inkml:definitions>
  <inkml:trace contextRef="#ctx0" brushRef="#br0">0 430 11515,'8'-2'2253,"-3"0"-7533,92 2 5437,-36 0-157,9 0 0,2 0 1151,2 0-1151,-8-4 895,-14-1-929,-14-8-2161,-10-5 2195,-10-5 2092,-5-6-2070,-5-4-1909,-4-1 2100,-3 1-1075,-5 4 1299,-10 8 1160,-10 9-1585,-33 24 77,9 18 23,-15 24-1508,25 13 1463,14 5 802,11 1-869,26 22 0,17-33-179,18-19 0,9-9-62,-9-20 0,2-6-185,25 5 0,2-7-297,-13-13 1,-1-6-354,4 0 1,-1-5-214,-1-10 1,-1-6 621,-4-2 0,-3-3 1177,-4-4 1,-5-4-511,-7-1 0,-4-3 353,-6 1 0,-7-2 313,-6 4 1,-5 0 1291,1-31-53,-11 21-919,-19 30-762,-8 13 269,-23 33 0,-10 19 11,8 14 1,0 8 11,12-12 0,1 2-393,-12 17 1,5 0-12,-1 17-67,18-16-45,14-15-1564,9-18 1609,14-13 61,31-11-61,4-16-45,24-14 0,-16-18 0,-1-11 11,-4-12 0,-3-2 0,-10 4 147,-7 9-214,-15 25 2305,-6 17-2149,-8 31 12,0 16 12,0 14-91,-3-1-22,3-6-11,-3-11 0,3-9 0,0-8 23,0-10 3474,10-3-3351,10-5-2,19-12-133,13-8 0,9-19 11,2-12-10,-4-3-24,4-10 1,-27 27-112,-3 6 101,-25 32 22,-5 20 89,-1 12-66,-2 13-12,0 2-11,0-7-11,0 0 22,0-19-11,0-3-23,0-16 1,0-3-34,5 0 34,11-10-90,12-10-34,12-16 23,4-8 89,13-15-55,-16 25 33,4 1-12,-18 30 68,-2 18 0,1 7-11,3 16-2365,14 17-1556,-8-13 3932,12 3 0,-28-28 0,-3-9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8.253"/>
    </inkml:context>
    <inkml:brush xml:id="br0">
      <inkml:brushProperty name="width" value="0.04286" units="cm"/>
      <inkml:brushProperty name="height" value="0.04286" units="cm"/>
    </inkml:brush>
  </inkml:definitions>
  <inkml:trace contextRef="#ctx0" brushRef="#br0">1 1 10563,'78'10'-870,"-19"-5"0,-53-1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8.406"/>
    </inkml:context>
    <inkml:brush xml:id="br0">
      <inkml:brushProperty name="width" value="0.04286" units="cm"/>
      <inkml:brushProperty name="height" value="0.04286" units="cm"/>
    </inkml:brush>
  </inkml:definitions>
  <inkml:trace contextRef="#ctx0" brushRef="#br0">0 0 14753,'83'10'-646,"0"0"0,-4-1 0,-5-2-2536,24-10 3182,-6-8 0,-40 6 0,-15-6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8.851"/>
    </inkml:context>
    <inkml:brush xml:id="br0">
      <inkml:brushProperty name="width" value="0.04286" units="cm"/>
      <inkml:brushProperty name="height" value="0.04286" units="cm"/>
    </inkml:brush>
  </inkml:definitions>
  <inkml:trace contextRef="#ctx0" brushRef="#br0">1 420 15538,'19'35'1188,"5"-21"-1177,7-46 0,7-14-11,3-6 0,2-11 11,3-6-11,-3-3 0,-4 10 0,-11 19-89,-12 21-12,-8 15 101,-7 25 0,-1 10 11,0 20-3403,0 1 3392,0-6 0,0-8-34,3-9 12,3-6 11,8-9 11,6-5 33,10-4 12,7-8 11,9-10 90,6-12-2034,2-10 2291,0 2 13,-11 5 2569,-4 14-2571,-18 11 12,1 21-168,-9 14-157,3 17-68,2 8-212,9 24-1132,-12-17-2253,2 15 3564,-14-31 0,-3-19 0,0-8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7.436"/>
    </inkml:context>
    <inkml:brush xml:id="br0">
      <inkml:brushProperty name="width" value="0.08571" units="cm"/>
      <inkml:brushProperty name="height" value="0.08571" units="cm"/>
      <inkml:brushProperty name="color" value="#E71224"/>
    </inkml:brush>
  </inkml:definitions>
  <inkml:trace contextRef="#ctx0" brushRef="#br0">445 7 11347,'0'-7'1546,"-83"56"-1322,30-7-196,-7 2 0,-1 4-28,-4 17-56,11-1-403,16-7-6613,17-8 6265,11-12-3654,26-15 4461,12-12 0,-5-6 0,1-4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09.817"/>
    </inkml:context>
    <inkml:brush xml:id="br0">
      <inkml:brushProperty name="width" value="0.04286" units="cm"/>
      <inkml:brushProperty name="height" value="0.04286" units="cm"/>
    </inkml:brush>
  </inkml:definitions>
  <inkml:trace contextRef="#ctx0" brushRef="#br0">915 52 11541,'-84'-14'687,"-1"-1"1,4 1 0,3 5-397,22 13 0,2 4-134,-2 1 0,1 3 28,1 5 0,3 3 61,-33 22-89,26 1 22,30-3 258,30 2 23,37 7-5680,31 8 5225,-21-24 1,3 2 5,5 3 1,-1 1 358,2 1 0,-1 1-370,-6 0 0,-2 1 5,-7-3 1,-3 1 5,16 30 101,-27-10 68,-15-10 1109,-37-8-1132,-20-5-2144,-35-5 2021,30-19 0,-3-2-18,-2-2 1,-2-2 660,0-2 1,0-2-656,2 0 0,2-3-22,-40-4 0,22-10-1694,23-13 921,25-13-850,39-12-1056,37 5 1,16 1 2678,-6 8 0,2 2 0,4-2 0,-4 6 0,9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0.037"/>
    </inkml:context>
    <inkml:brush xml:id="br0">
      <inkml:brushProperty name="width" value="0.04286" units="cm"/>
      <inkml:brushProperty name="height" value="0.04286" units="cm"/>
    </inkml:brush>
  </inkml:definitions>
  <inkml:trace contextRef="#ctx0" brushRef="#br0">322 17 12591,'0'-9'4336,"0"2"-3809,0 7-91,0 0 24,-63 30 358,24 62-2419,-1-45 0,2 5 1663,18 18 0,9 2-57,2-20 1,2-2 28,-5 48-68,2-10-45,2-10-458,2-9-2735,-5 3-157,-1-25 3429,-6-5 0,9-32 0,0-7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0.240"/>
    </inkml:context>
    <inkml:brush xml:id="br0">
      <inkml:brushProperty name="width" value="0.04286" units="cm"/>
      <inkml:brushProperty name="height" value="0.04286" units="cm"/>
    </inkml:brush>
  </inkml:definitions>
  <inkml:trace contextRef="#ctx0" brushRef="#br0">0 98 16713,'81'-10'-64,"1"0"1,-4 1 0,-3 0-509,-16 4 1,-1-1-401,-1 1 0,0 0-1308,-1 0 0,0-1 2280,-2 0 0,-3-1 0,7 0 0,-15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0.726"/>
    </inkml:context>
    <inkml:brush xml:id="br0">
      <inkml:brushProperty name="width" value="0.04286" units="cm"/>
      <inkml:brushProperty name="height" value="0.04286" units="cm"/>
    </inkml:brush>
  </inkml:definitions>
  <inkml:trace contextRef="#ctx0" brushRef="#br0">553 15 17017,'-4'-15'1277,"7"24"-705,6 26-180,4 31-157,-4 12-156,-5 10-12,-2-3-56,-1 0-11,0-10 0,0-11-56,-1 3-124,0-37 24,0 2-102,0-32 191,0 0-23,0-9 45,0-12 23,0-11 22,0-10 34,-12-16-34,-3 14 0,-16-9 0,-6 22 0,-9 8 0,-6 8-12,-10 9-3380,-2 6 3448,-2 19-56,2 9-418,10 21 519,10 5-151,18 0 83,12-1-10,9-5-1,21-6-22,14-6-11,29-10-219,5-14 1,6-5-444,-10-2 1,1-1-617,26-1 0,2-2-459,-18-5 0,-3-2 1748,6-3 0,-5-1 0,11-4 0,-15-1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0.896"/>
    </inkml:context>
    <inkml:brush xml:id="br0">
      <inkml:brushProperty name="width" value="0.04286" units="cm"/>
      <inkml:brushProperty name="height" value="0.04286" units="cm"/>
    </inkml:brush>
  </inkml:definitions>
  <inkml:trace contextRef="#ctx0" brushRef="#br0">0 17 11549,'67'-4'-665,"-1"0"0,-3 0 0,-8 1 0,-7 2 1,-15 1-1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1.093"/>
    </inkml:context>
    <inkml:brush xml:id="br0">
      <inkml:brushProperty name="width" value="0.04286" units="cm"/>
      <inkml:brushProperty name="height" value="0.04286" units="cm"/>
    </inkml:brush>
  </inkml:definitions>
  <inkml:trace contextRef="#ctx0" brushRef="#br0">1 27 12983,'9'12'157,"6"-2"-796,22-10-885,6 0-1826,12-8 3350,14-7 0,-30 3 0,0-1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2.108"/>
    </inkml:context>
    <inkml:brush xml:id="br0">
      <inkml:brushProperty name="width" value="0.04286" units="cm"/>
      <inkml:brushProperty name="height" value="0.04286" units="cm"/>
    </inkml:brush>
  </inkml:definitions>
  <inkml:trace contextRef="#ctx0" brushRef="#br0">806 48 16367,'-8'11'493,"-11"19"-135,-14 51-5872,-16 4 5575,22-42 1,-1-1 72,-34 31 1086,-5-10-1108,-3-12 23,-5-12-68,2-12 79,1-10 22,10-9 56,11-5 892,10-3-824,13-13 10,5-5-55,12-16 3186,5-9-3377,6-11-3008,22-16 2963,16-9-1145,-4 37 0,7 1 1134,6 0 0,5 3-776,6 3 1,2 5 719,4 5 0,1 4-421,-3 6 1,-1 4 101,-5 4 0,-3 4 242,35 9-1660,-23 17-862,-24 20-2298,-21 21 4953,-22 11 0,-1-31 0,-7-8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2.323"/>
    </inkml:context>
    <inkml:brush xml:id="br0">
      <inkml:brushProperty name="width" value="0.04286" units="cm"/>
      <inkml:brushProperty name="height" value="0.04286" units="cm"/>
    </inkml:brush>
  </inkml:definitions>
  <inkml:trace contextRef="#ctx0" brushRef="#br0">0 27 18194,'75'5'377,"0"1"0,7-1 0,3-2-349,7-2 0,3-2-632,-24 0 0,2 0 0,1-1 570,4 0 1,1 0-1,0-1-414,0 0 0,0-1 0,0 1-527,-6 0 0,0-1 1,-2 1-2234,21 0 0,-4 0 3208,-18 0 0,-8 1 0,5 0 0,-34 1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3.022"/>
    </inkml:context>
    <inkml:brush xml:id="br0">
      <inkml:brushProperty name="width" value="0.04286" units="cm"/>
      <inkml:brushProperty name="height" value="0.04286" units="cm"/>
    </inkml:brush>
  </inkml:definitions>
  <inkml:trace contextRef="#ctx0" brushRef="#br0">27 381 17622,'-9'-20'-12,"1"16"-5648,8 33 5682,0 25-1099,-1 18 1088,-1 9 1067,0-5-1078,-1-10 0,3-13-34,-1-15 12,1-13 2223,0-12-2212,0-6 3380,0-6-3346,0-1-1,0-4-22,0-10 0,0-11 0,0-16 0,7-9 0,3-15-3358,16-13 3358,8-15-1135,-11 42 1,4 0 1134,4-1 0,3 1-48,4 3 1,4 3 47,2 5 0,3 4 0,2 5 0,0 5-39,1 5 0,1 3-308,46-3-651,-8 10-1153,-14 14-771,-20 20 2922,-26 12 0,-16-8 0,-13-4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2:13.433"/>
    </inkml:context>
    <inkml:brush xml:id="br0">
      <inkml:brushProperty name="width" value="0.04286" units="cm"/>
      <inkml:brushProperty name="height" value="0.04286" units="cm"/>
    </inkml:brush>
  </inkml:definitions>
  <inkml:trace contextRef="#ctx0" brushRef="#br0">0 168 11728,'0'-7'2286,"0"1"-1950,0 6 460,0 0-449,55 36-33,-41-7-113,41 31 102,-55-20-157,-1-8-135,-1-10 90,0-10-23,1-7 68,1-4 257,0-1-257,0-13 55,2-7-111,11-22-67,23-38 202,2 14-3405,14-18 3337,-11 39 55,8 17-212,-12 14 0,8 27 0,-14 19 0,-3 27-22,-3 14-567,-14-9 1,-3 3-1008,-3-14 1,-1 0-2153,0 18 0,-1-1 3748,-4 21 0,0-40 0,0-17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7.560"/>
    </inkml:context>
    <inkml:brush xml:id="br0">
      <inkml:brushProperty name="width" value="0.08571" units="cm"/>
      <inkml:brushProperty name="height" value="0.08571" units="cm"/>
      <inkml:brushProperty name="color" value="#E71224"/>
    </inkml:brush>
  </inkml:definitions>
  <inkml:trace contextRef="#ctx0" brushRef="#br0">676 0 11694,'3'0'2219,"-49"67"-7476,8-12 5335,-4 3 1,-2 4 283,12-14 0,-5 3-362,-8 2 0,-10 7 0,0 0 0,9-8 0,8-5 0,0-2 0,-16 11 0,0 0 0,0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21.167"/>
    </inkml:context>
    <inkml:brush xml:id="br0">
      <inkml:brushProperty name="width" value="0.04286" units="cm"/>
      <inkml:brushProperty name="height" value="0.04286" units="cm"/>
    </inkml:brush>
  </inkml:definitions>
  <inkml:trace contextRef="#ctx0" brushRef="#br0">7 4254 14708,'-3'0'1222,"0"0"-853,3 0 125,0 0-57,11-7-157,10-7 67,12-10-100,10-6-23,3-5-45,11-4-67,5-5-22,12-8-34,6-4-1719,-36 25 1,0-1 1695,0-2 1,0-2 11,3-2 0,-2-2-307,-1-3 1,-1-1 283,2-3 1,-1-1-18,-3-2 1,-2-1 5,0 1 1,-1-1-1,-3 1 0,1-2 0,11-20 0,0-2-11,-11 16 0,0 0 6,10-18 0,-3-1 10,-12 19 1,-2 1-17,0 0 0,-1 0 5,-1 1 1,-1 1 0,-2 4 0,0 1 38,17-38-32,-5 10 32,-3 7 3095,0 4-3094,0 1-40,-6 17 1,1-2 371,19-36-377,-13 28 0,1 0-6,-5 8 1,-1 2 5,2-1 0,-1 0 5,0 1 1,0-1 11,-2 4 0,-1 0-143,0 1 1,0 0 136,25-39-11,0 4 0,0 5-11,-2 4 11,-1 4 0,-2 4 0,-4 4 0,-1 6 0,-3 7 0,0 2 11,16-11-11,-14 14-11,14-11 11,-18 18-11,5 2 11,2 2-22,4 3 22,-2 4-23,-3 5 499,-4 2-499,-2 4-10,2 0 33,3-1 33,9-2-33,6-4-11,8 0 11,2-2 34,7 2-34,1-1-3129,8 2 3129,5 1 11,3 0-139,-27 5 1,0 1 127,27-4 0,-35 5 0,-2 1 0,9 3 22,29 1-22,-21 3 23,25 1-23,-31 1 0,-2 0-23,-6 0 23,-2 0 0,-3 7-11,2 3 11,2 10 0,5 1 0,2 3 0,27 16 11,-25-11-11,21 13 0,-32-14-11,1 3 11,0-3-11,-3 2-2173,2-2 2184,1 0 0,0 2-45,29 13-412,-23-6 446,19 15-1309,-27-10 1320,1 10 0,3 5 22,1 7 879,1 4-868,-15-16 1,0 1-12,-11-13 1,1 1-23,9 14 0,0 0 68,18 21-23,-2 1 263,0-1-269,-21-24 0,1 0 1644,18 28-1655,-20-28 0,0 0 62,15 21 44,0 2-89,1 0 22,1 1 23,-3 2-68,2 6 0,-27-38 1,0 1 49,0 3 1,0 1-56,2 2 0,1 3 50,13 25 0,2 1-39,-9-21 0,2 0 0,12 20 0,1-2 0,-13-25 0,1-3-6,1 1 1,0 0 114,-1-2 0,3 2-109,17 19 0,0 1-23,-13-18 1,-1 0-6,15 15 0,-1-3 11,-16-21 0,-2-3 229,-1-1 1,2-2-241,0-1 0,0-2-6,-2-2 1,-1-2-7,37 27-66,-7-10-168,-5-7-471,-4-10-112,-8-7-4213,-5-9 1954,-22-8 3088,-7-17 0,-17 7 0,0-10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28.235"/>
    </inkml:context>
    <inkml:brush xml:id="br0">
      <inkml:brushProperty name="width" value="0.04286" units="cm"/>
      <inkml:brushProperty name="height" value="0.04286" units="cm"/>
    </inkml:brush>
  </inkml:definitions>
  <inkml:trace contextRef="#ctx0" brushRef="#br0">1 1 10776,'25'0'1658,"-3"0"-930,-22 0 5524,2 0-6296,-1 0 10,0 0 12,1 0 22,3 7 156,1 8-99,4 10-12,-1 9 33,2 2-22,0 7-3392,0 3 3370,0 6-330,-1 5 318,-2 3-2166,1 7 2166,-2 1-22,2 2-54,0 0 54,-1-5 11,1 2-11,-2-7 2128,3 0-2128,1 22 0,-2-20 11,0 20-11,-5-25 0,-3 0 293,-1-2-304,0-1 22,0-1 0,0-2-410,0-2 399,0-5 0,0-5 0,0 1 0,0-15 0,0 1 3152,0-16-3141,0 1 714,0-6-725,0 4 0,0-5 0,0 1 0,0-4 33,0-1-10,0 2-23,0-2-45,0 1 45,0 2 0,0 1 0,0 2-11,0 1 11,0-1 11,0-2-11,0 0 11,0-3-672,0 0-325,-1-1-90,-3 0-392,-4 0-392,-2 0-1053,-7 0-1054,-1 0 3967,-5 0 0,10 0 0,3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6.979"/>
    </inkml:context>
    <inkml:brush xml:id="br0">
      <inkml:brushProperty name="width" value="0.04286" units="cm"/>
      <inkml:brushProperty name="height" value="0.04286" units="cm"/>
    </inkml:brush>
  </inkml:definitions>
  <inkml:trace contextRef="#ctx0" brushRef="#br0">69 1 14462,'-36'0'930,"7"0"-616,27 0-157,1 0 952,1 0-1053,10 0 78,11 0-55,24 0 10,22 0 1,26 0-68,-37 0 1,3 0-139,10 0 1,2 0 126,8 1 0,2-1-984,6 1 1,3 0 983,6 1 0,2 0-4,-30-1 1,1 1-1,0-1-304,3 1 1,0-1 0,1 1 299,3 1 1,0 1 0,1-1-1,1 0 1,1-1 0,1 1-4,2 1 0,1 0 0,0 0-4,2-1 1,0 1-1,1 0 4,2-1 0,1 0 0,-1 0-465,2 0 0,0 0 0,1 0 465,-1-1 0,1 0 0,5 0 0,-18 0 0,5-1 0,2 0 0,-1-1 0,-4 1-384,2 1 1,-4-1-1,0 0 1,4 0 380,0 0 1,5 0 0,1-1 0,-2 1-1,-5-1 3,-1 1 0,-5 0 0,-2 0 0,2 0-11,3 0 0,1-1 0,0 1 0,0 0-3,2-1 0,0 1 0,0-1 0,0 1-3,2-1 0,-1 1 0,2 0 0,-1 0 11,0-1 1,0 0-1,1 0 1,6 0-141,4 1 1,6-1 0,3 1-1,-1 0 1,-5 0 128,3 0 0,-6 0 0,2 0 1,3 0 10,-17 0 0,3 0 1,2 0-1,0 0 1,-3 0-1,-4 0-236,14 1 1,-4 0-1,-3-1 1,1 1 238,1 0 0,-1-1 0,1 1 1,-1-1-124,0 1 0,0 0 1,0 0-1,-1 0 114,-1 1 1,-1-1 0,1 0 0,-2 1-23,-1 0 1,0 0-1,-1 1 1,-1-1 33,-1 1 0,-1 0 0,-1 0 0,1 0 0,-2 1 0,-1-1 0,0 1 0,0-1-4,20 3 0,0 0 1,-1 0 232,-5 1 1,0-1 0,3 1-233,-10 0 0,4 0 1,0 1-1,-7-1 3,0 1 0,-6-1 0,3 1-4,12 0 0,2 1 1,-10-1-70,-15-1 0,-9-2 953,26 4-1552,-35-5-2446,-39-2 3118,-41-15 0,12 10 0,-15-10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1:29.614"/>
    </inkml:context>
    <inkml:brush xml:id="br0">
      <inkml:brushProperty name="width" value="0.04286" units="cm"/>
      <inkml:brushProperty name="height" value="0.04286" units="cm"/>
    </inkml:brush>
  </inkml:definitions>
  <inkml:trace contextRef="#ctx0" brushRef="#br0">20 3841 11504,'-11'3'2040,"2"0"-1570,9-3 2006,0 0-1994,9 0-79,5 0-112,14 0-55,7 0-3415,9-7 3358,5-3 23,4-11-45,6-3 33,3-4-111,0-4 21,1-2 1,-5-2 11,-2 1-2279,-5-4 2301,-1-2 1490,-1-4-1556,-1-9-24,1-3 12,3-11-261,-1-7 216,-12 18 1,0-1-7,-11 15 1,0-1 5,10-12 0,-2 3 23,9-14-12,-1 6 34,-3 3-11,-1 1 55,-9 13 1,1-1-89,15-29 1316,-13 22 0,-1 0-1294,15-28-12,2-6-16,-24 41 0,1-1-1102,2-2 1,1 0 1100,1-1 1,2-1 113,12-15 0,1 0-108,-12 17 0,-1 1-293,9-10 1,-1 3 281,12-12-44,-2 3 55,2 2-11,-1 1 12,0 2-12,0-1 0,0-1 2843,2-1-2838,-15 14 1,2 0-1,-9 8 1,0 1-1,12-14 1,0 1-6,20-25 5,-31 37 1,0 1 6,30-34-12,-5 4 0,-2 8-12,-6 6 20,-2 6-8,2 1 842,-16 16-842,4 0 0,-15 13-11,7-1 11,6-4 0,5-1-2920,5 0 2909,-7 3 92,-5 8-81,-7 4-22,-9 5-1,-3 2 12,-5 0 0,0-2 3380,2 1-3391,3 0 22,6 0-11,30-5 11,-7 2 11,27-3-11,-17 2 0,7-1 0,0 0 0,8-3 0,5-1 0,-17 4 0,3-1-475,32-5 475,-31 6 0,-1 2 0,21-4 0,-7 5-136,-5 2 124,-11 1 12,-5 2-11,-6 0 11,-1 0-11,28 10 22,-13 2-11,28 10 0,-21-1-11,2 4 11,0 1 22,-5 3-22,-3 2 23,15 22-1,-21-11-22,14 17 184,-21-12-184,3 1 22,6 5-22,4-4-3139,6 3 3162,4-3-256,-21-16 1,2 0 221,25 16 16,-29-17 1,-2-1-17,12 12 11,-4 3 0,-3 3-11,0 2 22,1 6-49,1 3 49,-12-16 0,0 0-11,22 24 8,-21-26 1,-1 0-9,10 10 0,-6-6 2978,-9-5-2978,-8-5 0,-2-2 0,-3 0-2536,1 1 2536,1 0 52,1 3-52,3-1 211,0 2-177,2 0 22,-1 0-56,1 0 3392,-4-1-3381,1-1-11,-4-3 11,-1 0 1,-1 2-1,0 0-11,1 6 0,2 0 0,3 4 0,2-1 22,2 1-22,-2-1-3392,-2-1 3392,-3 0 0,-2-3 23,-1-1-23,0-1 0,0 2 11,-1-2-11,1 3 0,0 1 11,11 19-11,-7-11 3043,8 13-3043,-9-18-12,-2-1 12,1 1 0,-1 0 0,-1 2-3261,1 2 3250,0 2-2178,5 3 2189,0 1 162,3 2-129,13 27-10,-7-20-23,11 20 0,-15-29-23,1-2 2292,-2-2-2247,17 20-22,-12-18 3392,12 15-3392,-14-25 11,0 0 0,1-3-11,2 1-11,3 2 11,5-2 0,1 1-11,24 14 11,-21-13 0,16 9 0,-29-20-22,-6-9 10,-9-6 1,-8-8-56,-7-4-269,-5-1-661,0 1-5569,-1 4 6566,-14-4 0,11-1 0,-12-5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2.453"/>
    </inkml:context>
    <inkml:brush xml:id="br0">
      <inkml:brushProperty name="width" value="0.04286" units="cm"/>
      <inkml:brushProperty name="height" value="0.04286" units="cm"/>
    </inkml:brush>
  </inkml:definitions>
  <inkml:trace contextRef="#ctx0" brushRef="#br0">322 212 6708,'9'-5'1401,"-2"0"-942,-7 5 382,0 0-147,0-8-88,0 5-24,0-7 1,0 10 1949,0-2-2230,0 1-55,0-1 11,2-3-180,-1-2 1,3-5 33,-1-4-56,-1-1 11,-1-2-45,-1 1-22,0-3-22,-6 1-112,-22-1 44,-4 10 23,-20 3 22,6 10-11,-1 12 45,2 8-12,6 11 23,12 1-44,9-2 10,10-5-134,5-4 146,6-1 22,16 0 11,17 0 22,22 0-33,17-4-11,7-7-46,2-5-10,-9-4-3414,-13-2 3481,-18-5 0,-14-3 11,-14-8 11,-8-4 12,-5-1-1,-3 1 58,0 7 3413,0 3-3448,0 7-56,0 2-90,0 1 90,0 4 90,0 23 55,0 20-55,0 32-3415,0 11 3325,0 6-2176,0-6 1975,2-7-1223,14 3 247,1-35 247,13-4 236,-1-38-293,5-6-537,4-13 269,6-14 1255,-2-19 0,-17 14 0,-6 2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2.724"/>
    </inkml:context>
    <inkml:brush xml:id="br0">
      <inkml:brushProperty name="width" value="0.04286" units="cm"/>
      <inkml:brushProperty name="height" value="0.04286" units="cm"/>
    </inkml:brush>
  </inkml:definitions>
  <inkml:trace contextRef="#ctx0" brushRef="#br0">229 0 2808,'-61'66'590,"-1"-1"0,9-6 0,13-6 2794,29-6-3149,10-5 1398,17-7-1566,8-3 904,19-11-870,8-6 3336,2-9-3437,5-5-23,-5-16 23,-1-8 0,-11-18 45,-9-3-3437,-12-6 3392,-11-1-2346,-6-6 2032,-17 5-403,-27 0-347,-4 25-617,-13 7-1131,21 30 3377,13 6 1,10-3 0,10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2.888"/>
    </inkml:context>
    <inkml:brush xml:id="br0">
      <inkml:brushProperty name="width" value="0.04286" units="cm"/>
      <inkml:brushProperty name="height" value="0.04286" units="cm"/>
    </inkml:brush>
  </inkml:definitions>
  <inkml:trace contextRef="#ctx0" brushRef="#br0">1 69 9207,'11'0'1703,"-2"0"-1703,71-28-78,-38 19-673,10-6 0,-1 1-2117,-19 11 2868,-14 12 0,-11-7 0,-7 7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3.041"/>
    </inkml:context>
    <inkml:brush xml:id="br0">
      <inkml:brushProperty name="width" value="0.04286" units="cm"/>
      <inkml:brushProperty name="height" value="0.04286" units="cm"/>
    </inkml:brush>
  </inkml:definitions>
  <inkml:trace contextRef="#ctx0" brushRef="#br0">14 267 8467,'-8'4'2611,"3"-1"-2499,5-3-112,0 0-123,85-32-269,-28 5-275,9 0 0,3-3-1271,15-18 1938,0-4 0,-37 21 0,-13 5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3.220"/>
    </inkml:context>
    <inkml:brush xml:id="br0">
      <inkml:brushProperty name="width" value="0.04286" units="cm"/>
      <inkml:brushProperty name="height" value="0.04286" units="cm"/>
    </inkml:brush>
  </inkml:definitions>
  <inkml:trace contextRef="#ctx0" brushRef="#br0">43 24 8075,'0'-7'3563,"0"1"-1871,0 6-1344,0 0-180,-19-10 78,14 9 113,-14 6-180,19 20-123,8 16-56,1 7-336,5 2-729,-5-3-4803,-3 2 1823,-6-8 4045,-3-7 0,2-15 0,-2-9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3.527"/>
    </inkml:context>
    <inkml:brush xml:id="br0">
      <inkml:brushProperty name="width" value="0.04286" units="cm"/>
      <inkml:brushProperty name="height" value="0.04286" units="cm"/>
    </inkml:brush>
  </inkml:definitions>
  <inkml:trace contextRef="#ctx0" brushRef="#br0">105 17 10597,'2'-9'761,"-1"1"-447,-1 8 112,18 74-101,-6-38-135,18 56-33,-7-61-23,12-4 23,-8-14 22,7-3-10,-11-10 55,-1-4-33,-3-12-23,-3-9 22,-9-14-134,-3-4-56,-8 1 0,-15 6-202,-13 13-246,-20 10-4109,-11 22 4557,13 18 0,2 4 0,-1-6 0,-11 30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8.796"/>
    </inkml:context>
    <inkml:brush xml:id="br0">
      <inkml:brushProperty name="width" value="0.08571" units="cm"/>
      <inkml:brushProperty name="height" value="0.08571" units="cm"/>
      <inkml:brushProperty name="color" value="#E71224"/>
    </inkml:brush>
  </inkml:definitions>
  <inkml:trace contextRef="#ctx0" brushRef="#br0">324 129 8231,'-21'-71'2084,"3"14"885,11 59-2835,-7 21 1138,-10 20-1070,-14 34-101,15-29 0,-1 2-23,-2 5 1,0 1-29,2 0 0,2 0-44,2-3 0,3-1-6,-2 42-45,19-42 0,8-2 754,24 11-866,24-3 3048,12-45-2925,3-22 20,-26-20 0,-2-8 14,16-37 5,-25 14 1,-7-4-6,-15 10 0,-5 0 228,-1-1 0,-3 0-189,-6 3 1,-4 2-1185,-13-38 1145,-17 22-370,-32 16-762,15 27-1118,-12 9-7581,32 15 9815,16 4 1,8-2-1,10 2 1</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4.870"/>
    </inkml:context>
    <inkml:brush xml:id="br0">
      <inkml:brushProperty name="width" value="0.04286" units="cm"/>
      <inkml:brushProperty name="height" value="0.04286" units="cm"/>
    </inkml:brush>
  </inkml:definitions>
  <inkml:trace contextRef="#ctx0" brushRef="#br0">0 417 6462,'0'9'1232,"0"-2"-940,0-7 122,0 0-336,80 42 34,-27-31-2199,10 10 1,4-3 2120,24-32-23,-39 5 0,2-1 265,3-5 1,0-1-277,2 0 0,3-1-62,23-8 1,2-3-68,-19 7 1,-1-1-249,18-8 1,-2 0 118,-26 9 0,-3 0 1480,-4-2 1,-1-1-1929,37-20 360,-11-3-347,-15 1 0,-27 21 1,-11 5-1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5.048"/>
    </inkml:context>
    <inkml:brush xml:id="br0">
      <inkml:brushProperty name="width" value="0.04286" units="cm"/>
      <inkml:brushProperty name="height" value="0.04286" units="cm"/>
    </inkml:brush>
  </inkml:definitions>
  <inkml:trace contextRef="#ctx0" brushRef="#br0">1 244 5610,'65'-37'97,"0"0"0,-6 3 0,-7 4-411,-11 2-169,-6 4 483,-6-4 0,-13 15 0,-4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9.086"/>
    </inkml:context>
    <inkml:brush xml:id="br0">
      <inkml:brushProperty name="width" value="0.04286" units="cm"/>
      <inkml:brushProperty name="height" value="0.04286" units="cm"/>
    </inkml:brush>
  </inkml:definitions>
  <inkml:trace contextRef="#ctx0" brushRef="#br0">27 119 14048,'-22'-45'414,"17"5"-392,51 24 12,11 4-34,4 6-4252,5 8 4230,-2 17 24,-4 13-24,-9 21-34,-12 7-146,-12 1-313,-12-3-494,-7-4-537,-15-5-1121,-20-5 23,-20-7 2644,-20-6 0,27-16 0,5-4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9.251"/>
    </inkml:context>
    <inkml:brush xml:id="br0">
      <inkml:brushProperty name="width" value="0.04286" units="cm"/>
      <inkml:brushProperty name="height" value="0.04286" units="cm"/>
    </inkml:brush>
  </inkml:definitions>
  <inkml:trace contextRef="#ctx0" brushRef="#br0">0 111 1979,'68'-18'190,"0"1"1,-3 2-1,-6 1 1154,14 1-3327,-10 2 2335,-10 0 0,-26 5 0,-8 0 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9.503"/>
    </inkml:context>
    <inkml:brush xml:id="br0">
      <inkml:brushProperty name="width" value="0.04286" units="cm"/>
      <inkml:brushProperty name="height" value="0.04286" units="cm"/>
    </inkml:brush>
  </inkml:definitions>
  <inkml:trace contextRef="#ctx0" brushRef="#br0">0 26 9487,'14'63'897,"12"-13"-796,35-49 44,4-1 158,0-6 357,15-15-514,-31 1-68,-1-10-78,-36 13-257,-9-1-169,-22 4-863,-13 5-481,-24 4 1770,-11 5 0,29 0 0,6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9.885"/>
    </inkml:context>
    <inkml:brush xml:id="br0">
      <inkml:brushProperty name="width" value="0.04286" units="cm"/>
      <inkml:brushProperty name="height" value="0.04286" units="cm"/>
    </inkml:brush>
  </inkml:definitions>
  <inkml:trace contextRef="#ctx0" brushRef="#br0">241 1 9114,'-61'13'179,"-1"1"0,-34 12 464,80-6-733,11 3 113,36 11 89,2-9 214,32 8-304,-6-13-10,-1-1-56,-3 2 693,9 27-626,-33-17 403,-24 41-3376,-40-44 2827,-28 14-416,6-31-592,8-5-931,11-4-11,16-5 2073,10-11 0,8 8 0,2-7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0.072"/>
    </inkml:context>
    <inkml:brush xml:id="br0">
      <inkml:brushProperty name="width" value="0.04286" units="cm"/>
      <inkml:brushProperty name="height" value="0.04286" units="cm"/>
    </inkml:brush>
  </inkml:definitions>
  <inkml:trace contextRef="#ctx0" brushRef="#br0">1 10 9913,'1'-5'2241,"1"0"-1670,-2 5 404,0 0-1008,30 87-830,-22-44-1870,10 13 1,-6 1-327,-25-13 3059,-7-7 0,2-16 0,1-8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0.220"/>
    </inkml:context>
    <inkml:brush xml:id="br0">
      <inkml:brushProperty name="width" value="0.04286" units="cm"/>
      <inkml:brushProperty name="height" value="0.04286" units="cm"/>
    </inkml:brush>
  </inkml:definitions>
  <inkml:trace contextRef="#ctx0" brushRef="#br0">0 121 8478,'68'-25'-306,"0"1"0,-3 1 0,-3 4 306,24 4 0,-36 6 0,-10 3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0.849"/>
    </inkml:context>
    <inkml:brush xml:id="br0">
      <inkml:brushProperty name="width" value="0.04286" units="cm"/>
      <inkml:brushProperty name="height" value="0.04286" units="cm"/>
    </inkml:brush>
  </inkml:definitions>
  <inkml:trace contextRef="#ctx0" brushRef="#br0">241 23 9061,'-4'-9'3720,"1"2"-2879,3 7 122,0 0-806,0-3 0,0 2-11,0-2 11,0 3-3003,0 0 2846,-1 10 78,-4 11-56,-3 19-583,-2 11 617,3 5-56,2-3 56,5-7 180,2-7-203,6-11 57,1-7 100,5-10 641,-1-3-618,2-6-45,9 3-68,-3 2 57,5 11-146,-9 8 68,-3 10-57,-5 8-22,-3 0-201,-5-1-236,-5-8-169,-16-5-492,-15-8-1188,-26-5-739,-15-9 3025,-12-4 0,37-4 0,9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0.986"/>
    </inkml:context>
    <inkml:brush xml:id="br0">
      <inkml:brushProperty name="width" value="0.04286" units="cm"/>
      <inkml:brushProperty name="height" value="0.04286" units="cm"/>
    </inkml:brush>
  </inkml:definitions>
  <inkml:trace contextRef="#ctx0" brushRef="#br0">0 52 8050,'91'-14'-161,"0"0"1,-11 2-1,-12 3 1,-17 6-1,-25 3 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8.950"/>
    </inkml:context>
    <inkml:brush xml:id="br0">
      <inkml:brushProperty name="width" value="0.08571" units="cm"/>
      <inkml:brushProperty name="height" value="0.08571" units="cm"/>
      <inkml:brushProperty name="color" value="#E71224"/>
    </inkml:brush>
  </inkml:definitions>
  <inkml:trace contextRef="#ctx0" brushRef="#br0">0 128 14305,'7'-71'0,"-2"15"0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5.722"/>
    </inkml:context>
    <inkml:brush xml:id="br0">
      <inkml:brushProperty name="width" value="0.04286" units="cm"/>
      <inkml:brushProperty name="height" value="0.04286" units="cm"/>
    </inkml:brush>
  </inkml:definitions>
  <inkml:trace contextRef="#ctx0" brushRef="#br0">35 254 6126,'-12'5'1154,"2"0"-908,10-5 281,0 0-326,-8 3-133,6-1 245,0 4 35,19-1-202,15 1-46,25-2-100,23-1-1718,-30-3 0,4 0 1678,12 0 1,4 0-56,9-2 0,3-2-500,13-2 0,2-2 483,-28 1 0,2-1 0,0-1-11,2-1 0,2 0 0,0-1 78,0 1 0,1-1 0,-1 1 19,0 0 0,0 0 0,-2 1 26,-3 0 0,-1 0 0,-2 1 5,26-4 1,-3 1 33,-13 1 1,-3 0 100,-14 2 0,-3 0 218,32-5-168,-26 3-21,-9 1-113,-24 4 2925,-3-1-2981,-14 2 0,-2 0 0,4-1-168,3-1 1308,1 2-2406,22 0 269,-11 3 997,13-1 0,-27 2 0,-3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06.448"/>
    </inkml:context>
    <inkml:brush xml:id="br0">
      <inkml:brushProperty name="width" value="0.04286" units="cm"/>
      <inkml:brushProperty name="height" value="0.04286" units="cm"/>
    </inkml:brush>
  </inkml:definitions>
  <inkml:trace contextRef="#ctx0" brushRef="#br0">0 515 5132,'92'-15'145,"-1"0"1,1 0 0,-3 0-1,0 0 1,-4-1-298,-16 2 0,-3-1 1,-1 0 300,2 0 0,-1-1 1,0 0 107,31-11 1,-3-1-34,-7 1 1,-3 1-18,-8 0 0,-2 0-34,-10 2 1,-2 1-79,-11 3 1,-2 2 94,31-13 544,-25 9-712,-19 7 340,-15 5-362,-13 4 313,-3 4-571,-5 1 389,0 1-860,-3 0-783,-17 0 1512,-13 10 0,7-7 0,0 7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14.637"/>
    </inkml:context>
    <inkml:brush xml:id="br0">
      <inkml:brushProperty name="width" value="0.04286" units="cm"/>
      <inkml:brushProperty name="height" value="0.04286" units="cm"/>
    </inkml:brush>
  </inkml:definitions>
  <inkml:trace contextRef="#ctx0" brushRef="#br0">20 2514 7403,'-5'-3'2532,"1"0"-1770,4 3 1266,0 0-1479,-5-6-55,4 5-58,-3-5-100,4 6 1043,0 0-1200,0-2 22,0 2-10,0-3 45,0 3-91,0-3 12,0 1 134,6-1-22,4-3-101,9-3-56,7-4-10,5-6 10,7-4 11,2-8-56,6-3-67,1-5 45,3-5-3426,0 0 3415,0-6-12,-3 1 34,13-26-11,-18 17-23,6-16-11,-22 22-11,-3-1-2268,-3-3 2313,-1-4 2139,1 1-2173,7-24-11,-2 22 0,5-17 0,-6 26 0,-2 3 12,2-1-12,-6 4 11,11-28-11,-9 17-23,12-23 23,-11 23 0,5 0 12,-2 2-12,1 1 11,-1 6-11,-1 3 0,-2 3-23,2 0 12,10-24 11,-8 20-22,10-18 11,-13 27-12,5-5-808,0 1 819,5-3-1953,-1 3 1965,0 1-22,2 1 11,-1 0-23,0 4 1988,-2 4-1954,-5 11 860,-4 8-928,-6 7 3393,0 4-3358,0 1 10,6 0 1,5 0 22,5 1 45,6 2-34,6 4 0,4 1-11,6 2 11,3 1 0,1 1-11,-2-1-22,19 11 22,-21-7 11,12 11-11,-24-8 11,-5 2 1,-1-1-1,-4-1-11,0 2 45,-2 1-45,0 1 78,15 15-22,-9-7 11,13 11-11,-10-10-11,2 3 33,3 0-55,-1 3 100,0-1-67,18 19 0,-15-13 11,11 13-11,-19-14 0,-4-1 0,0 2-56,-6-3 34,-1 0 55,-1-1-89,-4 0 56,9 14 23,-9-10-57,7 8 12,-10-16-11,0-5-12,-2-1 11,-1-4-22,0-1 23,3 8-1,-2-4-22,4 6 45,-5-4-45,0-1 0,2 3 11,-1-2-3392,0 0 3370,0 2 22,1 0-11,5 15 23,-6-12-23,3 8 0,-7-16 33,-2-3-33,0-4 0,0-1 0,-2-2 34,10 11 3358,-4-8-3381,7 10 0,-7-12 1,2 2-12,0-3 0,3 0-12,1 1 12,3-3 12,-1 2 10,12 1-22,-9-4 34,6-1-34,-11-5 11,-1-3 11,1 1 23,-2-2-45,-1-1 11,4-1 0,-5-1 1,3 0-12,-6 0-12,0 0-459,-3 0-257,-4 0-863,-3 0 515,-3 0-851,-10 0-661,-10 0-438,-19 1 3026,-10 7 0,17-5 0,6 4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2.262"/>
    </inkml:context>
    <inkml:brush xml:id="br0">
      <inkml:brushProperty name="width" value="0.04286" units="cm"/>
      <inkml:brushProperty name="height" value="0.04286" units="cm"/>
    </inkml:brush>
  </inkml:definitions>
  <inkml:trace contextRef="#ctx0" brushRef="#br0">348 33 10025,'4'0'1053,"-1"0"-795,-3 0-101,-34 87-68,10-43-56,-1 11 1,-3 0 22,-9-12 12,-1-10 11,2-9 44,2-11 0,5-7 45,4-5 202,6-6 111,4-10-66,9-14-112,1-11 89,5-10-90,6-3-257,10 3-45,8 5-34,10 16 23,-1 13-90,2 12 56,1 24 45,1 13 0,4 21 12,-2 5-3371,2-4 3370,-4-6 12,-2-10 33,-3-12 78,-12-13 68,-1-11-157,-7-21-45,5-12-168,0-21-291,2-9-3004,6-32 136,-5 30 4175,6-7 0,-15 50 0,-2 10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2.666"/>
    </inkml:context>
    <inkml:brush xml:id="br0">
      <inkml:brushProperty name="width" value="0.04286" units="cm"/>
      <inkml:brushProperty name="height" value="0.04286" units="cm"/>
    </inkml:brush>
  </inkml:definitions>
  <inkml:trace contextRef="#ctx0" brushRef="#br0">23 0 9300,'-4'73'123,"0"0"1,1-5-1,-1-7-111,-1 5 2178,2-9-2258,3-12 863,0-15-918,0-13 566,0-11-443,0-4 1800,0-2-1710,0-3-56,0-12-23,0-10 22,0-18 91,0-10-23,3-11-67,4-3 100,4 0 157,4 14-44,1 16-247,0 18 0,4 11-11,2 7-1,24 32 46,-10-4-34,10 27-3482,-23-18 3382,-12-4-158,-8-7 0,-22-6-403,-10-4-460,-17-8-739,0-3-470,12-4-370,15-9 3548,12-7 0,7 3 0,0-1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2.814"/>
    </inkml:context>
    <inkml:brush xml:id="br0">
      <inkml:brushProperty name="width" value="0.04286" units="cm"/>
      <inkml:brushProperty name="height" value="0.04286" units="cm"/>
    </inkml:brush>
  </inkml:definitions>
  <inkml:trace contextRef="#ctx0" brushRef="#br0">501 1 6031,'41'76'493,"0"1"0,-5-3 0,-9-1-649,-17-19 1,-9-2 155,-3 3 0,-7-2-876,-10-3 1,-9-2 270,-11-2 0,-10-5-751,-17 0 1,-8-7 1530,-14-3 1,2-6 0,32-7 0,4-4-1,-43 2 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29.182"/>
    </inkml:context>
    <inkml:brush xml:id="br0">
      <inkml:brushProperty name="width" value="0.04286" units="cm"/>
      <inkml:brushProperty name="height" value="0.04286" units="cm"/>
    </inkml:brush>
  </inkml:definitions>
  <inkml:trace contextRef="#ctx0" brushRef="#br0">1 114 8699,'4'68'306,"1"0"0,-1-3 1,2-4-3050,12 24 2832,-1-13-66,-4-12 201,-5-6 1362,-3-22-1440,-4-2 425,-1-21-22,0-5 1131,0-4-1254,0-6-123,-4-49 424,-4-4-727,2 6 0,0-3 45,-7-39-23,3 2-1369,3 14 1403,4 21-1867,2 21 1666,1 21-114,0 9 69,4 14 2001,19 16-1811,14 17 197,8 3 0,5 2-203,-11-11 1,1-1-6,14 12 0,2-2-12,23 8-341,-1-8 403,-13-20 0,0-4-1811,10 0 1845,-19-7 0,-6-5 129,-15-11 603,-5-16-581,-8-15 5,-8-51 1,-5-12-208,1 0-89,-4-3 0,-2 11-51,-4 52-992,0 13 1799,0 38-2538,0 15-2017,0 20 3866,4 10 0,-3-23 0,4-9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29.461"/>
    </inkml:context>
    <inkml:brush xml:id="br0">
      <inkml:brushProperty name="width" value="0.04286" units="cm"/>
      <inkml:brushProperty name="height" value="0.04286" units="cm"/>
    </inkml:brush>
  </inkml:definitions>
  <inkml:trace contextRef="#ctx0" brushRef="#br0">0 1 14865,'1'56'134,"0"1"1,0-4 0,-1-3-124,2 14-11,0-6-56,-2-6-269,0-8-235,0-8-191,0-10-649,0-10 44,0-8 157,3-5 190,2-6-313,3-16-246,0-15 1568,-3-24 0,-2 23 0,-3 2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29.662"/>
    </inkml:context>
    <inkml:brush xml:id="br0">
      <inkml:brushProperty name="width" value="0.04286" units="cm"/>
      <inkml:brushProperty name="height" value="0.04286" units="cm"/>
    </inkml:brush>
  </inkml:definitions>
  <inkml:trace contextRef="#ctx0" brushRef="#br0">52 1 14161,'80'52'190,"1"-1"1,-8-3-1,-12-2-179,-22 6 50,-13-7-27,-13-7 0,-9-9 98,-9-5-132,-16-6-3551,-15-3 2968,-21-8-1363,-13-3-3073,-9-4 5019,-1-12 0,34 9 0,11-8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6.076"/>
    </inkml:context>
    <inkml:brush xml:id="br0">
      <inkml:brushProperty name="width" value="0.04286" units="cm"/>
      <inkml:brushProperty name="height" value="0.04286" units="cm"/>
    </inkml:brush>
  </inkml:definitions>
  <inkml:trace contextRef="#ctx0" brushRef="#br0">368 62 6507,'-15'0'1882,"4"0"-1210,11 0 864,0 0-1010,-28 0-56,18 0-43,-19 0-69,24 0 0,2 0-33,-2 0-90,1 0-10,-3 0-90,0 0-68,-4 0 34,-2 2-45,-3 1-12,-1 1 24,-2 2-35,-2-1-10,-2 1 21,-5 1-10,2 1 11,0-3-23,6 3-11,6-6-11,7 1 0,4-3 11,3 0-11,0 1 101,7 3 157,15-1-68,24 3-43,27-2-69,25-1-67,-39-1 0,5-2-603,9-2 1,7 0-1,-2-1 609,19-2 0,3-1-2,-9 1 0,5-2 0,-4 1 3,-19 0 1,-4 0 0,1 0-12,2 0 1,1 1-1,-1 0 8,0 0 0,-1 0 0,0 0 11,-2 1 0,0 1 0,3 0 22,17-1 1,3 0 0,-5 0-1395,6 0 0,-2 1 1372,-19 0 0,1-1 0,-9 1-15,30-3 12,-32 1-23,-31 1-34,-17 1-212,-11 3 985,-3-1-1501,-14 1 2417,-12 0-6798,-61 0 5143,5 0 0,4 0 0,36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9.361"/>
    </inkml:context>
    <inkml:brush xml:id="br0">
      <inkml:brushProperty name="width" value="0.08571" units="cm"/>
      <inkml:brushProperty name="height" value="0.08571" units="cm"/>
      <inkml:brushProperty name="color" value="#E71224"/>
    </inkml:brush>
  </inkml:definitions>
  <inkml:trace contextRef="#ctx0" brushRef="#br0">463 352 17308,'11'-63'463,"0"1"0,-2 5 1,-2 6-5475,-1-2 5426,-5 15-1392,-10 20 977,-11 9 1089,-48 43-1078,25-3 0,1 10-73,-6 32 1,5 7-1,11-20 1,9 1 10,15 12 1,15-2 55,20-20 1,7-3 11,1 2 0,0 0 1106,0-3 0,-4-2-1101,7 30 3572,-31-37-3393,-24-11 1,-10-9-56,-24-9 22,-10-5 0,-28-29-56,26-5-3415,-8-28 3303,44-2-2459,13-6 2191,13-1-1966,22 4 1001,15 10-1327,22 9 94,11 10-385,8 7 2851,4 3 0,-36 12 0,-9 2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6.547"/>
    </inkml:context>
    <inkml:brush xml:id="br0">
      <inkml:brushProperty name="width" value="0.04286" units="cm"/>
      <inkml:brushProperty name="height" value="0.04286" units="cm"/>
    </inkml:brush>
  </inkml:definitions>
  <inkml:trace contextRef="#ctx0" brushRef="#br0">72 50 13016,'-39'0'1300,"7"0"-1065,32 0 225,0 0-325,4 0 66,17 0 124,25 4-146,37 0-192,-25-1 1,4 1 62,13-2 1,5 0-895,12-1 1,3 0 884,-25 0 0,1-1 0,1 1-23,6-1 1,1 0 0,0 0 11,4 0 0,1 0 0,0 0-23,2 0 1,0 0 0,0 0 6,-2-1 1,0 1 0,-1-1 0,-2 0 0,-1-1 0,-1 0 7,-4 0 1,-2 0-1,-1 0 0,-3-1 1,-1-1 0,-1 1 21,24-2 1,-2 0-12,-10 0 1,-4 0 16,-11 1 1,-3 0-17,27-4-12,-32 3 1,-27 2-23,-18 0-224,-8 2-516,-3 0-179,-8 1-2756,-57 0 403,-10 0 3272,5 2 0,1 0 0,1-1 0,6 4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6.965"/>
    </inkml:context>
    <inkml:brush xml:id="br0">
      <inkml:brushProperty name="width" value="0.04286" units="cm"/>
      <inkml:brushProperty name="height" value="0.04286" units="cm"/>
    </inkml:brush>
  </inkml:definitions>
  <inkml:trace contextRef="#ctx0" brushRef="#br0">14 150 11246,'-14'-3'751,"17"-2"-471,41-3 79,16-3-4230,12 1 4151,14-1-55,10 1 251,-42 5 0,3 0-387,4 0 1,3 0-289,4 0 0,2 1 232,4-1 1,1 0 5,2 0 1,2 1-29,0 2 0,0-1 17,-2 1 0,0 0-17,-1 1 0,-2 0-461,-4-1 0,-2 0 456,-5 0 0,0 0 228,9-2 0,-3-1-167,21 1-67,-36 0 0,-7 0-22,-16 2-23,-8 1 2816,-21 1-6087,-2 0 2298,-6 0 1018,-12 0 0,9 0 0,-7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0.651"/>
    </inkml:context>
    <inkml:brush xml:id="br0">
      <inkml:brushProperty name="width" value="0.04286" units="cm"/>
      <inkml:brushProperty name="height" value="0.04286" units="cm"/>
    </inkml:brush>
  </inkml:definitions>
  <inkml:trace contextRef="#ctx0" brushRef="#br0">609 96 8624,'3'-14'3126,"0"2"-2621,-3 12 380,0 0-560,-61-34-67,20 25-90,-51-17-34,36 41-56,6 10-78,8 4-100,13-1 100,12 0-146,10 1 146,5 0 79,10 5-46,11 2 1,14 3-1,14-1-33,6-1-3392,1-3 3303,-7-4 89,-9-4-123,-14-5-79,-13-7 202,-6-1 56,-11-3 22,-14 1 3404,-18 1-3482,-21-2 45,-12-2-45,-5-5-866,-1-2 339,5-1-1195,10-2-1717,19-8 3439,19-6 0,15 4 0,9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1.343"/>
    </inkml:context>
    <inkml:brush xml:id="br0">
      <inkml:brushProperty name="width" value="0.04286" units="cm"/>
      <inkml:brushProperty name="height" value="0.04286" units="cm"/>
    </inkml:brush>
  </inkml:definitions>
  <inkml:trace contextRef="#ctx0" brushRef="#br0">131 108 13483,'-10'71'201,"1"-3"-167,5-12-34,0-3 0,3-5 0,-2-6 208,3-8-208,-1-6-23,1-9-33,0-7 122,0-5-66,0-5 101,0 0 425,0-2-291,-2 0-156,-1 0 56,-4-5-23,0-4 22,-2-9 1,-1-8-23,-1-7 11,-2-9-677,1-6 700,1-10-269,4-5 212,2-3 158,4 2 33,1 13 90,0 14-101,0 18-269,0 10-11,0 7-169,0 2 46,6 0 788,5 15-654,14 8 191,10 20-169,11 8-11,9 4 1,7 1-12,8 2-3370,7-4 3381,3-1 23,-2-5-34,-8-9 0,-11-7-45,-15-9-112,-13-8-2391,-14-6 2256,-9-5-671,-5-3 2402,-3-4-4241,-16-35 382,2-2 157,-13-35 2263,9 8 0,8 29 0,4 6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1.566"/>
    </inkml:context>
    <inkml:brush xml:id="br0">
      <inkml:brushProperty name="width" value="0.04286" units="cm"/>
      <inkml:brushProperty name="height" value="0.04286" units="cm"/>
    </inkml:brush>
  </inkml:definitions>
  <inkml:trace contextRef="#ctx0" brushRef="#br0">10 101 9207,'-6'-56'6969,"2"11"-6969,4 45 11,0 0 202,0 15 135,2 10-68,1 20-157,3 10 23,1 4-113,1 1 1,-3-3-68,-2-2 12,-1-6-314,-2-2-729,0-6-671,0-2-1883,3-6 3619,3-4 0,-1-14 0,0-4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1.930"/>
    </inkml:context>
    <inkml:brush xml:id="br0">
      <inkml:brushProperty name="width" value="0.04286" units="cm"/>
      <inkml:brushProperty name="height" value="0.04286" units="cm"/>
    </inkml:brush>
  </inkml:definitions>
  <inkml:trace contextRef="#ctx0" brushRef="#br0">1 9 16860,'10'-9'0,"-2"16"224,-7 22-22,-1 21-146,0 13-34,2 4-5705,0-5 5683,1-4-1256,0-9 662,-1-5 484,-1-10-1403,-1-5-863,2-9-907,1-5 3850,5-9 0,-4-3 0,2-3 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2.194"/>
    </inkml:context>
    <inkml:brush xml:id="br0">
      <inkml:brushProperty name="width" value="0.04286" units="cm"/>
      <inkml:brushProperty name="height" value="0.04286" units="cm"/>
    </inkml:brush>
  </inkml:definitions>
  <inkml:trace contextRef="#ctx0" brushRef="#br0">7 8 10933,'-4'0'2835,"1"0"-2220,3 0-43,0 0 22,94-6 0,-31 5-398,6 0 0,3 4 174,11 17-101,-9 17-169,-14 13-66,-19 10 0,-20 2-34,-13 3-23,-22-1-111,-13-4-359,-20-3-3885,-11-10 2059,-8-3-7110,-7-11 9429,-13-12 0,37-8 0,4-10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6.697"/>
    </inkml:context>
    <inkml:brush xml:id="br0">
      <inkml:brushProperty name="width" value="0.04286" units="cm"/>
      <inkml:brushProperty name="height" value="0.04286" units="cm"/>
    </inkml:brush>
  </inkml:definitions>
  <inkml:trace contextRef="#ctx0" brushRef="#br0">270 43 10316,'-58'-10'947,"1"1"0,-38-7-645,69 13-44,8 2-146,8 1-56,6-2-56,2 2-67,2-2 78,3 2 67,17 0 46,16 5-124,29 5 0,26 3-23,-35-4 1,5 0-1600,11-2 1,5-1 1621,11 1 0,5-1-23,-24-2 1,3-1-1,1 0 0,7 0 1,2 0 0,1 1 22,6-1 0,3 0 0,0 0-519,3 0 1,2 0 0,0 0 518,2-1 0,0 0 0,-1 0 0,-2 0 0,-2-1 0,-1 1 7,-7-1 1,-1-1 0,-3 1-221,-10-1 0,-1 1 1,-4-1 206,14 0 1,-6 0-7,-19 0 1,-7 0-437,6 0-594,-30 0-1737,-49 0 3332,-32-1 1,17 0 0,-11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37.131"/>
    </inkml:context>
    <inkml:brush xml:id="br0">
      <inkml:brushProperty name="width" value="0.04286" units="cm"/>
      <inkml:brushProperty name="height" value="0.04286" units="cm"/>
    </inkml:brush>
  </inkml:definitions>
  <inkml:trace contextRef="#ctx0" brushRef="#br0">30 0 7706,'-16'0'1176,"3"0"-280,13 0 214,0 0-472,4 0 91,16 0-180,15 0-45,21 0-89,12 0-202,9 0-3359,11 0 3303,12 0 11,-12 1 0,4 0-474,-18 1 1,1 2 327,-7-2 1,4 1-1,-4 1 17,9 1 1,-3 1-12,1-1 0,-1 0-11,-5-1 0,-1 0 11,-5-2 0,-3-1-23,-6 1 1,-2-1-2038,33-1 2032,-16 0-1375,-18 0 1375,-14 0 184,-13 0-228,-9 0 48,-9 0-654,-3 0 576,-4 0-3187,-22 0 3865,-18 0 1,11 0 0,-5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1.048"/>
    </inkml:context>
    <inkml:brush xml:id="br0">
      <inkml:brushProperty name="width" value="0.04286" units="cm"/>
      <inkml:brushProperty name="height" value="0.04286" units="cm"/>
    </inkml:brush>
  </inkml:definitions>
  <inkml:trace contextRef="#ctx0" brushRef="#br0">487 0 11885,'-57'6'173,"1"0"1,-36 7-17,74 12-78,8 1-1,4 4 45,4 5-67,2 6-33,0 8 33,7 5-12,5 4-32,11 1-1,5 0-3403,2-7 3392,-4-5-11,-4-11-45,-8-7-2213,-6-10 2280,-5-4 79,-24-4-168,-50-1-34,-2-5 28,19-2 0,2-1-376,-12-2-223,17-3-1401,22-8-1177,14-9 3261,31-12 0,-15 12 0,17 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49.685"/>
    </inkml:context>
    <inkml:brush xml:id="br0">
      <inkml:brushProperty name="width" value="0.08571" units="cm"/>
      <inkml:brushProperty name="height" value="0.08571" units="cm"/>
      <inkml:brushProperty name="color" value="#E71224"/>
    </inkml:brush>
  </inkml:definitions>
  <inkml:trace contextRef="#ctx0" brushRef="#br0">113 0 17263,'-24'69'731,"1"1"0,-1-1 0,-6 25 1,18-19-6941,37-43 5614,22-12 685,12-10-852,9-5-722,2-16 1484,-7-10-1404,-10-18 1796,-17-7 595,-13-2 324,-13 10-120,-7 11-574,-3 13 1124,0 9-1674,-2 4 2235,-4 14-2258,-4 12-21,-5 18-23,2 10 838,3 3-2698,6 22-661,3-22 2521,13 11 0,-8-43 0,8-8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1.236"/>
    </inkml:context>
    <inkml:brush xml:id="br0">
      <inkml:brushProperty name="width" value="0.04286" units="cm"/>
      <inkml:brushProperty name="height" value="0.04286" units="cm"/>
    </inkml:brush>
  </inkml:definitions>
  <inkml:trace contextRef="#ctx0" brushRef="#br0">137 0 13196,'-32'68'-138,"1"-1"0,2-5 0,8-7-1084,17-4-537,0-6-403,-2-5 2170,1-11 0,2-14 1,1-8-1</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1.504"/>
    </inkml:context>
    <inkml:brush xml:id="br0">
      <inkml:brushProperty name="width" value="0.04286" units="cm"/>
      <inkml:brushProperty name="height" value="0.04286" units="cm"/>
    </inkml:brush>
  </inkml:definitions>
  <inkml:trace contextRef="#ctx0" brushRef="#br0">62 167 3626,'21'-46'179,"-1"0"1,22-28 2485,3 78-2564,3 13 252,-6 22 0,-5 6-208,-4-2-1110,-4 42 965,-67-71-454,-24-4-252,-10-5 977,2-4-271,-1-4 0,35 3 0,7-3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43.216"/>
    </inkml:context>
    <inkml:brush xml:id="br0">
      <inkml:brushProperty name="width" value="0.04286" units="cm"/>
      <inkml:brushProperty name="height" value="0.04286" units="cm"/>
    </inkml:brush>
  </inkml:definitions>
  <inkml:trace contextRef="#ctx0" brushRef="#br0">365 105 4141,'-54'-29'560,"0"0"1,3-1-1,7 14 70,11 39-294,-1 19-295,3 37 88,16-27 0,2 4-34,2 7 1,2 3 124,3 7 1,1 2-216,2 3 1,2 1-6,3 0 0,3-1-140,5-4 0,5-2-191,4-5 1,5-5 268,8-7 1,6-6-886,3-6 1,3-6 122,3-7 1,3-5 823,1-8 0,-3-3 0,9 1 0,-13-10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51.097"/>
    </inkml:context>
    <inkml:brush xml:id="br0">
      <inkml:brushProperty name="width" value="0.04286" units="cm"/>
      <inkml:brushProperty name="height" value="0.04286" units="cm"/>
    </inkml:brush>
  </inkml:definitions>
  <inkml:trace contextRef="#ctx0" brushRef="#br0">1643 211 9621,'-63'-32'572,"6"7"-528,30 22-21,-9 1-12,-10 2-11,-9 0 0,-9 0 45,-6 0-3425,-4 0 3391,0 0 34,1 0-34,6 0 0,7 0 23,5 8-23,9-1 0,4 9 12,2 0 44,0 2 22,-5 2 3483,-1-2-3393,-4 0-67,1-2 78,2-1-78,3 1-11,8-3 22,1 3-33,5 0-1,-2 2-3267,4 3 3223,0 0-34,6 2 280,-14 13-134,12-9-146,-11 8-11,19-12-34,2-5 23,5-1-11,3 1 3347,1-1-3225,2 10-55,1-5 11,-2 12 191,2-5-225,-2 3-11,3 1 0,1-1 90,0 2 67,0 12-101,0-13-55,0 6 32,0-16 159,1 1-102,4 4-90,2 1 45,3 1-11,1 0 33,-1 0 0,10 10-10,-5-10 21,8 5-55,-2-13 55,2-1-10,5 2 10,1-1-3447,5 0 3391,1-2 12,5-1 0,0 1-2313,3-5 2335,5 3-67,0-2-103,5 3 125,1-4-22,1 2 0,1-3 0,-2-1 11,0-2-11,0-1 68,2-1-57,-1 1-11,2 0 67,0 0-11,3-2-56,1 0 2212,2-3-2144,26 1-46,-25-2-22,18-1 11,-31-2 12,-1 1 248,0 1-271,-1 2 0,3 2 0,-1-1 3404,1 2-3404,23 5-12,-17-1 24,18 1-12,-23-4 0,0-2 0,0-1 0,4 1 22,4-1-22,4 0 0,0-3-22,28-2 22,-25-1 0,18 0 0,-31 0 0,-3 0 0,-1 0 33,-4 0-10,-1 0 10,16 0-22,-14-3 45,15 0-56,-17-5 68,-1 0-12,1-2-34,-2-1 23,-2-1 78,16-5-101,-12 2 34,16-2-56,-13 4 34,3 0-34,0 0 11,3-1 12,-4 0 33,-3 1 33,-5 2 57,-7 1 33,-7 2 146,-6 0 79,-7 0-68,-6 1-168,-4-2-45,-3-2 11,2-4-100,-2-3-23,3-2 67,0-2-78,0-3 0,2-4 0,-1-3 12,1-1-24,-5 0 1,0 2 11,-3 4 11,0-1 34,0 4 56,-10-11-79,2 12 23,-11-10-10,4 12-35,-2-5 0,-3-2 0,-4-6-3404,-2-3 3392,-8-4-2256,-1-4 2268,-7-1 0,-3-4 5,8 13 1,-1 1-6,-22-20-6,19 20 1,0 2-6,-16-13-23,-3 4 34,0 1 11,-26-7-127,21 13 116,-18-6-23,29 18 1,2 1 11,2 2 0,2 2 2199,-3 1-2211,-32-9 12,13 9 11,20 5 0,-1 1-33,-30-4-1,-8-1 0,-9 3 6,48 4 0,-1 1 11,-3 0 1,-1-1 1584,-3-2 1,-2 0-1827,-4 1 1,-8 2-737,-14 2 1,-11 1 0,1 1-773,11 1 1,1 1 0,-6 2 1765,-6 3 0,-9 3 0,3 1 0,12-2 0,-3-2 0,10 2 0,5 6 0,0 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52.645"/>
    </inkml:context>
    <inkml:brush xml:id="br0">
      <inkml:brushProperty name="width" value="0.04286" units="cm"/>
      <inkml:brushProperty name="height" value="0.04286" units="cm"/>
    </inkml:brush>
  </inkml:definitions>
  <inkml:trace contextRef="#ctx0" brushRef="#br0">49 81 12770,'-27'-43'695,"5"8"-482,22 34-23,0 1-55,0-2-46,2 8-3425,4 11 3460,3 13 43,5 14-161,2 5 106,1 3 22,1 1-10,-2-6-1,0-2-78,-1-6 22,-2-6-22,-2-4-45,-4-7 11,1-5 23,-5-2-12,2-2 3328,-2 0-3350,1 0 160,0 0-149,0-2 1,1-1-1,-2-2 0,0-3 0,-1 0 23,-1-3 11,1-1-23,-2-1 34,2 0 0,-1 0 0,1 0 134,4 0 79,8 0-45,14 0-33,17-6-124,22-7-33,19-13-23,-35 9 0,2-2-712,9-5 1,2 0 661,8-3 0,3-1-152,9-2 0,3 0-459,7 2 1,2 2-307,-30 9 0,0 1 0,-1 2 956,31-4 0,-7 3 0,-34 6 0,-6 1 0,22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56.414"/>
    </inkml:context>
    <inkml:brush xml:id="br0">
      <inkml:brushProperty name="width" value="0.04286" units="cm"/>
      <inkml:brushProperty name="height" value="0.04286" units="cm"/>
    </inkml:brush>
  </inkml:definitions>
  <inkml:trace contextRef="#ctx0" brushRef="#br0">13 738 6563,'-7'8'1333,"1"-3"-784,6-5 2364,0 0-2767,0-1 55,0-8 13,0-5 21,0-7-123,0-3 0,0-2-67,5-2-12,4-3 23,7-1 12,6 0 10,3-1 56,2 1-33,7-1-56,2-2-11,9-2 22,7-2-56,10-2 11,11-3 78,4 5-3413,8 0 3436,-7 8 56,1 5-108,-5 4 7,-4 4 34,1 1-79,-4 4 0,4 2-10,-1 3 10,2 1-22,-1 2-2240,-1 4 2252,-3-1 10,-2 2 0,20 0 23,-21 3 34,19 4-57,-24 1 79,33 12-12,-21-5-44,26 7-34,-35-3 1,0 4-1,-7 3-11,-6 6 56,-4 4 0,-4 5 2239,-4 5-2205,19 25-68,-14-14 65,15 17-54,-21-27 23,-2-3-22,-5-8 22,-6-7 3336,-4-9-3347,-7-9 23,-6-7-57,-3-2 101,-3-2 235,0 0-325,0-2-22,-7-9-11,-3-10-45,-11-14 34,-3-8-3370,-2-7 3392,-1-1 22,2-4-248,-1 4 260,8 3 44,2 8 12,8 12 22,3 7 100,4 10-156,1 6-11,0 2 3235,0 3-3616,0 0 674,3 0-338,10 13 23,9 6 66,14 16-66,4 4 33,0 0-56,-4 0-23,-6-3-33,-14-4-134,-7 0 145,-24 5-874,-40 7-695,4-14 1,-9-1 1531,-30 3 0,0-2 0,35-9 0,2-2 0,-1-4 0,0 0 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58.564"/>
    </inkml:context>
    <inkml:brush xml:id="br0">
      <inkml:brushProperty name="width" value="0.04286" units="cm"/>
      <inkml:brushProperty name="height" value="0.04286" units="cm"/>
    </inkml:brush>
  </inkml:definitions>
  <inkml:trace contextRef="#ctx0" brushRef="#br0">0 1893 6630,'0'3'1994,"0"0"-896,0-3 852,0 0-1009,87-24-246,-49 4-2602,15 1 0,-1-4 2153,-15-9 826,-3-4-870,5-3-79,0-2-11,0-4 11,3-4-89,-1-3 22,0-8 23,-2-4-57,-2-9 12,-1-6-634,0-9 600,-18 42 0,1-2-168,9-28 1,0-1 161,-5 16 1,1 0 5,7-21 0,-1 2 0,-7 24 0,0 4 0,-2 4 0,0 2-1966,21-31 1966,-6 16 97,3 17-130,-2 7 132,7 6-110,35-11-12,-13 11 12,25-8 0,-24 19 11,-2 3-11,3 7-23,29 2-22,-22 5 0,17 1 11,-35 11 0,-4 3 45,-2 9 0,-1 4 96,-1-4-96,17 13 2133,-16-8-2133,10 8 2878,-25-5-2912,-4 1-78,-3 7 78,-4 3 1,0 12 66,1 7-44,1 6 28,-7-14 0,1 0 321,14 27-333,-13-27 1,0-2 5,15 19 23,-2-6-34,2-2 33,-2-3-3009,-3-3 3009,-2 1-1323,0 2 1436,-2 2-318,0 4 206,14 23-1,-9-21 12,14 12-11,-12-33-23,-1-10 121,-2-6-255,-5-7 2140,-12-11-3675,-4-3 923,-10-7-3231,-13 0 4069,-11 0 1,6 0 0,-2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4:59.065"/>
    </inkml:context>
    <inkml:brush xml:id="br0">
      <inkml:brushProperty name="width" value="0.04286" units="cm"/>
      <inkml:brushProperty name="height" value="0.04286" units="cm"/>
    </inkml:brush>
  </inkml:definitions>
  <inkml:trace contextRef="#ctx0" brushRef="#br0">39 488 11795,'-27'2'863,"16"0"-549,34-2-202,22 0 11,17-3-34,22-4-72,-32 2 0,3-1 5,10-3 1,4 0-17,10-1 0,4-1-168,11-1 1,3-1 161,-28 4 0,1 1 0,1-1-254,3 1 1,1 0 0,-1 0 260,1-1 1,0 0 0,0 1-441,-1 0 1,0 1 0,-1-1 435,-2-1 1,0 1 0,-1-1-4,0 1 0,0 1 0,-1-1 33,-2 0 1,0-1 0,-1 0-1,34-2 1,-1 1-12,-4-2 1,-1 1-12,-4 1 0,-1 1 6,-5 0 0,-1 0-17,-3 0 0,-1 0 22,-2 1 1,-1 0-18,-3 0 1,-1 1 5,-3 0 0,-1-1-11,-7 2 0,0-1 0,-7 2 0,-1-1 67,38-7-55,-15 3-1,-17 0-2608,-14 2 2575,-17 2-65,-11 2-821,-10 1-544,-4 3 1452,-58-4 0,41 3 0,-41-3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5.684"/>
    </inkml:context>
    <inkml:brush xml:id="br0">
      <inkml:brushProperty name="width" value="0.04286" units="cm"/>
      <inkml:brushProperty name="height" value="0.04286" units="cm"/>
    </inkml:brush>
  </inkml:definitions>
  <inkml:trace contextRef="#ctx0" brushRef="#br0">23 0 7470,'-5'9'1726,"1"-1"-1379,4-8 729,0 0-785,0 10 45,0-8-22,0 8 56,0-8 0,0-2 784,0 2-1154,0-1 56,0 0-22,0 0 10,0 0-21,0 0 167,0 0-190,-2-1 0,2 0 191,-2 0-180,1 0 0,1 0 0,-2 0-11,2 2 11,0-2 381,0 1-280,-1-1-45,0 0-33,0 0-56,-1 0-23,2 0-78,-1 0 78,1 2 34,0 1-1,0 4-55,0 0-45,0 1-89,0-2-46,0 1-145,0-1-180,0 1-66,0-1-169,0 1-134,0-2-583,0 1 348,0-3-124,0 4 1300,0-4 0,0 0 0,0-1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7.363"/>
    </inkml:context>
    <inkml:brush xml:id="br0">
      <inkml:brushProperty name="width" value="0.04286" units="cm"/>
      <inkml:brushProperty name="height" value="0.04286" units="cm"/>
    </inkml:brush>
  </inkml:definitions>
  <inkml:trace contextRef="#ctx0" brushRef="#br0">53 1243 6451,'-13'7'941,"3"-1"-594,10-6 359,0 0-426,-13 14 23,10-9 78,-10 10 44,13-14 34,0-1-43,0 2-92,0-2 12,0 3 0,0-3 1648,0 2-1872,3-2-45,2-2 1,6-5 10,4-5-44,1-8 21,5-2-3413,0-4 3369,3-4-2234,1-2 2256,1-2-1550,2-2 1529,3-1-24,1-1 24,3-1 1493,-1 1-1505,-2 3 2269,-1 4-2269,-3 0-11,1 2 11,-1-1 0,1-2-12,2 1 1,1 0 11,2-1-11,2 2 0,0 0 11,-2 0 0,0 2-23,-1 4-10,-2 1-2247,0 7 2280,1-2 2257,1 4-2313,26-11 45,-12 8 22,19-6-22,-16 8 11,4 0 0,1-2 0,34-7 0,-21 3 0,22-4 0,-26 5 0,-2 2 23,0 0-23,-5 3-2280,-5 1 2280,-8 2 0,-6 3 0,5-2 2257,-15 5-2257,4 0-11,-16 5 0,0 1 3403,2 0-3403,1 0 11,3 0 11,18 0-11,-6 1-34,17 4 34,-9 2 0,2 4 0,3-1 0,2 0 0,3 0-3369,14 2 3369,-13-2 0,-1 0 0,2 0 0,-6 2 0,-5 1-270,-6 1 248,-6 0-12,-4 1 34,-1 2 0,2 3 0,1 4 3259,4 1-3259,1-1 403,2-1-403,0-2 0,-2-6 0,0-2 11,-5-6-11,-3-4 0,-3-2-67,-8-1-381,1 0-57,-11-6-33,1-7-45,-6-8 348,0-10 134,-3-2 101,-8-4 11,-4-1 101,-18-21 23,8 16 11,-5-13 78,13 24-78,5 6-57,5 2 12,1 7 101,3 3 55,1 4-33,-1 3 124,3 3-213,-2 2-35,2 0 203,0 2-214,2 0-78,4 0 57,2 3-46,7 2 12,-2 5-34,3 0 11,-4 3 11,1-2-22,-2 2 0,-1 2 0,1 0 11,0 2-11,-1 4 0,5 4 12,-4 3-12,4 1 0,-4 0-23,-1 1-55,-5 0-79,-2 3-44,-19 4-562,-18 5-727,-29 4-392,-20 2 907,37-27 0,-1 0-4422,-45 18 5397,6-10 0,40-12 0,13-6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8.151"/>
    </inkml:context>
    <inkml:brush xml:id="br0">
      <inkml:brushProperty name="width" value="0.08571" units="cm"/>
      <inkml:brushProperty name="height" value="0.08571" units="cm"/>
      <inkml:brushProperty name="color" value="#33CCFF"/>
    </inkml:brush>
  </inkml:definitions>
  <inkml:trace contextRef="#ctx0" brushRef="#br0">972 115 14563,'-40'-32'274,"1"0"1,-31-19-208,44 53-44,-15 16-12,-18 14 0,-13 27 28,30-24 1,0 2-227,-2 6 1,1 2 208,0 1 1,3 3-23,4 0 0,4 2 0,6-2 0,6 1 0,-3 42 158,21-6-124,24-10-34,14-2 78,20-5-33,9 2-3310,0 1 3265,-3 4 150,-32-21 0,-12 6 57,-28 26 0,-14 1-185,7-17 1,-9-3-98,-26 16 1,-8-11 107,15-39 1,0-8 101,-35 17 100,14-21 101,16-11-212,14-10-1,8-9 3119,8-8-3242,5-12-12,7-7-100,4 0 474,6 5-474,14 6 285,12 6-195,25 9-23,16 4-3426,13 16 3315,3 21 111,-41-5 0,-4 7-339,-3 13 1,-5 7 383,-5 12 0,-7 5 22,-5 17 0,-6 5-22,-7-24 0,-3 3 0,-3 2 33,-3 5 1,-3 2 0,-1 0-23,-3 3 0,-1 0 1,-2-1 36,-2-2 1,-2 0-1,0 1 19,-1 11 0,1 2 1,1-6 16,2 4 0,2-5-39,0 10 0,5-10-128,11-10 150,10-23 0,2-17 68,12-12 11,0-7-90,4-4-23,0-1 1,0-3-34,0 0-11,9 1 2987,-10-4-3570,29 7 135,-29-9-1020,17 3 1625,-30-7-1054,0-1-79,-10-1-1052,-1 0-717,1-2 2756,1-7 0,-2 5 0,-1-4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8.085"/>
    </inkml:context>
    <inkml:brush xml:id="br0">
      <inkml:brushProperty name="width" value="0.04286" units="cm"/>
      <inkml:brushProperty name="height" value="0.04286" units="cm"/>
    </inkml:brush>
  </inkml:definitions>
  <inkml:trace contextRef="#ctx0" brushRef="#br0">300 105 6417,'5'-2'1983,"0"1"-1210,-5 1 931,0 0-1088,24-13 0,-16 6 11,18-9-145,-23 8-100,-1 1-226,0-4-156,-2 3 34,-5-4-3426,-12 3 3470,-11 3-55,-18 2 22,-5 4 11,-4 6-34,6 4-22,6 8-11,11 3 0,11 2 3369,6-2-3380,7 2-23,5-2 11,2 4-22,1 0 56,1 4 0,11 1 0,5-1 45,16 2-23,1-2-22,7-2 56,17 7-56,-14-12 12,9 3-12,-25-14 0,-9-4 0,-9-4-168,-6 0-124,-4-1-3100,-17 1 3224,-11 1-2190,-22 0 2223,-6 2-223,3-2-516,11-1-673,13-1-917,13-2 2464,8 0 0,5 0 0,3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8.769"/>
    </inkml:context>
    <inkml:brush xml:id="br0">
      <inkml:brushProperty name="width" value="0.04286" units="cm"/>
      <inkml:brushProperty name="height" value="0.04286" units="cm"/>
    </inkml:brush>
  </inkml:definitions>
  <inkml:trace contextRef="#ctx0" brushRef="#br0">33 62 8972,'0'-7'2353,"0"1"-2062,0 6-123,0 0-78,0 6 168,1 11-90,0 10-112,0 12-56,-1-1 0,0-1 0,0-6 0,0-2-12,-1-7-32,-3-4-24,-1-7 1,0-5 67,2-2 67,0-3 34,3-1-56,-3-1-34,1-11 168,-3-26-44,3-1 111,-1-20 1,3 13 347,0-9-392,0 20-191,0 2-11,5 23-11,0 6-34,11 1 34,5 3 11,13 6-23,6 13 1,5 12 11,15 44 11,-15-14-12,8 22 12,-20-29 23,-3-5-23,-3-11 0,-6-11 22,-7-11 706,-6-10-145,-3-3-168,0-3-225,3-8-22,3-10-22,3-11 213,2-11-79,-3 0-146,3-3-123,0 0-11,1 5-33,0 4-247,-2 10-639,1 3-684,3 6-1064,6 1-1198,12 2 3865,9 3 0,-18 4 0,-2 2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9.234"/>
    </inkml:context>
    <inkml:brush xml:id="br0">
      <inkml:brushProperty name="width" value="0.04286" units="cm"/>
      <inkml:brushProperty name="height" value="0.04286" units="cm"/>
    </inkml:brush>
  </inkml:definitions>
  <inkml:trace contextRef="#ctx0" brushRef="#br0">495 131 9868,'-9'-15'4124,"2"4"-3901,7 11 91,-51 20-180,36 4-33,-36 23-4341,48 0 4274,3 3 825,0 0-915,1-3 45,5-8-90,3-8-101,2-9-145,-2-9 3280,-3-5-3426,-3-4-34,-1-3-392,-1-1-302,1-11 22,1-8 336,2-16 314,3-10 471,-1-7 78,4-10 381,-3-3 549,5 1 426,-3 7-393,0 13 12,-3 14 157,-1 14-953,-3 10-134,5 5 56,2 2 179,6 14-3538,5 13 3449,5 17-1952,-1 12 1829,-2 2-68,-5 0 0,-8-6-56,-4-6-34,-5-8 2387,-18-5-2913,-18-6 2171,-30-4-3515,-22-7 766,36-9 1,-2-2 179,-3-1 0,-1-2 1014,-5 1 0,4-1 0,-9 0 0,12-1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09.600"/>
    </inkml:context>
    <inkml:brush xml:id="br0">
      <inkml:brushProperty name="width" value="0.04286" units="cm"/>
      <inkml:brushProperty name="height" value="0.04286" units="cm"/>
    </inkml:brush>
  </inkml:definitions>
  <inkml:trace contextRef="#ctx0" brushRef="#br0">118 1 10933,'-63'29'1456,"15"-5"-1019,43-24 22,5 2 494,-1-2-752,14 0 158,22 0-3538,36 0 3235,-17 0 0,4 0 6,16 0 0,4 0-407,11 0 1,5 0 418,-26 0 1,3 0 0,0 0-690,3 0 1,1 0 0,1 0 658,2 1 1,0 1 0,0-1-38,-1 1 1,-1-1 0,-1 0-163,-5 1 0,0 0 1,-3-1 148,20 1 0,-6-1-50,-18-1 0,-7 0-784,10 0-258,-37 0-79,-49-1-2262,-26-5 3164,-34-3 0,30 2 0,5 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11.275"/>
    </inkml:context>
    <inkml:brush xml:id="br0">
      <inkml:brushProperty name="width" value="0.04286" units="cm"/>
      <inkml:brushProperty name="height" value="0.04286" units="cm"/>
    </inkml:brush>
  </inkml:definitions>
  <inkml:trace contextRef="#ctx0" brushRef="#br0">1 46 10440,'99'-3'309,"1"1"1,0 2 0,-4 3-187,-17 1 1,-2 3-1018,6 3 0,0 2 1057,-1 0 0,-1 0-124,-2 1 0,-2 0-34,-5-1 1,-3-1-12,-12-1 1,-3-1 5,27 3-3179,-34-5 3044,-27-4 759,-12-2-624,-8-1 45,-9 0-11,-8 0 726,-14 0-581,-10 0 3460,-6-7-3281,-8-5 68,-4-9-3347,-6-5 3268,3-2-11,3 2 258,6-4-494,25 13-100,5 0 0,22 14 0,1 0 0,15 3 0,11-1 3392,25 5-3414,36 37 22,-21 0-6,-25-7 1,-4 3-51,-3 17-34,-16-5-3425,-9-5 3134,-11-5-1296,-34 11 198,1-17-1177,-34 6 2656,14-23 0,23-7 0,7-5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2.549"/>
    </inkml:context>
    <inkml:brush xml:id="br0">
      <inkml:brushProperty name="width" value="0.04286" units="cm"/>
      <inkml:brushProperty name="height" value="0.04286" units="cm"/>
    </inkml:brush>
  </inkml:definitions>
  <inkml:trace contextRef="#ctx0" brushRef="#br0">0 562 14574,'5'38'1445,"1"-8"-1086,4-30-191,6-10-78,5-8-34,6-18-11,4-13 0,-3-13 67,-1-13-12,-5-11-10,-8-4 112,-4 6-46,-7 20-77,-2 25-79,-1 22-213,0 26 179,0 32 34,-7 29 11,2-21 1,0 2 4,-3 2 1,1 1-5,-4 42 21,6-15 12,5-21 45,4-16 122,6-9-44,-2-17 192,2-5 76,-7-11-32,5-2-225,6-11-78,10-16 34,11-24-57,-9 2 0,1-3 180,13-22 44,2-10-22,-28 52-156,-6 21-124,-6 5 0,-1 6-101,-1 0 56,10 23 56,3 6-11,11 26-101,1 2-470,2 3-874,2 3-953,7 1-1076,6 1 3474,6-6 0,-19-24 0,-6-12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4.178"/>
    </inkml:context>
    <inkml:brush xml:id="br0">
      <inkml:brushProperty name="width" value="0.04286" units="cm"/>
      <inkml:brushProperty name="height" value="0.04286" units="cm"/>
    </inkml:brush>
  </inkml:definitions>
  <inkml:trace contextRef="#ctx0" brushRef="#br0">0 1 5734,'0'0'0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5.520"/>
    </inkml:context>
    <inkml:brush xml:id="br0">
      <inkml:brushProperty name="width" value="0.04286" units="cm"/>
      <inkml:brushProperty name="height" value="0.04286" units="cm"/>
    </inkml:brush>
  </inkml:definitions>
  <inkml:trace contextRef="#ctx0" brushRef="#br0">59 198 6910,'2'0'2723,"-1"0"56,-1 0-2085,-17 71-144,10-43-170,-14 52-66,16-62-90,0-6 11,2-4 68,1-5 134,1-2 1468,1-1-1625,0-4-224,0-10 0,4-11 0,4-14-45,6-8-11,2-9 0,-1-2 11,-1 0 57,-4 10-12,-2 13 11,-5 14-67,-1 11-67,-2 6-102,0 4-66,0 0 201,0 17 34,0 11 12,0 21-617,0 5 605,0 1-33,0-4 33,4-7-3181,6-7 3192,7-9-24,4-8 103,3-9-2064,5-7 2098,4-2-1265,9-11 1230,1-10 1477,2-17-1466,-4-14 91,-5-2-46,-10 4 57,-7 12-202,-10 17 0,-5 10-301,-8 22 301,-12 12 0,-8 22-34,-6 8 23,4 2-23,12-4-123,6-4-359,7-5 2046,6-5-2573,16-9 2911,15-9-3806,21-11-1065,13-6 224,9-13 2779,1-16 0,-34 11 0,-11-10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5.687"/>
    </inkml:context>
    <inkml:brush xml:id="br0">
      <inkml:brushProperty name="width" value="0.04286" units="cm"/>
      <inkml:brushProperty name="height" value="0.04286" units="cm"/>
    </inkml:brush>
  </inkml:definitions>
  <inkml:trace contextRef="#ctx0" brushRef="#br0">18 30 11045,'0'-6'4874,"0"2"-4079,0 4-313,0 0-157,-18-9-280,20 7-45,2-7-247,36 9-604,27 0-886,10 6-616,7 3-1087,-9 7 1311,-16 2 1281,-23 3 0,-18-10 0,-13-1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5.846"/>
    </inkml:context>
    <inkml:brush xml:id="br0">
      <inkml:brushProperty name="width" value="0.04286" units="cm"/>
      <inkml:brushProperty name="height" value="0.04286" units="cm"/>
    </inkml:brush>
  </inkml:definitions>
  <inkml:trace contextRef="#ctx0" brushRef="#br0">294 1 7022,'-66'13'2031,"0"0"1,9 0 0,9-4-1292,14-7 437,19 0-830,8-2-22,49 14-986,6-2-807,48 15-1692,-2-8 846,-43-10 1,1-1 1634,1-1 1,-3-1-1,9 1 1,-12-3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41.738"/>
    </inkml:context>
    <inkml:brush xml:id="br0">
      <inkml:brushProperty name="width" value="0.08571" units="cm"/>
      <inkml:brushProperty name="height" value="0.08571" units="cm"/>
      <inkml:brushProperty name="color" value="#33CCFF"/>
    </inkml:brush>
  </inkml:definitions>
  <inkml:trace contextRef="#ctx0" brushRef="#br0">13 10 7257,'0'-5'180,"0"1"1220,0 4-2520,-3 1 1120,0 6 0,0-4 0,0 3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36.154"/>
    </inkml:context>
    <inkml:brush xml:id="br0">
      <inkml:brushProperty name="width" value="0.04286" units="cm"/>
      <inkml:brushProperty name="height" value="0.04286" units="cm"/>
    </inkml:brush>
  </inkml:definitions>
  <inkml:trace contextRef="#ctx0" brushRef="#br0">427 35 15510,'-64'-13'242,"0"1"1,5 3 0,8 9-154,5 35-10,7 6-68,13 3-11,10-3 0,8-1 1251,7-2-1206,9-6 546,15-2-591,15-8 112,18-8 12,6-7-34,4-5-2851,1-14 2884,-6-12 546,-7-18-523,-19-10-56,-15-2-90,-14 6-90,-31 5-1535,-61 9-1243,-4 14-813,22 13 0,-1 6 3681,14 10 0,5 3 0,-9-3 0,13 12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6.115"/>
    </inkml:context>
    <inkml:brush xml:id="br0">
      <inkml:brushProperty name="width" value="0.04286" units="cm"/>
      <inkml:brushProperty name="height" value="0.04286" units="cm"/>
    </inkml:brush>
  </inkml:definitions>
  <inkml:trace contextRef="#ctx0" brushRef="#br0">26 20 10787,'-12'-7'2185,"1"1"-1602,11 6 727,0 0-1029,-1-1-57,1 0-123,-2 0-101,2 1-124,0-1 124,0 0 56,18 0-56,10 1-67,29 0-314,11 0-549,5 0-370,-5 0-1120,-14 0-493,-22 3 2913,-15 6 0,-12-4 0,-5 4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6.303"/>
    </inkml:context>
    <inkml:brush xml:id="br0">
      <inkml:brushProperty name="width" value="0.04286" units="cm"/>
      <inkml:brushProperty name="height" value="0.04286" units="cm"/>
    </inkml:brush>
  </inkml:definitions>
  <inkml:trace contextRef="#ctx0" brushRef="#br0">20 59 7190,'-11'5'1927,"3"0"-705,8-5 828,0 0-1859,34 3-593,0-3 357,35 3-394,-2-4-625,7-5-1043,5-4-123,1-7 2230,-6-2 0,-32 7 0,-13 2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6.608"/>
    </inkml:context>
    <inkml:brush xml:id="br0">
      <inkml:brushProperty name="width" value="0.04286" units="cm"/>
      <inkml:brushProperty name="height" value="0.04286" units="cm"/>
    </inkml:brush>
  </inkml:definitions>
  <inkml:trace contextRef="#ctx0" brushRef="#br0">104 0 12087,'-54'29'481,"12"-2"-402,36-8 44,4 3 224,2 3 113,31 17-281,-5-7-100,29 12-23,-11-13-34,-1 2-44,-3-2-34,-4-2-23,-6-2-425,-7-6-34,-12-4-145,-5-7-292,-23-5-1524,-19-5 2499,-14-2 0,-2 0 0,1-1 0,-26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5:57.038"/>
    </inkml:context>
    <inkml:brush xml:id="br0">
      <inkml:brushProperty name="width" value="0.04286" units="cm"/>
      <inkml:brushProperty name="height" value="0.04286" units="cm"/>
    </inkml:brush>
  </inkml:definitions>
  <inkml:trace contextRef="#ctx0" brushRef="#br0">29 62 747,'72'-4'365,"0"1"1,-6-1 0,-5 0 1984,19-2-2350,-19 0 1467,-19 0-1456,-20 4 1188,-13 1-1121,-6 1 34,-3 0 34,-8 7 3673,-15 17-3695,4 0 297,-6 21-298,18-19 57,5 5 44,7-12 22,13-6 1,10-3-46,16-6 91,2-2-24,5-2 226,-4-4-136,-3-11-11,-5-5-3425,-8-11 3426,-8 2-1219,-12-1 871,-5 3-67,-6 4-11,-13 0-57,-6 8-168,-18 5-66,-4 6-102,-9 4-67,-3 6-257,-7 10-337,-6 9-146,-8 11-100,-7 1 146,-2-2-134,-3-3 1366,4-6 0,36-12 0,11-4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18.337"/>
    </inkml:context>
    <inkml:brush xml:id="br0">
      <inkml:brushProperty name="width" value="0.04286" units="cm"/>
      <inkml:brushProperty name="height" value="0.04286" units="cm"/>
    </inkml:brush>
  </inkml:definitions>
  <inkml:trace contextRef="#ctx0" brushRef="#br0">1034 92 6339,'13'0'1266,"-3"0"-796,-10 0-414,0 0-112,-10-10 11,-11 3-33,-14-7 78,-11 4 0,0 5 0,-2-3 0,-3 5 11,-1-2-11,-5 0 11,-1 0-11,-2-1 23,-1 1-1,3 0 12,2 3 111,9 1-44,2 1-45,7 0 45,3 0-11,1 0 22,2 2-34,3 6-10,5 3-35,0 5-21,7-1 44,-6 7 11,11-3-11,-3 8 0,8-3-23,2 5 57,1 4 0,0 3-90,3 0 33,-1 0 23,2-4-45,0 6 68,5-11 78,3 2-3381,5-9 3324,6-2-319,1 1 264,6 2 0,0-1 11,19 12-34,-7-6 34,15 7-34,-7-9 12,7-4-23,6-1-11,8-4 34,3-2 22,-17-6 1,2-1-264,25 2 207,-27-4 0,-3 0 0,11 2-11,-5-2 66,-7-1-88,0-1 33,-4-2-24,18 0 256,-13 0-232,11 0 3301,-17 0-3289,-3 0 263,-3-3-230,-4-1-45,-8-2-34,-4 1 34,-5-1 34,-3 1-34,-1-3 22,4-7-22,-3 3 11,4-7 34,-5 4 0,-2-3 156,-1 0 326,0-8-258,-7 4-135,2-4 23,-5 8-11,0-2-79,0 2 56,0-1 23,0-2-12,0 0-3313,-5-4 3426,0 1-79,-6-2 112,-14-10-224,2 9-45,-14-8 1,5 15 21,-4-2 1,-1 7 44,-16-8 3326,17 8-3393,-7-1 22,20 5 35,2 3-46,3 0 23,-1-2 11,2 5-56,-4-3 11,2 3 23,-22-4-34,7 2 0,-16-3 22,7 4-44,1 1 33,-1-1-11,4 1 22,6-2-44,-4 1 22,13 2-34,-6 1 12,6 3-135,-9 0-516,-12 0-1455,-15 9-4402,-15 5 6530,-16 7 0,39-7 0,5-4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16:20.537"/>
    </inkml:context>
    <inkml:brush xml:id="br0">
      <inkml:brushProperty name="width" value="0.04286" units="cm"/>
      <inkml:brushProperty name="height" value="0.04286" units="cm"/>
    </inkml:brush>
  </inkml:definitions>
  <inkml:trace contextRef="#ctx0" brushRef="#br0">1 1 5786,'81'31'-75,"0"-1"1,-5 0-1,-5-1 75,-19-5 0,-7-1 0,9 3 0,-14-5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37.419"/>
    </inkml:context>
    <inkml:brush xml:id="br0">
      <inkml:brushProperty name="width" value="0.04286" units="cm"/>
      <inkml:brushProperty name="height" value="0.04286" units="cm"/>
    </inkml:brush>
  </inkml:definitions>
  <inkml:trace contextRef="#ctx0" brushRef="#br0">192 88 10462,'20'-48'2487,"-4"10"-2061,-16 37-168,0 1-258,0 5 90,-4 20 55,-15 20-89,-13 24-4296,-14 12 4251,-2-3-18,9-11-27,14-23 0,13-20 90,9-15 202,3-8 78,6-9 2761,6-13-3008,9-17-10,5-15 78,4-6-2218,-3 5 2094,-4 7-33,-3 14-22,-7 14-192,-1 9 214,3 8 0,7 12 11,11 8-11,6 14 0,11 5 0,3 1 0,5-3-156,4-3-337,-1-5-269,-4-6-784,-9-3-1300,-11-5 2846,-13-5 0,-13-3 0,-7-4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38.750"/>
    </inkml:context>
    <inkml:brush xml:id="br0">
      <inkml:brushProperty name="width" value="0.04286" units="cm"/>
      <inkml:brushProperty name="height" value="0.04286" units="cm"/>
    </inkml:brush>
  </inkml:definitions>
  <inkml:trace contextRef="#ctx0" brushRef="#br0">46 36 14283,'-25'-20'336,"5"4"-336,20 16-90,0 0 79,0 8 11,0 21 257,5 25-43,7 40-91,-3-33 0,0 4 11,4 11 1,0 4-34,2 9 0,1 2-1741,2 5 0,3 2 1666,-6-32 0,1 0 0,2 0-11,-1 1 0,2 0 0,0-1-60,2 0 1,0 0 0,0 1 96,1 0 0,0 0 1,0 0-626,0 0 0,0-1 1,1 1 598,-1 0 0,-1-1 0,2 4-1,-1-1 0,0 5 1,1 0-1,-2-4-551,2 6 1,-1-4-1,0 3 545,4 20 0,2 5 0,-4-6-4,-7-26 0,-1-4 0,0 4 544,4 24 0,1 5 0,-1-5-537,-6-22 1,0-4-1,0 3-520,5 18 0,1 2 0,-2-5 520,-1-2 1,-1 6 66,-3-3 1,1 17-1,0 7 1,-1-3 0,-2-14-185,-2-8 1,0-8 0,-1 8 98,2 6 1,0 14-1,1 3 1,-1-9-1,-4-17 735,-3-7 0,-1-9-717,3 20 1,1-1-1,-1-20 1,0-1 10,2 15 1,1-1 11,-2-17 0,1-3-12,-1 4 1,-1 1-23,1 0 0,-2 4 17,0 33 0,-1 2-226,-2-25 1,1 1 197,-1-10 0,-1 3 0,0-5 0,0-1 0,0-6 22,0 38 1805,0-32-1816,0-27 2937,0-16-2914,0-11 152,0-6-141,0-1 935,0 0-980,0 1 377,0 1-388,0-4-22,0 1-1,0-2 45,6 0-11,10 0 11,11-7-11,12-1 12,8-8-12,8 0-3392,13-4 3392,13-2-1129,-33 9 0,2 0 1135,5-2 0,2 0-103,5 0 1,1-1 102,6 0 0,0 0-6,3 0 0,0 1 5,4 1 1,1 1-1,1 2 1,0 1 16,1 3 1,2 1-17,1 3 0,1 0 5,-1 1 0,-1 1-232,1 1 0,0 0 260,-2 0 1,0 0-7,-4 0 1,8 0 55,-9 2 1,9 0 0,2 1-1,-6-1-7,-7-1 0,-4-1 1,5 1 338,10 1 1,7 0 0,-1 1 0,-8-1-338,18-2 0,-6 0 22,4-1 1,-1 2-17,-4-1 0,3 2-1,-10 4 1,5 1 0,-4 1-355,13 3 0,-1 1 268,-14 0 1,4 2 0,-6 0 18,7 2 1,-3-1 16,5 0 0,0-2-33,1-2 0,5-3 19,-27-4 0,6-2 0,1 0 0,-4 0-125,4 0 0,-3 0 1,3-2 101,-3 0 1,4-2 0,0 0 0,-6-1 8,-2 0 0,-5-1 1,0-1-7,32-3 1,-1-2-6,-4-1 0,-2 1 5,-2 0 1,-1 0 5,-2-1 0,0 0-11,0-1 0,0-1-11,2-1 0,0-2 11,2-2 0,1-2 0,1 0 0,6-2-3,-25 5 0,7-2 0,0 0 1,-3 2-2,7-2 0,-4 1 1,5 0 3,-2 0 0,4 0 0,0 0 0,-6 1 3,1 2 1,-5 2 0,-1 1 3,0 0 1,-1 1-1,0 0-4,-5 1 1,0 0 0,-2 1-4,29-2 0,-2 0 0,-7 1 0,-2 1 0,-6 2 0,-3 1-6,-4 0 1,-3 1-6,-3-1 0,-1 1 5,-1-2 1,0 1 5,1-2 0,1-1 992,4 0 1,1-1-993,5 0 0,2 0-6,4 0 1,0 0 5,3 2 0,-1 0 0,0 1 0,-2 1 5,-3 1 1,-2 0 126,-6 3 0,-2-1-121,-7 1 1,-2 0-12,-9 2 0,-2 0 0,36-2 11,-18-1-11,-10 3 1124,-6-8-1269,23-4-113,-16-3 1122,17-5-1906,-30 3-376,-21-2-3871,-16-6 5419,-49-7 0,24 12 0,-23 3 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44.536"/>
    </inkml:context>
    <inkml:brush xml:id="br0">
      <inkml:brushProperty name="width" value="0.04286" units="cm"/>
      <inkml:brushProperty name="height" value="0.04286" units="cm"/>
    </inkml:brush>
  </inkml:definitions>
  <inkml:trace contextRef="#ctx0" brushRef="#br0">375 79 11952,'-13'-4'516,"-81"26"-57,46 3-364,-8-3 0,1 2 129,9 11-89,16-8-11,12-10 122,9-9 79,5-6 67,3-2 79,1 0 234,9-17-649,9-13-44,16-22 32,9-4 12,3 7-56,-2 18-89,-4 14-1,3 13 90,5 12 23,6 12 10,4 13-22,2 11-11,-1 3 0,-3 2-459,-9 0-516,-12 0-1254,-13 2-5455,-13 2 7684,-22 1 0,9-24 0,-12-7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2.652"/>
    </inkml:context>
    <inkml:brush xml:id="br0">
      <inkml:brushProperty name="width" value="0.08571" units="cm"/>
      <inkml:brushProperty name="height" value="0.08571" units="cm"/>
      <inkml:brushProperty name="color" value="#33CCFF"/>
    </inkml:brush>
  </inkml:definitions>
  <inkml:trace contextRef="#ctx0" brushRef="#br0">150 1 15594,'-41'33'-28,"-1"1"0,-24 21-62,76-47-167,15-3-360,21-3-616,19-2-1231,11-3-1391,11-6 3855,4-5 0,-39 4 0,-8 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9.532"/>
    </inkml:context>
    <inkml:brush xml:id="br0">
      <inkml:brushProperty name="width" value="0.08571" units="cm"/>
      <inkml:brushProperty name="height" value="0.08571" units="cm"/>
      <inkml:brushProperty name="color" value="#33CCFF"/>
    </inkml:brush>
  </inkml:definitions>
  <inkml:trace contextRef="#ctx0" brushRef="#br0">60 383 13992,'0'-11'134,"0"2"-134,0 9 213,0 0-146,-9 92 11,2-38 6,1 9 0,-2 0 129,0-7-179,0-12 11,2-15 0,2-12 78,2-9 90,1-6 414,1-2-212,0-17-258,1-16 33,9-30-33,2-25-34,-3 35 1,0-3-85,1-2 0,-1-2 409,2-19 1,-1 3-337,7-15-112,-3-2-135,-9 76-269,-3 18 337,-1 28 67,5 24 45,3 30 0,3 12-45,5-3 0,1-13-112,2-22-23,21-22 247,-6-18-44,23-32 21,-7-23-55,5-33-12,-28 28 1,-1-5 5,7-18 0,-3 1-6,9-22-22,0-1-45,-30 66-291,-4 17 213,-5 28 123,3 19 56,1 34 11,0 18-45,-3-44 1,2 2-29,3 13 1,2-2-419,6 25-270,8 7-964,-6-53-1121,1-19-2790,-1-12 5569,0-21 0,-8 6 0,-2-9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45.868"/>
    </inkml:context>
    <inkml:brush xml:id="br0">
      <inkml:brushProperty name="width" value="0.04286" units="cm"/>
      <inkml:brushProperty name="height" value="0.04286" units="cm"/>
    </inkml:brush>
  </inkml:definitions>
  <inkml:trace contextRef="#ctx0" brushRef="#br0">1 17 14675,'0'-9'348,"0"2"-270,0 7-56,0 1 270,3 15 77,2 13-3537,3 29 3662,0 20-1427,-4-27 0,-1 2 989,-1 9 0,1 2-81,-1 5 0,0 2 120,1 5 0,1 1-17,1 2 1,1 0-23,0 3 0,0 0 11,2 0 0,0 5 56,-1-2 1,0 6-1,-1-3-86,0-17 1,0-2-1,0 4-19,1 21 1,0 5 0,0-3 3,-2-20 1,0-4 0,1 2-469,-1 3 0,0 1 0,1 1 464,-1 3 1,1 1 0,-1 0-1,2 1 1,0 1 0,0 0-15,-1-1 0,0 0 0,0-1 22,2-2 0,-1 0 0,1-1 15,-1-3 0,0 0 0,0-2 15,0-2 0,0-2 0,1 0-8,-2-2 1,1-1 0,-1 0-5,2 28 1,-1 4 15,-2-9 0,1 6 0,-2-3-23,0-20 0,-1-2 1,-1 3 470,2 21 1,0 6 0,-1-6-491,0-23 1,-1-3 0,0 7 28,-1 0 0,1 9 0,0 3 0,-1-2 0,1-7-25,-1 10 1,0-7-1,1 5-175,-1 7 1,0 6 0,0 2 0,0-6 208,-1-16 0,0-4 0,-1 0 0,1 3 366,-1 16 0,-1 3 0,1 2 0,0-4-422,0-9 0,0-1 0,0-1 0,0 1-235,-1 3 1,0 0-1,0 1 1,-1 0 239,-1-2 1,0 2 0,-1-3-1,1-3-9,-1 4 1,1-5-1,-1 4 1,1-6 0,-1 4 1,1-3-1,0-10 8,-1 7 1,2-14-6,1-10 1049,1-18-1060,1-9 193,0-4-171,0-3 1219,0 1-1253,0-3 3404,0-4-3392,0-2-11,0-4-1,0 2 12,0-4-11,3 0 22,5-3 11,10-2-11,11-1 11,13-2-11,10-5 11,15-3 12,6-8-23,15-6 7,-8 5 1,16-3-1,-7 1-1703,-10 1 0,0 1 1692,16-3 0,10-1 1,-12 2-3,-22 4 1,-6 1-3,3 0 0,-1 0 2,1 0 0,1 1 0,0-1 1,0 1-1127,1 0 1,0 0 1136,2 1 1,0 0-763,1-1 1,-1 0 756,3 2 0,0-1 603,-1 0 0,2 0-598,1 0 1,1 0-6,2-1 0,0 0 22,1-2 1,2 0-18,1 0 1,1-1-6,0 0 0,1 0 5,-2 1 1,3 0-6,-9 2 0,4 0 0,-4 0 0,11-1 0,0 0-202,-15 2 0,4 0 1,-6 1 184,6-2 0,-5 0 17,3 0 0,1 0 5,2 0 1,1-1-6,2-2 0,1 1 0,-1 0 0,0 0 0,-1 0 0,-2 1 908,-2 1 1,-1 1-904,-4 1 1,-1 0 747,-3 2 1,-1 0-749,-2 0 1,0 0-1,-4 0 1,0 0 155,-1 1 0,1 0-161,-1-1 0,0 0 0,2 0 0,0-1 5,3 1 1,0 0-6,-2-2 0,3 1-6,23-4 1,0-1 395,-25 5 0,-1-1-402,14-2 1,-2 0 0,14-2 11,-5 2 0,4 2 11,1 1-11,11 3-1342,-49 2 0,2 0 1342,0 2 0,1-1 259,1 0 0,2-1-259,21 0 0,0 0 0,-20 2 0,0-1 0,14 0 0,-2 1 0,14-1 0,-9 0 0,-8 0 0,-6-2 70,-2 1-70,28-8 0,-17 4 11,26-5 0,-21 4 0,5 2-11,0 0 0,-6 1-1792,-10 2 1781,-16-1 1986,-16 0-4003,-11-10 1713,-16-3-2105,-23-11-4523,-22-6 6943,-36-8 0,31 18 0,-1 3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0.466"/>
    </inkml:context>
    <inkml:brush xml:id="br0">
      <inkml:brushProperty name="width" value="0.04286" units="cm"/>
      <inkml:brushProperty name="height" value="0.04286" units="cm"/>
    </inkml:brush>
  </inkml:definitions>
  <inkml:trace contextRef="#ctx0" brushRef="#br0">79 3004 5935,'-9'7'1603,"2"-1"-674,7-6 2601,0 0-2992,-21-5-34,12-7-168,-15-13-246,19-14-23,2-17-67,3-18 12,7-18-12,2 38 0,3-2 0,3-3 0,5-1-165,4-3 0,2 1 165,2 0 0,1 1 0,2 3 0,0 1 22,0 1 1,2 2-301,0 2 0,2 1 284,1-2 0,2 0-461,3-2 0,3 1 455,4-5 0,4-1 0,5-3 0,3-1-6,6-3 1,3 1 12,-20 19 1,2 1-1,1 0-7,1 0 0,1 0 0,2 1 3,0 1 1,1 0 0,0 0-394,0 3 0,-1 0 1,0 1 400,24-15 0,2 1-11,-15 13 0,3-1 0,-4 3 0,9-3 0,-1 2-34,-13 9 1,3-1 0,-4 4 33,8 0 0,-1 2-1014,4 1 1,10-2 999,0 5 0,12-2 0,4 0 0,-9 2-349,-5 2 0,-6 2 0,6 0 356,-8 1 0,6 0 0,3 0 1,-3 1-1,-9 3-19,4 2 1,-7 3 0,-1 1 13,0 1 1,-1 2 0,-1 1-229,28-1 1,-2 2 233,-9 1 1,-2 2-18,-7 5 1,-2 3 11,-5-1 0,-1 3 11,-3 6 0,-1 3 0,-1 1 0,1 1 336,-1 1 1,3 2-337,1 3 0,6 2 0,-3 0-363,13 3 1,1 2 365,-9-4 1,4 2 0,-5-2-4,6 1 0,-4-2-11,-2 0 0,-1 0-371,-7-2 1,-1 0 381,-5-3 0,-1 0 0,-6-2 0,-3 0 45,40 17 429,-16-7-474,17 5 0,-27-16 11,17 2-11,-26-14 34,-4-3 1483,-9-3-1450,-6-1 2201,-20-1-2234,-4 0 3380,-10-2-3391,0 0-23,3 0 0,0 0 56,5 0-23,-1 0 68,-1 0 89,-2 0 23,-3 0-191,-1-8 23,0-3-34,-8-15-11,-8-7 12,-13-9-12,-9-10 0,-7-8 0,-3-13-809,-3-7 854,3-7 11,-2 2 22,3 8 101,1 11 169,4 15-90,9 14-34,9 14-79,9 12-290,9 7 10,3 4 102,3 1 33,3 17 0,12 12 11,11 21-11,20 12 831,11 9-820,-7-15 1,2 2-18,-12-12 0,2 0 6,12 13 0,0-1 0,-17-18 0,-4-2 0,25 31-3380,-15-8 3380,-17-9-2269,-13-4 2247,-16 2-726,-31 10 120,-26 4 1,-13 3-1192,7-9 1,-5 0 514,3-4 1,-6 3 0,4-4 1303,-14 8 0,9-7 0,27-20 0,4-4 0,-21 13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42.437"/>
    </inkml:context>
    <inkml:brush xml:id="br0">
      <inkml:brushProperty name="width" value="0.04286" units="cm"/>
      <inkml:brushProperty name="height" value="0.04286" units="cm"/>
    </inkml:brush>
  </inkml:definitions>
  <inkml:trace contextRef="#ctx0" brushRef="#br0">56 4812 13061,'-31'87'1826,"7"-18"-1332,24-69 32,0-4-156,0-19-67,8-20-79,9-36-123,-3 29 0,3-2-489,2-10 0,0-1 438,3-6 0,0-1-22,-1-5 0,0-2-28,1-5 0,0-2 11,-1-5 1,-1-1-7,-1-4 1,-1-1-6,-1 1 0,-1 0-595,-2 1 0,-2 1 600,-2 4 1,-2 2 10,-1 3 1,-1 1-11,-3 5 0,-1 0 5,-1 2 0,1 1-11,-2 1 0,0 0 0,0-4 0,0-2 0,0-2 0,0-1-6,-1-2 1,2 0-1,3 2 1,3 1-1,0 6 0,2 3 6,5 8 0,3 3 0,-2 9 0,3 0 0,6-6 0,2 2-22,10-22 22,10-9-2722,-23 42 2733,-3 7 475,-6 11-587,26-26 101,-15 26-67,22-18 0,-18 33 11,-3 6 833,3 4-800,10 30 23,-8 2 79,7 31-34,-13-1-45,3 8 11,4 0-11,6 0 0,7-12 11,0-9 0,5-13 12,-7-13 3402,-3-10-3324,-2-7-11,-10-12-57,4-15-33,-7-11-11,4-10-11,-4 11-202,-2 9 123,-6 14 67,4 21 34,5 14 0,8 20 45,7 10-45,5 3-3381,3-5 3392,1-9-2279,4-11 2268,-2-13 22,-1-10 68,14-8-34,-18-25 11,14-17-56,-20-39-11,-19 28 0,0-5-39,0-11 0,0-8-285,-1-6 1,1-8-1,-1 3 286,-4 18 1,-1 3 0,1-3 33,4-20 1,1-4-1,-1 9-2,2 5 1,-1 7 917,-2 9 1,0 3-913,18-32 0,-3 19-22,4 10 11,8 7-34,13 6-50,32 20 0,7 8 111,-47 12 1,-1 3 0,48 0 0,-8 14 140,-36 37 111,-9 24-10,-9 24-6,-16-2 0,-2 9 656,-4-18 0,-1 4-822,-2-6 0,-1 5 0,1-4-30,2 19 0,2-3-821,-3-27 1,1 1-1,1 1 795,1 1 0,2 2 0,1 0 97,2 5 0,3 0 0,0 2-124,1 1 1,1 1 0,1 1-191,2 3 1,-1 1 0,2-1 189,1 2 1,0 0 0,1-1-6,0 1 1,1 0 0,1-1 1,0-3 0,1 0 0,5 4 253,1-7 1,4 5 0,2-2-1,-2-4-257,1 0 1,0-4-1,2 1 4,-3-9 0,2 3 0,1-3 0,-4-8 0,15 14 0,-4-11 0,-7-10 0,-3-5 302,-8-11 1,-1-4-426,30 9 948,-16-24-904,15-43-22,5-32 34,-26 7 0,2-4 96,5-6 0,1-1-52,1 1 1,1 2-6,-5 6 0,-1 1 775,-5 9 0,-2 3-759,25-26 12,-3-9 0,-21 20 0,0-11-33,-16 27-57,-5 8-111,0 13 66,0 8 135,6 22 11,6 13-11,10 23 101,3 14-101,4 4 0,-3-3 1593,-1-11-1593,-6-16 0,-7-15-3392,0-13 3415,3-8-2258,11-22 2257,15-10-193,11-22 171,6 1 0,-5 8-45,-11 17 34,-8 13-1457,-5 17 1681,6 19 1337,6 20-1225,-5 3 0,3 4-213,-13-11 0,2 0 90,20 12 0,1-1-118,-18-17 0,-1-3-12,0-3 1,0-1 22,0 1 1,-1-1-24,-3-2 1,0 0-45,-1-1 0,-2 0 51,33 21 2000,-14-10-2112,-16-6 87,-22-15-457,-10-4 2788,-13-10-6688,-2 1-3430,-8-1 7733,-15-1 0,10 1 0,-9-2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43.254"/>
    </inkml:context>
    <inkml:brush xml:id="br0">
      <inkml:brushProperty name="width" value="0.04286" units="cm"/>
      <inkml:brushProperty name="height" value="0.04286" units="cm"/>
    </inkml:brush>
  </inkml:definitions>
  <inkml:trace contextRef="#ctx0" brushRef="#br0">17 807 15952,'-16'0'247,"25"0"-203,40-5-27,-2 0 0,7-2-12,20-4 1,7-3-386,-14 2 1,3-2-1,3 0 365,10-3 0,4-2 1,1 1-238,-16 2 0,2 1 1,0-2-1,1 1 238,0-2 0,1 0 0,0 0 0,0 0-683,22-5 0,0 0 0,-3 0 685,-9 2 1,-2-1 0,-5 2-45,19-5 0,-8 0 11,-22 6 1,-10 0 32,5-8 398,-36-2-375,-31-3 45,-23-8-1632,-17-5 1834,-17 3-222,2 4 434,10 10-1628,17 10 1158,16 7 0,10 8 0,17 1 1528,21 18-1427,23 11 2234,24 24-2312,1 5 3093,-7 1-3128,-23-4-122,-24-3-224,-45 11-253,-10-23 0,-10-1-807,-20 12 1,-10 0-1860,12-12 0,-5 0 0,-2 0 3257,-6 4 0,-2 0 0,6-4 1,0-1-1,6-4 0,10-6 0,0 0 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7.501"/>
    </inkml:context>
    <inkml:brush xml:id="br0">
      <inkml:brushProperty name="width" value="0.04286" units="cm"/>
      <inkml:brushProperty name="height" value="0.04286" units="cm"/>
    </inkml:brush>
  </inkml:definitions>
  <inkml:trace contextRef="#ctx0" brushRef="#br0">36 228 6988,'4'-5'1558,"-1"1"-1300,-3 4 55,0 0-21,76-74 21,-39 44-16,11-15 0,-2 3 73,-24 27 22,-9 4 0,-11 10 2286,-2 1-2599,-9 0-68,-13 16-11,-17 8 0,-13 20-23,-17 17 1,27-20-45,-1 4 33,35-29-44,5-5 56,3-1-1,0-3 46,13 2-23,11 1 11,20 3-11,45 13 0,-17-4 0,21 10-11,-40-10 11,-17 1 0,-13-3 11,-14 1 22,-6-3 158,-19 20-135,-7-5 44,-18 16-77,0-16 66,2-2 35,7-12-91,7-4 23,3-6-22,7-5-34,-2-1-258,-7-3-436,4-5-1233,-7 0-1973,12-3 3900,6-2 0,4 6 0,5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7.903"/>
    </inkml:context>
    <inkml:brush xml:id="br0">
      <inkml:brushProperty name="width" value="0.04286" units="cm"/>
      <inkml:brushProperty name="height" value="0.04286" units="cm"/>
    </inkml:brush>
  </inkml:definitions>
  <inkml:trace contextRef="#ctx0" brushRef="#br0">1 95 15863,'5'-53'874,"0"12"-874,-5 41-202,0 0 180,4 5 22,6 11 22,8 14 23,6 10-45,6 5 11,1-1 0,0 0 1,-2-6-3393,-4-3 3392,-3-7-423,-5-5 423,-4-7 23,-5-5-1,-5-4 23,-2-4 23,-1-2-1032,0-1-4302,-7-13 5413,-5-7 0,2 2 1,0 1-1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8.372"/>
    </inkml:context>
    <inkml:brush xml:id="br0">
      <inkml:brushProperty name="width" value="0.04286" units="cm"/>
      <inkml:brushProperty name="height" value="0.04286" units="cm"/>
    </inkml:brush>
  </inkml:definitions>
  <inkml:trace contextRef="#ctx0" brushRef="#br0">98 23 14641,'0'-13'314,"0"3"-314,0 22 157,-5 17-5660,-8 23 5615,-6 24-1078,-4 13 1151,13-40 0,2 1-288,1 2 1,3 1 102,0-1 0,1 0 0,2 46 0,24-9-33,13-13 33,31-16 56,9-19 11,3-20 56,-8-13 46,-11-9 1068,-15-11-889,-12-7-169,-9-9-1174,-11-16-1963,-18 25 2958,-21-7 0,6 26 0,-4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9.239"/>
    </inkml:context>
    <inkml:brush xml:id="br0">
      <inkml:brushProperty name="width" value="0.04286" units="cm"/>
      <inkml:brushProperty name="height" value="0.04286" units="cm"/>
    </inkml:brush>
  </inkml:definitions>
  <inkml:trace contextRef="#ctx0" brushRef="#br0">0 79 7538,'0'-11'840,"0"3"-112,0 8 628,0 0-594,0-8-236,0 6-189,0-5-91,0 6-67,0 0-78,0 0 0,3 1 67,3 0-11,4 10 236,6 13-80,1 17-89,4 13-134,-1 5-12,1-1-22,-2-6 11,-1-9-22,-3-10 11,-4-10 34,-4-8 100,-4-9 124,-1-2 134,-2-3 662,0 0-1088,0-12-22,-2-7 0,-4-18 0,-1-10-11,-3-7-3381,5-3 3381,2 3-1429,3 6 1429,6 9 0,1 9-34,6 8 0,0 6-11,3 8-45,1 3 0,5 4 68,1 1-1785,3 6 1840,-1 7-22,-3 8 23,1 7 943,-5 2-932,3-3-12,-4 2-1472,0-1 1540,0 0 1308,-3-1-1398,1-2 2210,-2-2-2210,-3-4 0,1-3 0,-4-3 3227,1-1-3530,-3-1-194,-1 0-1016,2 4-2140,0-2 3653,5-3 0,-7-4 0,2-4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0.739"/>
    </inkml:context>
    <inkml:brush xml:id="br0">
      <inkml:brushProperty name="width" value="0.04286" units="cm"/>
      <inkml:brushProperty name="height" value="0.04286" units="cm"/>
    </inkml:brush>
  </inkml:definitions>
  <inkml:trace contextRef="#ctx0" brushRef="#br0">322 248 11112,'-29'-32'526,"3"4"-111,15 16 145,1-3-89,-3 1 78,3-3-146,-1 1-201,1 3-1,2 2-55,1 3 22,4 3-146,1 1 1,1 3-23,1 1-258,-2 0 258,2 13 79,10 9-46,6 17 46,12 9-57,1 1 45,2-2 35,-6-8-24,-6-8 34,-6-10 11,-6-8 23,-4-3 44,-2-7-10,-1 0 21,0-3 1401,0 0-1579,0-3-23,0 0 11,0-4-11,0 1 22,-3-1-10,1-1-12,-4 1 11,1-1 0,0 3 11,0 1 1,2 2-23,0 0 0,1 2 0,0 0 0,1 0-11,1 0 44,-2 0-10,2-1 44,0-1 45,-1-1-101,-2-3-11,-4-1 11,-3-6 12,-3-2-23,-4-4 56,-5-5 56,-21-22-22,6 8-56,-13-15 391,4 8-302,18 16 12,-2 2 33,21 17-23,5 7-77,2-2-24,2 5 203,0-2-325,0 5 78,16 12 0,11 14 22,25 15-22,12 14 0,11 6 0,-36-29 0,0 2-6,0-1 1,-1 1-3398,30 33 3403,-15-4-2291,-17-13 2291,-15-8 23,-16 4 10,-24-12 1,-16 9-1,-19-11-33,-5 2-11,3-3 11,9-8 0,14-7-56,14-10-68,11-5 2146,7-4-7680,1 0 3067,1 2 2591,0 2 0,0-1 0,-1 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2.369"/>
    </inkml:context>
    <inkml:brush xml:id="br0">
      <inkml:brushProperty name="width" value="0.04286" units="cm"/>
      <inkml:brushProperty name="height" value="0.04286" units="cm"/>
    </inkml:brush>
  </inkml:definitions>
  <inkml:trace contextRef="#ctx0" brushRef="#br0">60 2361 12277,'-33'20'1860,"7"-4"-1367,26-16 348,0 0-606,0-7 34,0-10-169,0-11 12,0-12-22,0-12 56,10-12-23,7-14-1741,10 4 1,5-5 1628,-6 16 1,4-2-724,7-9 1,5-8 0,-1 9 733,-1 7 0,1 4 12,13-16 0,2 5-29,-16 29 1,0 5-1,1-1 1,2 2 11,4 1 0,0-1 63,4-1 1,1-1-87,4 0 1,5-1 12,-2 1 1,6-3-1,-1 3-2,13-7 1,2 0 1,-11 8 1,3-1 0,-2 3-8,10-1 0,-2 3-63,-1 3 0,1 1 63,0 1 0,-1 3-11,-3 2 0,-1 3 0,-3 1 0,3 1 38,-5 5 0,4 1 1,-2 0-28,14 0 0,1 0 0,-10 3 0,3 0 0,-3 2 0,14 1 0,-2 1 0,3 0 0,1 1 0,3 1 0,1 1-44,0-1 0,0 1 49,-4 1 1,4 1-6,-16 1 0,3 0 0,-4 0-314,9 1 1,-1 0 309,-17 2 0,2 1 0,-5 1-24,-2 2 0,-5 2 855,-2 4 1,-1 3-845,-4 1 0,-1 1 17,41 21-22,-10 1 11,-12-6-1745,-15-4 1744,-17-11-906,-18-7 918,-10-6 44,-7-2 12,-2-3 1831,0 1-1887,-5-11 2268,-10-8-2268,-13-15 3403,-15-9-3403,-10-5 0,-8-4 0,-1-3 0,0 5-3369,11 5 3414,13 11-2314,17 14 2247,12 8-57,8 8-100,1 1 45,7 2 134,17 12 0,17 11 33,23 17 12,8 10 1494,2 3-1539,-10-4 0,-17-5-22,-21-9-90,-14 2-550,-32 0-1388,-32 13-107,5-20 0,-9-1 2157,-20 7 0,1-3 0,-17 7 0,4-7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9.866"/>
    </inkml:context>
    <inkml:brush xml:id="br0">
      <inkml:brushProperty name="width" value="0.08571" units="cm"/>
      <inkml:brushProperty name="height" value="0.08571" units="cm"/>
      <inkml:brushProperty name="color" value="#33CCFF"/>
    </inkml:brush>
  </inkml:definitions>
  <inkml:trace contextRef="#ctx0" brushRef="#br0">0 203 15482,'23'94'-67,"6"-20"-12,17-66 12,11-5-168,11-21-46,3-12 68,-6-24 23,-15-11 190,-20 0 0,-17 3 134,-10 17 57,-16 16 67,-10 17-90,-18 10 101,-12 22-45,-5 15-3448,2 22 3358,7 10-100,17 0-490,14 2 389,12-10-79,20-5-537,16-11-2477,26-14 1188,20-13-1289,20-9 3261,-41-14 0,-1-2 0,9 5 0,-8-11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2.973"/>
    </inkml:context>
    <inkml:brush xml:id="br0">
      <inkml:brushProperty name="width" value="0.04286" units="cm"/>
      <inkml:brushProperty name="height" value="0.04286" units="cm"/>
    </inkml:brush>
  </inkml:definitions>
  <inkml:trace contextRef="#ctx0" brushRef="#br0">508 75 14182,'-32'-42'470,"6"9"-459,15 33-11,-8 16 0,-15 14 0,-17 26-2115,2-3 1,-5 5 2097,6-5 1,1-1-750,0 1 0,5-3 676,-6 14-1550,50-44 1640,28-11-137,64-4 148,0-4-11,-29 1 0,1 1 0,25 6 0,-16 8-11,-12 4 441,-21 2-464,-14-3 287,-16 1-253,-7-2 1775,-12 4-2077,-18 6-1065,-20 2-2611,-19 4 3978,-12-7 0,34-12 0,5-7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3.372"/>
    </inkml:context>
    <inkml:brush xml:id="br0">
      <inkml:brushProperty name="width" value="0.04286" units="cm"/>
      <inkml:brushProperty name="height" value="0.04286" units="cm"/>
    </inkml:brush>
  </inkml:definitions>
  <inkml:trace contextRef="#ctx0" brushRef="#br0">0 56 13409,'77'-30'1053,"-7"5"-952,-36 25 78,-4 12 23,-9 5 56,-11 17-68,-4 7 113,-6 6-79,-8 1-45,-4-4-11,-6-7 45,0-9-56,3-9-11,7-6-79,2-7-11,4-2-56,1-3-235,1-1 156,5 0 57,16 0-1,21-6-246,25-10-705,20-12-326,-38 10 0,0 0 1300,42-18 0,-36 15 0,-21 8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4.022"/>
    </inkml:context>
    <inkml:brush xml:id="br0">
      <inkml:brushProperty name="width" value="0.04286" units="cm"/>
      <inkml:brushProperty name="height" value="0.04286" units="cm"/>
    </inkml:brush>
  </inkml:definitions>
  <inkml:trace contextRef="#ctx0" brushRef="#br0">213 62 15583,'-46'-47'515,"2"33"-459,15 54 67,-3 34-112,1 14-5682,11 6 5659,9-2-1065,20-4 1077,17-3 363,18-7-363,21-8-93,12-12-445,8-11-639,7-14-750,2-13 635,-3-11-1464,-9-9 2756,-20-15 0,-27 10 0,-18-9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4.436"/>
    </inkml:context>
    <inkml:brush xml:id="br0">
      <inkml:brushProperty name="width" value="0.04286" units="cm"/>
      <inkml:brushProperty name="height" value="0.04286" units="cm"/>
    </inkml:brush>
  </inkml:definitions>
  <inkml:trace contextRef="#ctx0" brushRef="#br0">0 0 14361,'28'36'785,"-2"4"-584,-6 5-33,-4 3-89,-8 3-57,-2-7 1,-3-3-23,-1-13 33,0-11 57,-2-9 44,1-5 572,-1-3-549,2-13-146,-1-13 1,3-22-12,5-13 0,4-3-3392,5 7 3358,-1 14-2257,-1 15 2224,-3 16-719,1 7 764,6 5-23,6 2 45,6 12 1918,9 8-1885,0 11-33,1 1-11,-4 0-303,-3-1 2146,-4-1-8096,6 11 6672,-14-14 0,-2-2 1,-16-18-1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4.855"/>
    </inkml:context>
    <inkml:brush xml:id="br0">
      <inkml:brushProperty name="width" value="0.04286" units="cm"/>
      <inkml:brushProperty name="height" value="0.04286" units="cm"/>
    </inkml:brush>
  </inkml:definitions>
  <inkml:trace contextRef="#ctx0" brushRef="#br0">47 182 15179,'-13'-50'930,"0"0"0,-7-27-851,20 72-79,0 5-202,0 0 202,9 6 134,13 17 68,18 19-34,14 23-56,5 15-616,-31-36 0,0 2 532,-3 1 0,-2 3-17,-3 3 0,-5 3-11,-4 1 0,-2 3-1595,-4 4 1,-2 2 1079,-2 2 0,-2-1-1616,0 2 0,1-2-340,0-4 1,-1-2 2199,1-4 1,-1-6 0,1 6 0,0-20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6.236"/>
    </inkml:context>
    <inkml:brush xml:id="br0">
      <inkml:brushProperty name="width" value="0.04286" units="cm"/>
      <inkml:brushProperty name="height" value="0.04286" units="cm"/>
    </inkml:brush>
  </inkml:definitions>
  <inkml:trace contextRef="#ctx0" brushRef="#br0">1 1175 7078,'0'9'3261,"0"-2"-2331,0-7 3798,0 0-4526,0-4-90,0-9-79,1-10 1,14-14-994,15-11 983,26-13-12,-16 25 0,5 0-11,7-5 0,9-1 15,12-2 0,10-2 1,-1 3-13,-12 7 1,-2 3 0,6-2-4,0 1 0,5-2 0,1 1 0,-3 4 0,10-1 0,-3 3 0,1 2 7,3-1 1,0 1-1,1 2 8,-2 1 0,0 2 0,3 2-241,-12 7 0,4 1 1,-1 1-1,-5 2 237,-3-1 0,-4 1 1,1 3-12,10 5 0,2 2 0,-11 5 44,-10 5 1,-7 4 28,-1 4 0,-1 3 16,-1 2 1,-1-1 5,1-1 0,1-1-1361,-2-3 0,1-1 1546,45 10-1795,-13-14 1762,-13-5 287,-18-7-434,-16-1 490,-12 0-534,-11 0 2257,-7 0-2279,-3 0 3403,-3 0-3057,0 0-357,0-3-23,-1-6 22,-7-9 1,-5-6-23,-9-6 0,-18-20 11,6 10-22,-14-18 22,14 18-11,3 3 11,3 6 79,9 7 168,3 4-90,9 10-34,2-1 12,5 8-23,0-2-56,0 2 23,0 1-90,0 1-135,0 1-21,6 0 122,40 26 34,3 3 0,-8-3 0,1 5-6,0 6 1,-4 3-96,11 21-1838,-40 16 1,-20 5-34,-12-30 0,-11-2-112,-3 5 0,-7 5 0,-3-7 2084,-29 6 0,1-10 0,29-16 0,4-4 0,-36 16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6.704"/>
    </inkml:context>
    <inkml:brush xml:id="br0">
      <inkml:brushProperty name="width" value="0.04286" units="cm"/>
      <inkml:brushProperty name="height" value="0.04286" units="cm"/>
    </inkml:brush>
  </inkml:definitions>
  <inkml:trace contextRef="#ctx0" brushRef="#br0">249 3 14843,'-53'-1'151,"1"-1"1,-37 8-152,59 32-112,13-1-4218,9-1 4330,14-1 0,16 1 581,19-1-570,21-3 23,16-4 33,9-1-56,4-3-11,-5 4-2169,-14 0 2136,-17-2-57,-21 0 191,-15 5 2381,-11-4-2000,-8 7-2080,-14-6 1777,-5 1-111,-12-2-68,0-3 0,0-6-751,-7-2-414,10-9-875,-7-1-2531,17-6 4571,2 0 0,9 0 0,3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7.210"/>
    </inkml:context>
    <inkml:brush xml:id="br0">
      <inkml:brushProperty name="width" value="0.04286" units="cm"/>
      <inkml:brushProperty name="height" value="0.04286" units="cm"/>
    </inkml:brush>
  </inkml:definitions>
  <inkml:trace contextRef="#ctx0" brushRef="#br0">0 127 13913,'50'-69'235,"-2"14"-235,-16 53 0,-2 2 56,-10 5-33,-8 7 33,-7 8 100,-4 7 12,-1 3-22,-11 2-79,-2-3 91,-11-5 66,9-12 78,5-5-235,9-7-67,1-2-78,8-9 67,12-7-79,13-10 79,15 5-45,7 5 11,3 10-123,13 5 56,-29 3 112,-3 2 0,-31 4 79,-7 7-79,-9 7-146,-9 9-426,-11 2-4221,-4 4 2026,3-4-3837,8-7 6604,9-10 0,6-7 0,6-7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7.490"/>
    </inkml:context>
    <inkml:brush xml:id="br0">
      <inkml:brushProperty name="width" value="0.04286" units="cm"/>
      <inkml:brushProperty name="height" value="0.04286" units="cm"/>
    </inkml:brush>
  </inkml:definitions>
  <inkml:trace contextRef="#ctx0" brushRef="#br0">124 102 12322,'-56'-64'4728,"10"27"-4739,39 63-4777,0 25 4788,2 12-1540,2 7 1495,5-3 0,17-3 992,12-6-1115,24-5-337,10-10-144,7-12-270,0-11-415,-5-11-2419,-9-5 806,-10-4 3250,-12-10 1,-18 8 0,-8-9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7.877"/>
    </inkml:context>
    <inkml:brush xml:id="br0">
      <inkml:brushProperty name="width" value="0.04286" units="cm"/>
      <inkml:brushProperty name="height" value="0.04286" units="cm"/>
    </inkml:brush>
  </inkml:definitions>
  <inkml:trace contextRef="#ctx0" brushRef="#br0">1 186 13100,'8'-41'201,"5"20"445,12 50-523,-4 14 68,-8 4 33,-7 2-179,-4 0-11,-2-8 134,0-8-168,0-12 108,0-12 27,0-4 719,0-5-36,0 0-415,4-13-369,3-18-34,7-26 22,6-22-10,6-5-1,1 8 22,2 19-33,-5 23 23,0 19 201,22 12-123,-7 16 22,22 9-56,-12 13-56,0 1-22,-4 0-56,-8-2-247,-11 1-986,-8 5-7282,-13 42 8582,-22-18 0,10 3 0,-12-40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0.529"/>
    </inkml:context>
    <inkml:brush xml:id="br0">
      <inkml:brushProperty name="width" value="0.08571" units="cm"/>
      <inkml:brushProperty name="height" value="0.08571" units="cm"/>
      <inkml:brushProperty name="color" value="#33CCFF"/>
    </inkml:brush>
  </inkml:definitions>
  <inkml:trace contextRef="#ctx0" brushRef="#br0">488 129 11964,'0'-17'3014,"0"4"-2230,0 13-258,-88-25-178,39 24-236,-12-3 0,-1 6 45,0 34-4375,3 23 4218,10 6-22,15 3 780,17-3-959,10-11-214,19-10-201,8-14 156,20-16 0,6-7 180,8-23 101,-1-12 146,-1-28 10,-7-19 3415,-5-11-3196,-22 29 0,-3 2 376,4-11-191,-5 2-381,-13 55 11,-1 18 404,-14 53-247,6 28-152,0-39 1,1 0-17,3 39-33,9-46 21,7-15 12,9-14 101,11-9-11,7-20-90,9-14 0,3-24-23,1-19-324,-2-6 279,-7 2 24,-8 14 32,-13 23-212,-11 19 68,-7 21 156,-4 25 280,0 22-101,0 25-45,-1 6-89,1-2 12,-2-13-57,2-15 0,0-18 0,0-15 0,6-10 257,5-10-122,14-16-57,33-49-78,-7-3-23,-15 20 1,0 0-11,15-20 212,-10 20-291,-7 24-22,-16 15 134,-5 31 202,0 45-102,-2 0-44,5 26-56,-4-36 0,1-14-123,0-14-482,1-11-863,-3-10-470,1-4-3160,1-8 5098,4-10 0,-6 6 0,-1-4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8.254"/>
    </inkml:context>
    <inkml:brush xml:id="br0">
      <inkml:brushProperty name="width" value="0.04286" units="cm"/>
      <inkml:brushProperty name="height" value="0.04286" units="cm"/>
    </inkml:brush>
  </inkml:definitions>
  <inkml:trace contextRef="#ctx0" brushRef="#br0">1 10 10462,'6'-9'-989,"-4"12"0,3-1 0,-5 8 1</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8.417"/>
    </inkml:context>
    <inkml:brush xml:id="br0">
      <inkml:brushProperty name="width" value="0.04286" units="cm"/>
      <inkml:brushProperty name="height" value="0.04286" units="cm"/>
    </inkml:brush>
  </inkml:definitions>
  <inkml:trace contextRef="#ctx0" brushRef="#br0">1 1 7605,'0'0'0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8.572"/>
    </inkml:context>
    <inkml:brush xml:id="br0">
      <inkml:brushProperty name="width" value="0.04286" units="cm"/>
      <inkml:brushProperty name="height" value="0.04286" units="cm"/>
    </inkml:brush>
  </inkml:definitions>
  <inkml:trace contextRef="#ctx0" brushRef="#br0">46 1 12210,'-12'61'-445,"-1"0"1,1-2-1,4-11 1,8-26-1,0-4 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8.738"/>
    </inkml:context>
    <inkml:brush xml:id="br0">
      <inkml:brushProperty name="width" value="0.04286" units="cm"/>
      <inkml:brushProperty name="height" value="0.04286" units="cm"/>
    </inkml:brush>
  </inkml:definitions>
  <inkml:trace contextRef="#ctx0" brushRef="#br0">59 0 8277,'-32'29'0,"6"-6"0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08.902"/>
    </inkml:context>
    <inkml:brush xml:id="br0">
      <inkml:brushProperty name="width" value="0.04286" units="cm"/>
      <inkml:brushProperty name="height" value="0.04286" units="cm"/>
    </inkml:brush>
  </inkml:definitions>
  <inkml:trace contextRef="#ctx0" brushRef="#br0">0 254 16075,'0'2'729,"0"-1"-2096,0-1-515,2-76-7949,8 32 9798,-5-52 0,6 69 0,-10 14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0.538"/>
    </inkml:context>
    <inkml:brush xml:id="br0">
      <inkml:brushProperty name="width" value="0.04286" units="cm"/>
      <inkml:brushProperty name="height" value="0.04286" units="cm"/>
    </inkml:brush>
  </inkml:definitions>
  <inkml:trace contextRef="#ctx0" brushRef="#br0">30 53 11526,'-17'-27'1861,"4"7"-1335,13 17-56,0 2-33,0 0-403,0 15 202,0 25 425,2 36-2234,0-23 0,0 4 1657,1 7 0,0 2-28,0 1 0,0-1-623,0-7 1,-1-1 622,3 40-22,-2-30-23,4-19-11,-2-22 23,-2-12-12,0-8 11,-3-3-874,0 1-2240,2-5-236,5-16 3328,6-13 0,-3 6 0,0 1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0.940"/>
    </inkml:context>
    <inkml:brush xml:id="br0">
      <inkml:brushProperty name="width" value="0.04286" units="cm"/>
      <inkml:brushProperty name="height" value="0.04286" units="cm"/>
    </inkml:brush>
  </inkml:definitions>
  <inkml:trace contextRef="#ctx0" brushRef="#br0">79 300 16513,'-34'-38'1086,"7"8"-1086,25 30-11,0 0 11,0 20 0,-2 14 11,1 28-11,0 10-33,2-1-57,1-8-4296,14-15 4185,6-13-1544,18-15 1543,5-9 146,6-10 56,4-21 23,3-16 10,2-26 34,-5-14-1472,-6-9 1551,-15-5 56,-15 5-68,-9 8 1520,-30 5-1654,-7 37-112,-30 5-280,-7 49-1836,-7 17 1018,4 26 620,16 13-2032,24-2-998,16-6 3620,31-16 0,-13-23 0,14-13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1.303"/>
    </inkml:context>
    <inkml:brush xml:id="br0">
      <inkml:brushProperty name="width" value="0.04286" units="cm"/>
      <inkml:brushProperty name="height" value="0.04286" units="cm"/>
    </inkml:brush>
  </inkml:definitions>
  <inkml:trace contextRef="#ctx0" brushRef="#br0">166 296 16927,'11'-65'605,"-7"12"-605,-10 59-56,-6 12 56,0 12-45,6 15 0,1 5 1,5-3-136,7-5-77,13-14-34,13-8 88,14-12 91,6-6 68,2-15 44,-3-9 11,-3-18 56,-10-11-3381,-9-5 3483,-14-2-2303,-8 1 2179,-7 3-1472,-14 7 1494,-9 9-67,-20 13-79,-14 13 1350,-12 16-1821,-10 26-536,-3 20 335,42-16 1,3 4-2298,-21 38-814,21-5 3862,19-15 0,13-24 0,4-15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1.719"/>
    </inkml:context>
    <inkml:brush xml:id="br0">
      <inkml:brushProperty name="width" value="0.04286" units="cm"/>
      <inkml:brushProperty name="height" value="0.04286" units="cm"/>
    </inkml:brush>
  </inkml:definitions>
  <inkml:trace contextRef="#ctx0" brushRef="#br0">183 37 16793,'-31'-23'235,"0"11"-213,6 31 23,-2 15-22,0 16-23,6 6 0,8 6-23,7-5-33,4-6 0,17-11-56,10-12-45,20-12 12,11-8 55,30-20 101,-4-29-3369,-5-3 3408,-46 3 1,-8-5 38,-8-28-77,-12 3-1,-21 15-2037,-38 32 1936,3 11-213,-25 27-470,19 16-471,6 24-1052,11 5-1626,19 1 3922,11-7 0,10-23 0,2-11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2.091"/>
    </inkml:context>
    <inkml:brush xml:id="br0">
      <inkml:brushProperty name="width" value="0.04286" units="cm"/>
      <inkml:brushProperty name="height" value="0.04286" units="cm"/>
    </inkml:brush>
  </inkml:definitions>
  <inkml:trace contextRef="#ctx0" brushRef="#br0">453 49 17330,'-53'-33'359,"5"17"-314,29 39-23,-3 20 12,4 11-34,7 7-34,5-4 23,7-8-23,16-10-33,8-10-4196,15-14 4263,2-6 342,0-8-219,0-9 11,-1-12 237,-3-15 54,-7-10 46,-8-7 2781,-12-1-3240,-5 0 768,-22 4-825,-18 12-1300,-33 14-279,-31 41 1624,35 18 0,-6 14 0,8-6 0,15-15 0,2 0 0,-24 33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0.712"/>
    </inkml:context>
    <inkml:brush xml:id="br0">
      <inkml:brushProperty name="width" value="0.08571" units="cm"/>
      <inkml:brushProperty name="height" value="0.08571" units="cm"/>
      <inkml:brushProperty name="color" value="#33CCFF"/>
    </inkml:brush>
  </inkml:definitions>
  <inkml:trace contextRef="#ctx0" brushRef="#br0">1 9 14305,'72'-5'-4034,"-8"1"4034,-31 4 0,-13 0 0,-10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4.543"/>
    </inkml:context>
    <inkml:brush xml:id="br0">
      <inkml:brushProperty name="width" value="0.04286" units="cm"/>
      <inkml:brushProperty name="height" value="0.04286" units="cm"/>
    </inkml:brush>
  </inkml:definitions>
  <inkml:trace contextRef="#ctx0" brushRef="#br0">177 3135 14238,'-36'-57'930,"0"0"0,5 5 0,3 11-56,9 20-112,6 8-560,5 6-202,4 5-112,3 2-135,1 0 135,13 0 112,18 5-3369,30 7 3402,29 8-1100,-33-7 0,2 0 1112,9 1 0,3 0-221,6 1 0,8-1 198,4-4 0,10 0 1,-4-2-23,-16-2 0,-2 0 0,4-2 14,-1-2 0,5 1 0,0-3 0,-4-3-14,2-2 0,-3-5 0,6-4-20,6-6 1,7-6-1,1-3 1,-6 0-249,-17 4 1,-5 0-1,0-2 1,4-3 255,1-1 1,4-2 0,0-2 0,-1 0 0,-6 0 5,-3-1 0,-5-1 1,-2 1-1,0-2 2,22-13 1,-2-2-1,0-1 4,-1 0 0,-2-1 0,0-1-4,-2 1 0,-2 0 1,0-2 3,-2 0 0,-1-1 0,-2 0 0,-1 0 0,-1-1 0,2-5-6,-4-2 1,4-7-1,-2-1 1,-3 4 1,2-4 0,-4 3 0,1-4-16,-4 5 1,1-5-1,-1 0 1,-5 7 19,-7 4 0,-4 5 0,-2 2 598,15-22 1,-4 4-599,-10 16 0,-5 5 79,12-21-23,-29 31 2073,-14 21-2084,-9 3 626,0 8-649,0-9 2440,-4 3-2451,-9-6 780,-11-4-791,-17-3-3381,-14 0 3370,-12 3-2280,-11 6 2269,0 7 22,6 4 0,8 6-90,30 2-145,10 1 2223,22 2-2077,11 0 89,16 0 45,21 5-40,6 12 1,4 6-6,30 17 1208,-28-6 1,-4 5-1220,8 21-11,-18 3 22,-18 2-3193,-14 5 2521,-9 6-2815,-20 6 1045,-18 10-714,4-42 1,-7-2 3155,-13 6 0,1-3 0,-10 8 0,1-11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5.254"/>
    </inkml:context>
    <inkml:brush xml:id="br0">
      <inkml:brushProperty name="width" value="0.04286" units="cm"/>
      <inkml:brushProperty name="height" value="0.04286" units="cm"/>
    </inkml:brush>
  </inkml:definitions>
  <inkml:trace contextRef="#ctx0" brushRef="#br0">495 315 3962,'-5'-73'881,"1"0"1,2 15-1,-3 7 1915,-16 5-2583,-52 33-738,-6 18 620,21 4 1,0 4-18,-21 24 91,19 1-236,26 0 1059,17-1-992,21 3 587,27 5-508,24-2-79,32-2 913,-37-23 1,3-2-909,1-2 1,0-1-6,-5-1 0,-1 0-11,34 11-937,-27-2 892,-20-1 56,-19-4 34,-10 3-1267,-6 1 1536,-17 10-34,-10 2-12,-19 4-10,-12-5-1106,-7-5 971,-10-5 394,0-6-506,3-3-23,16-6-381,18-2-962,21-1-1099,11 2 1694,24 6-4551,16 4 5322,26 0 0,-21-5 0,-4-4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5.855"/>
    </inkml:context>
    <inkml:brush xml:id="br0">
      <inkml:brushProperty name="width" value="0.04286" units="cm"/>
      <inkml:brushProperty name="height" value="0.04286" units="cm"/>
    </inkml:brush>
  </inkml:definitions>
  <inkml:trace contextRef="#ctx0" brushRef="#br0">7 49 10742,'0'-15'4863,"0"4"-4034,0 11-280,0 0-549,-3-16-89,2 12 89,-2 1 67,3 29 0,9 24-67,2 15 0,8 9-280,-1 5-292,0 0-974,1-4-1188,4-10-1344,8-17 4078,6-22 0,-14-15 0,-3-11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6.186"/>
    </inkml:context>
    <inkml:brush xml:id="br0">
      <inkml:brushProperty name="width" value="0.04286" units="cm"/>
      <inkml:brushProperty name="height" value="0.04286" units="cm"/>
    </inkml:brush>
  </inkml:definitions>
  <inkml:trace contextRef="#ctx0" brushRef="#br0">14 0 15706,'10'82'145,"5"-3"-156,11-15-34,4-7-145,5-13-168,-2-12 122,-1-12 236,-8-11 0,-7-6 146,-6-11-12,-5-15 202,-5-18-3593,-4-15 3324,-13-8-45,-10 1-2290,-13 8 2234,-1 12-111,4 19-404,6 12-863,5 23-1199,6 19-2829,7 22 5440,6 15 0,5-26 0,1-9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6.516"/>
    </inkml:context>
    <inkml:brush xml:id="br0">
      <inkml:brushProperty name="width" value="0.04286" units="cm"/>
      <inkml:brushProperty name="height" value="0.04286" units="cm"/>
    </inkml:brush>
  </inkml:definitions>
  <inkml:trace contextRef="#ctx0" brushRef="#br0">108 228 16288,'-54'-22'-190,"9"18"100,41 50-67,-1 2-223,5-8-4353,6-8 4373,10-12 1063,8-8-714,10-8 11,0-14 112,1-12 67,-6-15 12,-5-15-56,-10-7 10,-7-4-100,-5 5 33,-7 10-78,-6 14-44,-9 18-461,-7 11 2855,-7 31-5039,0 14-2219,2 28 4908,9 1 0,10-27 0,7-13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6.870"/>
    </inkml:context>
    <inkml:brush xml:id="br0">
      <inkml:brushProperty name="width" value="0.04286" units="cm"/>
      <inkml:brushProperty name="height" value="0.04286" units="cm"/>
    </inkml:brush>
  </inkml:definitions>
  <inkml:trace contextRef="#ctx0" brushRef="#br0">88 193 15997,'-48'27'-56,"11"4"34,35 10-57,2-2-134,5-11-279,7-4-125,9-8-301,6-6-584,3-4 101,1-4 829,3-18 572,-1-10 168,-3-21 819,-9-9-57,-10-4-797,-6 3 629,-20 4-414,-7 11-136,-15 11-88,0 13-124,4 9-45,7 8-190,8 9-359,7 13-975,6 16-1288,4 10-448,7 0 3456,7-7 1,-5-19-1,4-8 1</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7.190"/>
    </inkml:context>
    <inkml:brush xml:id="br0">
      <inkml:brushProperty name="width" value="0.04286" units="cm"/>
      <inkml:brushProperty name="height" value="0.04286" units="cm"/>
    </inkml:brush>
  </inkml:definitions>
  <inkml:trace contextRef="#ctx0" brushRef="#br0">0 95 15482,'0'1'101,"0"10"-79,0 21-11,2 5-11,5-4-78,5-7 11,8-5-180,4-11 34,4-4-79,4-4 91,1-12 167,1-10 34,-7-14 56,-5-8-33,-12-2-1,-4 3-22,-7 4 0,-13 12-314,-6 10-862,-15 10-1591,-2 22 2767,-1 10 0,17-3 0,5-1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7.889"/>
    </inkml:context>
    <inkml:brush xml:id="br0">
      <inkml:brushProperty name="width" value="0.04286" units="cm"/>
      <inkml:brushProperty name="height" value="0.04286" units="cm"/>
    </inkml:brush>
  </inkml:definitions>
  <inkml:trace contextRef="#ctx0" brushRef="#br0">219 114 8523,'0'-11'4920,"0"3"-3733,0 8 875,0 0-1300,-12-41-348,3 30-167,-8-30-247,7 39-101,4 2-90,3 0 113,1 15-23,2 9-179,0 14-67,0 3-23,7-7 112,5-9 68,7-8 167,2-10 23,-2-3 258,1-5 78,-1-16-11,-4-5-168,-5-19-157,-6 3-78,-9 1-426,-17 13-1211,-19 10-2699,-25 36 4414,-15 22 0,33-9 0,6 3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9.261"/>
    </inkml:context>
    <inkml:brush xml:id="br0">
      <inkml:brushProperty name="width" value="0.04286" units="cm"/>
      <inkml:brushProperty name="height" value="0.04286" units="cm"/>
    </inkml:brush>
  </inkml:definitions>
  <inkml:trace contextRef="#ctx0" brushRef="#br0">371 55 10103,'2'0'4045,"0"0"-1591,-2 0-1860,-5-8 89,-3 1 24,-10-7-147,-6 4-45,-6 2 34,-7 3-246,2 2-46,0 3-89,5 0-3515,12 0 3347,6 0-67,8 0-12,3 10 79,1 20 214,-4 32 43,-8 34-184,4-35 0,-2 1-40,-2 6 1,-1 2 5,1 0 1,0 1-29,1-1 0,2 0 6,1-4 0,3 0-135,3 14 0,8-4 101,6-25 1,6-4 10,4 8 0,9-9-83,54-15 66,-37-21 1,3-4-1081,5-4 1,1-3 1107,0-6 1,0-2-744,-2-1 1,-2-2 737,37-19 1475,-22 7-1531,-22 7 128,-22 8-285,-13 6 2156,-9 1-3736,-2 2-661,-18 0-504,-10 12-48,-21 4 3006,-4 10 0,23-10 0,7-5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19.719"/>
    </inkml:context>
    <inkml:brush xml:id="br0">
      <inkml:brushProperty name="width" value="0.04286" units="cm"/>
      <inkml:brushProperty name="height" value="0.04286" units="cm"/>
    </inkml:brush>
  </inkml:definitions>
  <inkml:trace contextRef="#ctx0" brushRef="#br0">24 183 18664,'-13'-58'672,"3"12"-571,10 46-11,0 0 44,0 6-22,0 8 0,0 15-44,0 11-57,0 6-11,0-2-56,0-8-67,0-10 67,0-11 56,0-9 112,0-5-23,0-1 68,3-8-146,3-21 0,7-20-22,5-22 11,2 1-67,0 13 22,-5 23-67,-3 17 79,2 12 33,4 4-56,10 1 22,5 10-22,19 21 11,-14 1-235,10 15-426,-23-16-448,-4-1-2308,-8 13 145,-7-12 3317,-7 7 0,0-23 0,-3-8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0.880"/>
    </inkml:context>
    <inkml:brush xml:id="br0">
      <inkml:brushProperty name="width" value="0.08571" units="cm"/>
      <inkml:brushProperty name="height" value="0.08571" units="cm"/>
      <inkml:brushProperty name="color" value="#33CCFF"/>
    </inkml:brush>
  </inkml:definitions>
  <inkml:trace contextRef="#ctx0" brushRef="#br0">1 30 15493,'1'11'-1087,"14"-2"-1019,35-11-2063,23-9 4169,20-4 0,-37 3 0,-4 2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0.039"/>
    </inkml:context>
    <inkml:brush xml:id="br0">
      <inkml:brushProperty name="width" value="0.04286" units="cm"/>
      <inkml:brushProperty name="height" value="0.04286" units="cm"/>
    </inkml:brush>
  </inkml:definitions>
  <inkml:trace contextRef="#ctx0" brushRef="#br0">20 26 13465,'-10'-14'213,"1"2"1529,10 18-1125,14 14 605,13 20-729,24 25-280,-19-23 0,2 4 132,2 6 0,1 5-250,1 6 1,-3 2 353,-3 3 0,-3 2-444,-5 0 1,-3 0-217,-7-5 0,-3-2 211,-4-7 0,-3-2 22,-1 31 23,-4-25 78,0-24 314,0-21 34,0-9 108,-1-6-310,-3 0 175,-2 0-747,-10-10-302,5 3-526,-5-5-1189,5 7-1501,-2 5 3821,-8 16 0,10-10 0,-2 9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3.519"/>
    </inkml:context>
    <inkml:brush xml:id="br0">
      <inkml:brushProperty name="width" value="0.04286" units="cm"/>
      <inkml:brushProperty name="height" value="0.04286" units="cm"/>
    </inkml:brush>
  </inkml:definitions>
  <inkml:trace contextRef="#ctx0" brushRef="#br0">43 154 12479,'-22'-85'964,"5"17"-964,15 68-56,1 0-191,1 0 247,2 11 33,15 8-22,10 16-11,16 3 23,4-1-23,-2-1 0,-5-8-34,-9 0-335,-7-3-460,-7 2-370,-8 1-639,-4 3 202,-4-1 1636,-1-4 0,0-11 0,0-6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3.837"/>
    </inkml:context>
    <inkml:brush xml:id="br0">
      <inkml:brushProperty name="width" value="0.04286" units="cm"/>
      <inkml:brushProperty name="height" value="0.04286" units="cm"/>
    </inkml:brush>
  </inkml:definitions>
  <inkml:trace contextRef="#ctx0" brushRef="#br0">361 124 9980,'0'-69'1501,"0"14"-1389,0 55 158,0 0-192,-2 3-11,-6 13-22,-6 9-3392,-5 17 3381,-6 7-34,-4 9 0,-5 9 22,-8 9-421,-4 9 399,0-1-201,4-7-248,13-18 46,12-14-684,11-15-874,5-1 1961,14-4 0,-10-9 0,10-5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5.537"/>
    </inkml:context>
    <inkml:brush xml:id="br0">
      <inkml:brushProperty name="width" value="0.04286" units="cm"/>
      <inkml:brushProperty name="height" value="0.04286" units="cm"/>
    </inkml:brush>
  </inkml:definitions>
  <inkml:trace contextRef="#ctx0" brushRef="#br0">108 121 6092,'2'-9'146,"0"2"-146,-2 7 1221,0 0-1008,0-2 0,0 1 22,0-3 56,0 1 34,0-2 68,0 2-181,0-3 57,0 2-134,0-2 145,0 2 0,-2 0 101,2 2-213,-3 0 45,3 2 22,-2-1-44,2-1-68,0-1 11,-1-2 124,-3-1 314,-1-4-371,0 1 124,1 1-90,2 4 12,0 0-56,1 1 33,1 1-34,-2 1-347,2 1 90,-1 0 45,0 0 22,0 0 0,1 6-11,0 2 11,0 6 11,0-1 0,0-2-11,0-4 67,0-3-33,0-2 10,0-1 46,0 0 100,0 0-190,0 1 0,1-1 0,1 4 12,1 2-1,2 1-11,0 5-291,-1 4-292,-1 14-4221,-9 16 1622,-13 19 3182,-11 12 0,7-29 0,3-12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6.429"/>
    </inkml:context>
    <inkml:brush xml:id="br0">
      <inkml:brushProperty name="width" value="0.04286" units="cm"/>
      <inkml:brushProperty name="height" value="0.04286" units="cm"/>
    </inkml:brush>
  </inkml:definitions>
  <inkml:trace contextRef="#ctx0" brushRef="#br0">1 1 7482,'0'0'0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6.595"/>
    </inkml:context>
    <inkml:brush xml:id="br0">
      <inkml:brushProperty name="width" value="0.04286" units="cm"/>
      <inkml:brushProperty name="height" value="0.04286" units="cm"/>
    </inkml:brush>
  </inkml:definitions>
  <inkml:trace contextRef="#ctx0" brushRef="#br0">1 1 10597,'0'14'-112,"0"-2"-292,0-12-2689,0 0 3093,20 34 0,-15-25 0,15 26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6.769"/>
    </inkml:context>
    <inkml:brush xml:id="br0">
      <inkml:brushProperty name="width" value="0.04286" units="cm"/>
      <inkml:brushProperty name="height" value="0.04286" units="cm"/>
    </inkml:brush>
  </inkml:definitions>
  <inkml:trace contextRef="#ctx0" brushRef="#br0">0 1 8602,'2'4'123,"0"-1"-101,-2-3-391,0 0-1222,10 70 1591,-8-29 0,8 36 0,-10-54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6.895"/>
    </inkml:context>
    <inkml:brush xml:id="br0">
      <inkml:brushProperty name="width" value="0.04286" units="cm"/>
      <inkml:brushProperty name="height" value="0.04286" units="cm"/>
    </inkml:brush>
  </inkml:definitions>
  <inkml:trace contextRef="#ctx0" brushRef="#br0">1 0 6339,'0'69'0,"0"-14"0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7.039"/>
    </inkml:context>
    <inkml:brush xml:id="br0">
      <inkml:brushProperty name="width" value="0.04286" units="cm"/>
      <inkml:brushProperty name="height" value="0.04286" units="cm"/>
    </inkml:brush>
  </inkml:definitions>
  <inkml:trace contextRef="#ctx0" brushRef="#br0">1 0 12232,'4'7'157,"-1"-1"-202,-3-6-4672,0 0 4717,0 32 0,0-24 0,0 24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7.206"/>
    </inkml:context>
    <inkml:brush xml:id="br0">
      <inkml:brushProperty name="width" value="0.04286" units="cm"/>
      <inkml:brushProperty name="height" value="0.04286" units="cm"/>
    </inkml:brush>
  </inkml:definitions>
  <inkml:trace contextRef="#ctx0" brushRef="#br0">1 0 13207,'0'4'717,"0"-1"-717,0-3-2028,0 0-5876,0 39 7904,0-11 0,0 16 0,0-25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1.251"/>
    </inkml:context>
    <inkml:brush xml:id="br0">
      <inkml:brushProperty name="width" value="0.08571" units="cm"/>
      <inkml:brushProperty name="height" value="0.08571" units="cm"/>
      <inkml:brushProperty name="color" value="#33CCFF"/>
    </inkml:brush>
  </inkml:definitions>
  <inkml:trace contextRef="#ctx0" brushRef="#br0">229 112 18395,'0'-62'1882,"0"12"-1624,0 50-180,-4 0-78,-8 0-22,-10 9-23,-12 15 45,-7 20 0,-1 19-11,5 14-45,14 3 11,10-1-190,13-8-45,20-11 67,15-15 179,30-29 1,8-12 89,19-15-6,-12-2 1,-4-10 50,-5-41-1,-14-12-21,-21-11-443,-18 2 275,-24 10-191,-30 17-639,-31 28-123,20 19 0,-5 6-533,-5 8 1,-1 6 1574,-5 3 0,5 1 0,-11 6 0,17 3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7.345"/>
    </inkml:context>
    <inkml:brush xml:id="br0">
      <inkml:brushProperty name="width" value="0.04286" units="cm"/>
      <inkml:brushProperty name="height" value="0.04286" units="cm"/>
    </inkml:brush>
  </inkml:definitions>
  <inkml:trace contextRef="#ctx0" brushRef="#br0">0 1 13409,'6'0'381,"-2"0"-875,-4 0-5432,0 0 5926,0 22 0,0-17 0,0 17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6.072"/>
    </inkml:context>
    <inkml:brush xml:id="br0">
      <inkml:brushProperty name="width" value="0.04286" units="cm"/>
      <inkml:brushProperty name="height" value="0.04286" units="cm"/>
    </inkml:brush>
  </inkml:definitions>
  <inkml:trace contextRef="#ctx0" brushRef="#br0">1 7 7123,'0'-3'-348,"0"0"1,0 3 0,0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7.884"/>
    </inkml:context>
    <inkml:brush xml:id="br0">
      <inkml:brushProperty name="width" value="0.04286" units="cm"/>
      <inkml:brushProperty name="height" value="0.04286" units="cm"/>
    </inkml:brush>
  </inkml:definitions>
  <inkml:trace contextRef="#ctx0" brushRef="#br0">0 137 14395,'0'-75'2331,"0"15"-1939,0 59 1781,0 1-2285,2 0 112,4 10 45,7 14-34,11 20-11,13 16-3403,13 6 3302,14 0 79,7-4-358,4-7-24,-3-6 158,-13-7-348,-12-5-190,-18-6-247,-14 0-224,-10-2-213,-10 2-1232,-11-3 66,-5-8 607,-4-9 2027,9-23 0,8 9 0,5-12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8.088"/>
    </inkml:context>
    <inkml:brush xml:id="br0">
      <inkml:brushProperty name="width" value="0.04286" units="cm"/>
      <inkml:brushProperty name="height" value="0.04286" units="cm"/>
    </inkml:brush>
  </inkml:definitions>
  <inkml:trace contextRef="#ctx0" brushRef="#br0">368 135 16905,'0'-80'1311,"0"25"-6736,-8 88 5738,-10 28-246,1-15 1,-2 5 344,-3 6 1,-2 2-413,-3 2 0,0 1 0,1-2 0,1 0-79,2-6 1,0-2-269,4-3 0,1-2-930,-10 30-2375,7-11-2366,8-19 6018,7-17 0,3-15 0,3-12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8.457"/>
    </inkml:context>
    <inkml:brush xml:id="br0">
      <inkml:brushProperty name="width" value="0.04286" units="cm"/>
      <inkml:brushProperty name="height" value="0.04286" units="cm"/>
    </inkml:brush>
  </inkml:definitions>
  <inkml:trace contextRef="#ctx0" brushRef="#br0">24 39 12669,'0'-12'2958,"0"2"-1971,0 10-80,0 0-706,0-16 12,0 35 90,0 3-247,-3 48-1017,-2 9 916,-2 5-3129,2-8 2288,2-8-761,3-15-684,0-9-2711,1-14 5042,7-14 0,-5-9 0,4-7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8.756"/>
    </inkml:context>
    <inkml:brush xml:id="br0">
      <inkml:brushProperty name="width" value="0.04286" units="cm"/>
      <inkml:brushProperty name="height" value="0.04286" units="cm"/>
    </inkml:brush>
  </inkml:definitions>
  <inkml:trace contextRef="#ctx0" brushRef="#br0">79 127 17118,'-22'48'-40,"0"0"1,-12 31-118,34-52-314,0-9 1,5-6 224,7-8 122,9-4 91,10-19 33,2-10 33,0-23 23,-5-6 79,-15 0 111,-4 4 45,-9 11 102,-11 14-393,-5 14-34,-15 10-325,-2 18-492,-1 10-639,5 18-1412,11 7-1468,9-5 4370,12-12 0,-2-15 0,4-10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9.071"/>
    </inkml:context>
    <inkml:brush xml:id="br0">
      <inkml:brushProperty name="width" value="0.04286" units="cm"/>
      <inkml:brushProperty name="height" value="0.04286" units="cm"/>
    </inkml:brush>
  </inkml:definitions>
  <inkml:trace contextRef="#ctx0" brushRef="#br0">75 40 12412,'0'-9'4246,"0"2"-4078,0 7 12,0 0-57,-17 36-112,2 0-11,-11 32-56,15-16-381,5-10-291,6-9-280,6-15 536,10-7 293,12-10 123,10-20 56,3-12 67,-4-19 101,-6-6 68,-8 2 918,-11 1-414,-7 23-203,-5 6-503,-4 21-34,-10 6-11,-8 12-718,-22 26-256,15-2-394,-3 11-6923,24-19 8302,11-17 0,-1-2 0,3-12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29.521"/>
    </inkml:context>
    <inkml:brush xml:id="br0">
      <inkml:brushProperty name="width" value="0.04286" units="cm"/>
      <inkml:brushProperty name="height" value="0.04286" units="cm"/>
    </inkml:brush>
  </inkml:definitions>
  <inkml:trace contextRef="#ctx0" brushRef="#br0">114 111 13263,'4'-13'3115,"-1"3"-2398,-3 10-538,0 0-179,-29 1-22,17 14-168,-20 3-236,26 11-314,4-4-291,2-4-223,2-8 256,11-5 90,10-5 326,12-14 459,26-34 492,-17 3 886,11-20 135,-32 31-258,-9 12-203,-9 11-435,-4 5-349,-1 9-122,-13 14-23,-5 15-34,-14 13-89,6 0-202,5-8-280,14-10-1221,21-6 1669,11-14 157,20-15-3392,4-18 3526,0-13 381,-7 0 270,-13 5 33,-13 10-370,-10 5-224,-5 7-538,-44 5-1568,-40 30-356,35-13 0,-2 2 25,-8 10 0,2 3 2213,-15 15 0,32-19 0,12-8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1.169"/>
    </inkml:context>
    <inkml:brush xml:id="br0">
      <inkml:brushProperty name="width" value="0.04286" units="cm"/>
      <inkml:brushProperty name="height" value="0.04286" units="cm"/>
    </inkml:brush>
  </inkml:definitions>
  <inkml:trace contextRef="#ctx0" brushRef="#br0">17 6134 11448,'-9'0'123,"2"0"191,24-80-34,12 26-213,-6-7 1,5-4 10,3 20 0,3 3-61,1-6 0,1-2-6,5-4 0,1-2-335,3-6 0,1-3 374,4-5 1,1-3-1053,1-7 1,-1-4 1008,-15 24 1,-1-2 0,-2-1-1,0-4 0,-2-2 1,-1-2-8,-3-4 0,-1-1 0,-2-2-15,-2-5 0,-2-2 0,-1-2-19,-3-4 1,-3-3-1,0-1-5,-4 20 0,-1-2 0,0 0 0,-1-1-20,0-4 0,-1-1 0,0 0 0,-1-1 31,1-2 0,0-1 0,-1-1 0,1 0-478,0-3 0,-1-1 0,1 0 0,1-1 478,0-1 0,0-1 0,0 1 0,1-1 5,1-2 1,0 0 0,1 0 0,1 1 22,-1 2 0,1 0 0,1 1 0,1 2 64,-1 6 0,2 1 1,0 1-1,1 3 163,3-14 1,2 4 0,1 4-176,-2 18 1,1 3-1,1 5-61,9-10 1,3 7-9,-1 14 1,4 6 216,3 3 1,4 2-179,7 0 1,3 1 209,7-2 1,5 1-211,7 1 0,4 1-276,6 2 1,2 3 253,4 2 0,1 4-744,-2 5 1,0 5 732,-6-1 0,0 13 24,-16 27 1,0 14 0,-9 3 131,-6 4 1,-8 8-98,-4 10 1,-2 11-1,-12-1-9,-15 19 1,-12 0-24,4 5 1,-2 1 0,0 0 0,2-2-17,4-7 0,5-5 0,2-11 0,7-5 5,6-12 1,7-6-384,4-11 1,5-6 433,47 9 218,5-19-263,0-15 1118,-2-5-1140,-3-3-57,-2-1-10,3-7 543,5-1-465,-42 1 0,0 0-6,4 2 1,1 0 1235,1 1 1,1 1-1231,-1 1 0,0 1 675,-3 0 0,0 2-630,12 6 0,1 6 115,-5 8 0,-1 6-4,2 1 1,-3 6 0,-3 8 1,-5 5 15,-9-2 1,-1 2-358,4 6 1,1 1 295,0 6 0,3 4 26,-3-1 0,4 5 1,-3-3-44,9 10 0,-1 1-36,-7-10 1,2 3 0,-3-4 57,3 5 1,-2-2-68,1 3 1,-1 0 50,-1 4 0,-2 1-29,0 4 1,-3 3-23,-1 3 1,-1 8 7,-14-22 1,0 7 0,1 1 0,-3-4-572,2 6 0,-1-4 0,1 5 524,-2-4 0,2 6 1,0-2-1,-1-6 15,-1-3 1,0-5-1,0-2 56,1-4 0,1 0 0,1-2-9,13 23 0,1-3 33,-1-7 1,0-3 38,-2-7 1,0 1 119,7 14 0,-1-2-204,-15-22 1,-1 0 27,7 13 1,-3-2 33,2 17-55,1-1-45,-5-6-1,0-3 1,-6-9 133,-2-9 92,-6-6-136,-6-22 557,-4-5-646,-7-16 1838,1-2-1939,-2-1 579,0 2-1667,-12 2-1400,-25 2-4695,-41-3 7261,13-2 0,1-1 0,-14-2 0,-1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2.705"/>
    </inkml:context>
    <inkml:brush xml:id="br0">
      <inkml:brushProperty name="width" value="0.04286" units="cm"/>
      <inkml:brushProperty name="height" value="0.04286" units="cm"/>
    </inkml:brush>
  </inkml:definitions>
  <inkml:trace contextRef="#ctx0" brushRef="#br0">196 5432 11784,'-13'43'2487,"3"-8"-1949,10-35 3026,0 0-3004,0-2-90,0 0-122,0-1 55,0 0-134,0 1-179,0 1 78,0 1-90,-2 0-33,-4 2-23,-7 15-22,-11 16 0,-6 18 0,-3 8-33,5-1-1,9-14 23,8-12-45,6-16 56,3-8 33,2-7 113,0-1 23,0-8-3449,5-20 3296,10-23 1,5-10 11,-2 2 0,1-5-781,1 1 1,4-6 0,-2 1 763,-3 5 0,0 1 1,0-8-383,4-13 0,1-8 0,0-4 0,-1 5 374,-4 14 0,0 3 0,-1 0 0,2-6-206,-1-1 0,1-5 0,0-2 0,0 1 0,-1 6 217,-1 0 0,0 4 0,-2 2 0,1-1 4,3-22 1,0 1 0,-1 0-1,-1 5 1,0 0 0,0 2-8,-2 5 0,0 1 1,0 2-9,-2 4 1,-1 2 0,1 1 180,0 3 0,0 1 0,0 1-167,5-29 0,1 3 499,-1 6 0,1 2-516,-1 5 0,-1 2 0,1 6 0,0 3 5,-2 4 1,1 2-12,1 4 1,0 2 10,0 4 1,1 1-12,0 3 1,2-2 10,11-11 1,1 1-6,-8 17 0,1 1 5,8-10 1,0 3 28,14-11-1,3 1-10,2-1 33,7-5 0,3-4-12,-30 34 1,0 0-6,1-1 1,-1 0-352,-1 0 0,0 0 328,2 0 1,0 1 295,31-35-222,0 4-1,-7 12-33,-6 8 0,-3 14 1410,2 4-1444,-6 14 0,3 1 1,35-7-7,-22 9 1,1 3 5,-12 3 1,-1 3 16,5 1 1,0 1-18,1 0 0,1 1-5,0 1 0,1 1 11,4 0 0,-1 0 5,1 0 1,1 0-251,1 0 0,5 1 273,-4 5 0,4 3 0,-2 0-6,11 1 1,4 6 24,-4 8 1,11 8-1,0 3 1,-11-3-15,9 9 1,-4 3-36,3 3 0,6 5 1,-13-1 1,-16-2 0,-5 2 69,-5-4 0,4 4 0,-3-2-52,7 5 0,2 4 8,-6-2 0,8 9 0,-1 1 1,-8-8-15,7 9 0,-3-1-13,0 3 0,3 6 1,-7-6 1,-8-5 0,-6-3 5,2 4 1,0 0-1,1 1 1,1 3 14,-2-3 1,2 4 0,-3-2-33,7 12 1,-1 0-6,-7-10 0,2 2 1,-3-3-7,-1 5 1,-2-2 5,-1 0 0,0 0 0,-1-1 1,1 0-12,-1-1 0,1-2 11,1-2 0,2 0 11,-3-9 1,4 1-1,-2-3-5,9 7 0,1-1 11,15 15 0,0-3-17,-17-25 0,-1-3 6,-1 0 0,-1-1 0,-2-1 0,-2-1-6,-2 0 0,-2 0-6,-2-1 1,-1 1 16,-3-1 1,0 3 719,14 16 0,1 0-720,-13-14 0,1-1 0,13 16 1,1-1-12,-14-18 1,-1-3 5,1 3 0,-1-1-17,32 35-1709,-7-6 1720,-5-6 1820,-5-6-1842,11 15 11,-18-24 690,7 8-690,-26-32 614,-5-8-603,-5-5 3364,-4-6-3409,-2-3 32,-4-1-3383,-1-2 1100,0-10-1615,-12-7-5366,-15-7 9266,-38 5 0,28 9 0,-11 8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8.964"/>
    </inkml:context>
    <inkml:brush xml:id="br0">
      <inkml:brushProperty name="width" value="0.08571" units="cm"/>
      <inkml:brushProperty name="height" value="0.08571" units="cm"/>
      <inkml:brushProperty name="color" value="#33CCFF"/>
    </inkml:brush>
  </inkml:definitions>
  <inkml:trace contextRef="#ctx0" brushRef="#br0">1 616 17868,'12'-3'460,"6"-12"-1604,11-14 1166,8-20 23,9-20-23,2-11-11,-23 35 1,-2-1-1,-1 0 0,-2 1 0,14-34 56,-11 19 353,-11 26-498,-8 19 104,-2 15-26,-4 27 33,-10 18-33,-5 35 23,-8 5-23,3 2-23,8-15 1,7-15-34,7-15-34,12-11 711,8-12-621,14-9 33,7-6-22,5-15-11,4-13 0,-1-21-44,0-19 32,-4-10 29,-21 21 0,-1 1 28,5-13 78,-4-3 11,-19 54-122,-4 9-12,-1 5-112,0 0 112,0 16 179,-1 34-157,0 3-22,0 21-11,1-26-247,0-7-392,9-6-459,6-4-785,13-5-1411,8-6 3305,2-7 0,-15-8 0,-5-3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4.467"/>
    </inkml:context>
    <inkml:brush xml:id="br0">
      <inkml:brushProperty name="width" value="0.04286" units="cm"/>
      <inkml:brushProperty name="height" value="0.04286" units="cm"/>
    </inkml:brush>
  </inkml:definitions>
  <inkml:trace contextRef="#ctx0" brushRef="#br0">622 1 17700,'6'65'71,"0"1"0,-1 1 0,-1 1-66,-1 1 1,-4-1-6,-4-1 0,-5-1-690,-2-4 0,-5-2 690,-8-7 0,-6-2 0,-3-4 0,-4-5 0,-1-6 0,-1-5 79,-37 16-57,9-23 79,8-13-11,5-14 33,8-23 79,4-20-2696,15-40 2611,18 35 1,4-3-6,8-9 0,8 0-313,5 1 1,7 1 284,9 2 1,7 4-35,6 6 0,5 5-11,6 6 1,3 6-35,2 5 1,3 6-12,4 6 1,0 4-846,0 2 1,0 4 396,-3 1 0,-2 5-527,-8 5 1,-3 5-2708,25 23 3688,-52 17 0,-8 4 0,3-5 0,-19 32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8.969"/>
    </inkml:context>
    <inkml:brush xml:id="br0">
      <inkml:brushProperty name="width" value="0.04286" units="cm"/>
      <inkml:brushProperty name="height" value="0.04286" units="cm"/>
    </inkml:brush>
  </inkml:definitions>
  <inkml:trace contextRef="#ctx0" brushRef="#br0">1249 739 14764,'-63'38'417,"-1"-1"0,1 0 0,-1 2 0,1 2 0,2 2-167,6 1 0,3 2 0,1 1-969,-4 2 0,1 1 1,1 1 886,0 0 0,0 1 0,2 0-23,4-2 1,0-1 0,3-1-6,-14 15 0,4-3 307,13-11 0,4-5-447,-9 11-22,27-30 22,35-21 134,37-42-606,-4 2 0,7-7 524,-8 1 0,4-6 1,1-1-20,9-10 1,3-3-1,2-2-594,-13 13 0,1-2 0,1 0 0,1 1 591,2-3 1,1 1 0,1-1 0,0 2-23,0-1 1,1 1-1,0 1 1,1 1 18,-2 0 0,1 2 1,-1 0-1,1 1-27,17-12 0,0 2 0,-1 1-393,-5 5 1,0 1-1,-2 3 408,-9 7 0,-1 2 0,-3 3-15,14-7 0,-7 5 817,22-7-672,-46 24 2631,-36 32-2631,-53 39-123,4-4 1,-6 8-517,0-5 1,-5 4-1,-2 3 516,-8 8 1,-4 3-1,-1 2 14,11-14 1,-1 1-1,0 1 1,-1 0 255,-1 2 1,-1 1-1,1 0 1,-1 0-240,0-1 0,1 0 0,-1-1 0,2 1-422,2-1 0,0 1 0,2-1 0,0-1 414,-12 14 0,1-1 0,3-2-12,9-9 1,2-1 0,4-3-34,-9 11 0,6-6-23,-13 13 2093,37-39-2081,32-22 11,40-31 253,41-33-208,-16 4 0,4-9 393,-13 8 0,3-5 1,0-3-432,9-8 1,2-2-1,1-2-351,-15 14 0,1-2 1,0 0-1,1 0 335,1 0 1,0-1 0,1-1 0,0 2 8,0 0 0,-1 1 0,2 0 0,4-1 2,-2 3 0,4-2 0,1-1 1,-2 3-1,-4 4-757,13-11 0,-5 4 0,1 1 755,-9 9 0,2-1 0,-3 3 0,-10 8-408,30-15 542,-44 30 595,-35 22-729,-30 26 369,-11 10 1,-6 5-672,-24 31 1170,18-23 0,3-1-1529,0 5 1292,16-16-2043,11-14-258,12-10-470,3-7-818,3 0-1591,-2 1 4736,-4 5 1,3-5 0,-2 0-1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9.855"/>
    </inkml:context>
    <inkml:brush xml:id="br0">
      <inkml:brushProperty name="width" value="0.04286" units="cm"/>
      <inkml:brushProperty name="height" value="0.04286" units="cm"/>
    </inkml:brush>
  </inkml:definitions>
  <inkml:trace contextRef="#ctx0" brushRef="#br0">1293 179 15086,'-74'40'475,"1"1"0,-1 0 0,1 0 0,1 2 0,3 2-266,10-3 0,4 2 1,0 1-1359,-3 3 1,0 0 0,1 2 1245,1 0 0,1 1 0,2-1 71,-19 18 1,3-2-85,14-13 0,4-4-1889,-14 15 1671,34-35 969,22-19-835,37-13 11,27-24 34,-5 2 0,5-6-262,14-16 1,3-8 216,-16 11 0,2-2 0,1-2 230,3-4 1,1-2 0,0 0-216,1-1 0,0 0 0,0 1-15,-1 2 0,-1 0 0,0 3 7,-4 4 1,0 3 0,-2 1 8,18-11 1,-4 5-17,-13 11 0,-5 6 3531,14-5-3184,-66 51-336,-54 42 6,-3-4 0,-9 5-175,16-13 1,-2 2-1,-2 1 251,-3 2 1,-2 0 0,2 0-5,2-2 1,0 1 0,2-3 33,-20 18 0,4-4-33,12-11 0,6-4-28,10-10 0,4-4 960,-8 5-1201,24-20-79,15-12 202,31-17-2416,23-22 2449,-5 2 1,4-5-6,11-13 0,3-5 163,8-10 0,3-2-162,-21 19 1,2 0 0,0 0-341,1-2 1,0 1 0,0 1 362,0 2 1,0 1-1,0 2 4,18-15 0,-3 3 5,-11 12 1,-5 5-1766,15-12 2074,-35 28-169,-49 27-134,-41 35-557,7-7 1,-5 5 561,-12 11 1,-6 5-174,6-2 0,-4 5 0,3-3 157,-4 6 0,1-1 197,16-12 1,-2 2 0,9-5-265,-14 21 871,23-20-1185,24-22 1700,9-13-1711,7-8 2632,15-11-2946,12-18-392,19-21-370,13-25 246,-26 30 1,1-2-2056,2-4 0,1 0 3526,-3-1 1,-2 3 0,7-9 0,-15 15-1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42.739"/>
    </inkml:context>
    <inkml:brush xml:id="br0">
      <inkml:brushProperty name="width" value="0.04286" units="cm"/>
      <inkml:brushProperty name="height" value="0.04286" units="cm"/>
    </inkml:brush>
  </inkml:definitions>
  <inkml:trace contextRef="#ctx0" brushRef="#br0">937 1614 8953,'-76'58'479,"0"1"1,1-1 0,4-2 0,1 1-1,6-2-2037,-2 11 0,5-1 1816,4-3 0,2-3-34,6-8 0,2-4-706,8-10 0,3-3 953,-13 11 922,19-22-1270,19-14 36,6-8-69,27-22-168,24-27 187,-6 4 1,13-17 0,6-8 0,2 0 0,-5 6 395,-3 3 0,-1 4 0,0-1 0,6-7-474,0 0 1,4-6 0,3-4 0,3-2 0,1 0 0,2 0-132,-10 13 1,4-3-1,2-1 1,0 0-1,1 1 1,-3 2 0,-2 2-1,-4 5 178,5-7 1,-5 6 0,-1 3-1,1-2 1,5-4-54,0 0 1,8-7-1,3-2 1,-1 0 0,-3 5-1,-8 7 1,-11 11-26,10-6 0,-11 11 106,0-2 1,-18 22 106,-40 49-169,-37 47 134,5-5 0,-5 11-175,4-10 1,-3 5 0,-1 3-4,6-11 0,-1 2 0,-1 2 0,0 0 2,-3 6 1,-1 2 0,-1 0 0,1 0-3,-1 0 0,1 0 0,-2 1 0,-2 2-256,1-4 0,-3 5 0,-1 0 0,1-3 0,4-5 300,3-7 1,3-5 0,1-1 0,-1 2 19,-7 6 1,-1 4 0,2-5-1,6-12 692,3-8 1,6-10-656,-4 3-90,19-26 11,21-37 113,31-47-102,-6 12 1,8-14-1,4-6 1,-2 3-26,0 6 0,-1 1 0,2-1 0,3-5-3,-3 5 1,2-3 0,2-4 0,1 1-1,1 1 1,-2 4 0,2-1 1,0 3 0,1 2 0,-1 1 0,2 1 4,12-14 0,0 1 0,2 1 0,-1 4-11,-4 7 0,1 1 0,-1 4 0,-2 2-80,9-6 1,-1 4 0,-4 6 84,7-5 1,-8 9 50,7 2 34,-41 29-1,-49 54-78,-4-1 1,-8 10-24,-9 14 1,-9 15 0,-5 5 0,4-4-87,7-11 0,1-3 1,-1 2-1,-3 3 89,-2 6 0,-4 5 0,0 1 0,0-2 1,5-5 8,4-6 0,3-4 0,1-3 0,2-1 657,-8 9 1,1-2 0,3-3-658,-9 12 0,6-7-62,12-21 1,6-6-197,0 0 490,37-61-255,42-51-44,-4 4 0,7-9-779,-7 14 0,3-4 0,4-2 652,-7 10 1,3 0 0,1-2 0,1 1-199,4-4 0,1 0 0,2 1 0,2 0 124,3-1 0,2 1 1,2 1-1,1 2-1281,1 2 0,1 1 0,2 1 0,0 2 1549,3 1 0,2 0 0,-2 3 0,-7 5 0,20-13 0,-8 8 0,-13 12 0,0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4.776"/>
    </inkml:context>
    <inkml:brush xml:id="br0">
      <inkml:brushProperty name="width" value="0.04286" units="cm"/>
      <inkml:brushProperty name="height" value="0.04286" units="cm"/>
    </inkml:brush>
  </inkml:definitions>
  <inkml:trace contextRef="#ctx0" brushRef="#br0">0 713 17599,'28'36'2275,"27"-20"-2102,0-27 1,8-11-28,14-7 0,6-5-1977,-17 6 0,2-2 0,2 0 1853,9-5 1,1-1-1,1 1 8,6-3 0,2 1 0,0 0 209,1 1 0,0 0 0,-1 2-213,-3 1 0,-2 1 0,-2 2 6,-9 5 0,-3 1 1,-3 2-56,14-5 1,-8 5-325,19-5-67,-49 16-573,-43 8-1018,-43 22-763,-35 19 1790,22-6 0,-3 6 978,-12 11 0,4-2 0,-13 10 0,12-5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5.285"/>
    </inkml:context>
    <inkml:brush xml:id="br0">
      <inkml:brushProperty name="width" value="0.04286" units="cm"/>
      <inkml:brushProperty name="height" value="0.04286" units="cm"/>
    </inkml:brush>
  </inkml:definitions>
  <inkml:trace contextRef="#ctx0" brushRef="#br0">0 1238 18373,'25'-54'862,"3"11"-671,1 56 134,12 13-4498,13 25 4207,8 16-34,-29-29 0,1 1 280,-1 1 0,-1 0-325,28 29-75,-12-14 98,-12-19-2130,-17-19 2354,-10-9 2229,-6-7-2218,-3-14-217,-13-49 0,-10-36 1,4 8-8,10 19 0,0-2 73,-4-4 1,-3-12-1,0-1 1,5 14-74,7-1 0,4 8-1095,-2 3 0,11-3 1053,29-12 1,17-6 0,-1 9 24,-10 14 0,8 4 390,7 6 1,13-6-1,1 6 1,-7 14-1058,-3 16 1,0 12-2998,25 6 0,-9 14 3125,-23 31 0,-11-2 0,-45-6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5.611"/>
    </inkml:context>
    <inkml:brush xml:id="br0">
      <inkml:brushProperty name="width" value="0.04286" units="cm"/>
      <inkml:brushProperty name="height" value="0.04286" units="cm"/>
    </inkml:brush>
  </inkml:definitions>
  <inkml:trace contextRef="#ctx0" brushRef="#br0">1 13 14574,'0'2'1692,"27"51"0,12 22-1232,-12-2-1264,11 13 0,-3 2 927,-24-5-230,-6-14 230,-5-15 121,0-20-166,0-16 45,0-11-11,0-5-2255,0-23 2121,8-20-12,7-42 70,-1 32 0,2-3-25,1-6 0,2 0-11,0 5 0,1 3 0,18-32-1871,-4 30 1905,-2 24 425,26 19-159,-1 38 0,2 11-300,-13-16 0,-2 4-28,17 27 0,-8 7-353,-14 15-874,-16 9-780,-15-25 1,-5-1 2034,-19 26 0,11-6 0,-14-51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37.417"/>
    </inkml:context>
    <inkml:brush xml:id="br0">
      <inkml:brushProperty name="width" value="0.04286" units="cm"/>
      <inkml:brushProperty name="height" value="0.04286" units="cm"/>
    </inkml:brush>
  </inkml:definitions>
  <inkml:trace contextRef="#ctx0" brushRef="#br0">2911 13 14361,'0'-7'550,"0"1"-58,-1 81-167,-1 0-2965,0 1 1,-1 6 2953,1-7 0,-1 1-130,-1 10 1,-1 2 138,-1 8 0,-1 2-241,1-30 0,-1 0 0,-1 1-11,-1 3 0,-1 0 0,-2-1-15,0 0 0,-2-1 1,-2 0 51,-2-1 0,-1-1 1,-2 0 29,-1-4 0,-2 0 0,-2-2 47,-17 27 0,-3-4-40,-4-4 1,-4-3-79,-5-5 1,-3-3-29,-4-3 0,-4-4-17,-5-3 1,-3-4-6,-3-5 0,-3-4 11,-2-6 0,-2-6-12,0-8 1,0-6 0,0-5 0,-1-7-17,2-8 0,1-8-6,1-7 1,1-7 5,3-3 0,2-6 5,5-6 1,3-3 10,8 3 1,2-3 453,1-9 1,7-2-471,-11-23-22,16-14-34,39 31 34,9 7-1,0 11-66,3 13 2854,-2 13-2798,2 6 1478,-3 6-1445,1 0 299,-1 0-321,2-3-34,1-3 56,3-4 11,4-6-33,8-6-1,-7 6 23,1-2 0,-7 12 0,0-1 0,1-12 0,1-1 0,1-15 23,6-17-1,-7 22 23,4-11 33,-9 33 46,0 3 44,-2 2 22,0 2-11,0-1 191,-16 0-247,-7 2-55,-22 11 33,-42 31-62,40-15 0,0 1-17,1 1 1,2-1 100,-21 11-112,48-31 45,8-5-11,9-3 134,0 0-201,0-3 22,0-3 0,2-4-23,1-2 23,2 4 0,-1 3-11,-2 4 34,-2 1 89,0 0 22,0 20 45,0 21-56,-2 34-106,-3-26 0,-1 2 5,0 1 1,-1 0-23,-1-1 0,0-2-23,-2 32 23,5-18 0,4-17 0,1-17 0,0-15-11,0-8 0,0-6 11,0 0-56,0-3-22,0-19 22,0-20-3404,0-34 3382,6-19 78,-2 40 0,0 0 0,2 1 0,0 2 22,7-43-22,-5 10 0,-1 38 23,-3 9-34,-2 30 11,1 5-56,-1 1 22,4 2 3426,5 0-3224,29 0-56,-1 0 0,25 6-3459,-8 3 3369,7 7-2279,1 2 2257,3 2-265,-4-2-216,24 7-101,-21-10-270,17 2-179,-29-11-538,-5-4-190,-13-1-5726,-15 1 8023,-23 7 1,0-6-1,-11 6 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1:44.256"/>
    </inkml:context>
    <inkml:brush xml:id="br0">
      <inkml:brushProperty name="width" value="0.04286" units="cm"/>
      <inkml:brushProperty name="height" value="0.04286" units="cm"/>
    </inkml:brush>
  </inkml:definitions>
  <inkml:trace contextRef="#ctx0" brushRef="#br0">2286 120 12120,'-65'-28'653,"0"0"1,2 2 0,5 6-251,-20 10 35,-2 5-136,-4 2-89,-4 3 78,-5 3-5638,-6 9 5498,48-3 1,-1 1-562,-3 5 1,-1 2 537,-2 2 1,0 1-226,-4 2 1,0 2 191,-1 3 1,1 2-12,0 1 0,1 1 73,2 4 0,1 1-6,4 1 1,2 1-40,3 3 0,1 1-17,3 2 0,2 1-17,2 4 1,1 2 638,2 1 0,3 3-650,0 3 1,3 3-24,2 2 1,3 2 39,1 3 0,3 1 6,4 4 0,2 2-40,4 0 1,2 0 21,4 1 1,3 1 1047,0-3 1,3 0-1071,7-2 1,4-1 10,1-2 1,5 1 1,8-7 1,5 3-1,1-5-95,7 11 1,3-2 38,-4-11 1,3 3 0,1-7 8,12 2 1,2-6-11,5-2 0,5-4-6,6-4 0,5-6-6,7-8 0,3-5 656,4-7 0,2-5-650,4-6 0,-1-5 11,-1-8 0,-2-4-36,-3-2 0,-1-4 53,-6-5 0,-2-2-17,-3-1 0,-2 0 17,-3-2 0,0-2 0,1-1 0,-1-1-11,2-2 0,-1-3 16,1-5 1,-1-1 27,1-2 1,-3-3-386,-3-4 0,-3-3 380,-2-1 0,-4-3-12,-5-2 1,-5-3-40,-3-2 1,-4-2 28,-5-3 0,-6-1-6,-6-3 0,-6-1 44,-4-2 1,-6 0-17,-3-2 0,-5 1 22,-9 0 1,-5 0-232,-1 2 1,-6 1 325,-6 5 1,-4 1-12,-2 4 1,-3 4 377,-1 5 1,-5 4-508,-4 3 1,-5 4-12,-6 5 1,-6 5-23,-9 3 0,-6 7-73,-10 7 0,-4 7-39,24 5 0,-2 2 0,-2 7-139,-7 8 1,-1 6 0,-2 4-154,-7 2 1,-2 3 0,0 6-274,19-2 1,1 4 0,-1 4 0,-5 3-963,7-1 1,-3 4-1,-3 3 1,0 2 0,2-2-1,4-1 1360,-17 11 1,5-2 0,2 0 0,1 0 0,-1 0 0,0 1 0,4-3 0,11-5 0,5-1 0,-1 1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1.950"/>
    </inkml:context>
    <inkml:brush xml:id="br0">
      <inkml:brushProperty name="width" value="0.04286" units="cm"/>
      <inkml:brushProperty name="height" value="0.04286" units="cm"/>
    </inkml:brush>
  </inkml:definitions>
  <inkml:trace contextRef="#ctx0" brushRef="#br0">282 210 9409,'-3'-8'3260,"0"3"-2453,3 5-347,0 0-460,-16-13 0,12 9 0,-12-9 179,22 28 56,4 13-90,6 29 175,-7-2 0,-2 4-152,2 37-295,-5-33 1,-3-2 261,-9 10 111,-4-12 23,-9-19-82,-5-12 217,-5-11-80,-3-10-88,-5-3-24,0-15-100,0-18-112,9-27-44,12-27 32,14 33 1,6-1-23,11-6 1,6 1 22,6 0 0,7 2-1514,11 2 1,5 3 1507,5 4 0,3 4-534,1 5 1,4 5 23,18 4 1,1 7-349,-25 5 1,-2 7-50,8 14 0,-8 13-2359,-14 46 3283,-28-4 0,-5 2 0,-2 10 0,-4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9.510"/>
    </inkml:context>
    <inkml:brush xml:id="br0">
      <inkml:brushProperty name="width" value="0.08571" units="cm"/>
      <inkml:brushProperty name="height" value="0.08571" units="cm"/>
      <inkml:brushProperty name="color" value="#33CCFF"/>
    </inkml:brush>
  </inkml:definitions>
  <inkml:trace contextRef="#ctx0" brushRef="#br0">18 400 8568,'-6'0'5983,"0"0"-4862,6 0 1041,0 0-1690,-2 0-271,1 0-201,-2 0-33,9-1 33,15-6 44,21-5-44,29-9-78,19-4 11,-40 13 0,1 0-483,42-10-380,-17 7 11,-28 7 191,-25 2 123,-21 3-695,-25 2 303,-17-2 874,-16-1 123,-5-5 594,10-6 683,7-7 1,13-2 89,9-5 627,8-9-1501,7 8-67,4-4-135,3 16 23,0 4-135,0 5-101,0 5-78,0 3-89,1 20 156,0 12-56,2 28-11,0 12-190,3 4-673,0 6-751,4-5-4052,-1-1 669,0-4 4783,-4-11 0,-3-25 0,-2-13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2.191"/>
    </inkml:context>
    <inkml:brush xml:id="br0">
      <inkml:brushProperty name="width" value="0.04286" units="cm"/>
      <inkml:brushProperty name="height" value="0.04286" units="cm"/>
    </inkml:brush>
  </inkml:definitions>
  <inkml:trace contextRef="#ctx0" brushRef="#br0">0 572 15672,'49'-47'145,"0"1"1,-1-1 0,11-8 0,2-1-199,-3 7 1,5-2 0,-4 4-3210,3 0 1,-4 6 2330,-8 10 1,-3 6-3640,19-5 4300,-29 49 1,-22-12-1,-12 19 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2.536"/>
    </inkml:context>
    <inkml:brush xml:id="br0">
      <inkml:brushProperty name="width" value="0.04286" units="cm"/>
      <inkml:brushProperty name="height" value="0.04286" units="cm"/>
    </inkml:brush>
  </inkml:definitions>
  <inkml:trace contextRef="#ctx0" brushRef="#br0">3 468 11694,'-1'6'1962,"-1"-2"-1615,2-4-123,85 44-4341,-43-26 4229,12 9 0,1 1-45,-13-10 505,-4 3-493,-6-3-1,-7-3-44,-9-5 280,-8-4 571,-5-4 3855,-3-1-4539,-3-8 341,-11-19-531,-6-22-11,-11-29-23,4-10 12,8-2-78,9 11-169,9 15-123,18 10-291,12 9-1107,20 2 9,9 10-2181,0 8 3951,-3 12 0,-24 8 0,-11 4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2.870"/>
    </inkml:context>
    <inkml:brush xml:id="br0">
      <inkml:brushProperty name="width" value="0.04286" units="cm"/>
      <inkml:brushProperty name="height" value="0.04286" units="cm"/>
    </inkml:brush>
  </inkml:definitions>
  <inkml:trace contextRef="#ctx0" brushRef="#br0">1 248 15594,'44'28'504,"-5"3"-403,-16 11-101,-5-4 22,-4-8-11,-5-11 23,-3-11 67,-5-5 78,1-3-67,-1-22-67,4-21-22,6-34-3404,6-16 3370,4 6-2258,-1 20 2213,1 27-954,8 22 998,15 33-224,-3 10-603,3 24-943,-21 4-2196,-9 5 3978,-6-1 0,-5-24 0,-3-10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3.087"/>
    </inkml:context>
    <inkml:brush xml:id="br0">
      <inkml:brushProperty name="width" value="0.04286" units="cm"/>
      <inkml:brushProperty name="height" value="0.04286" units="cm"/>
    </inkml:brush>
  </inkml:definitions>
  <inkml:trace contextRef="#ctx0" brushRef="#br0">190 1 11705,'-55'7'-2868,"0"0"0,-25 6 2868,115-3 0,-20-5 0,21-2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3.833"/>
    </inkml:context>
    <inkml:brush xml:id="br0">
      <inkml:brushProperty name="width" value="0.04286" units="cm"/>
      <inkml:brushProperty name="height" value="0.04286" units="cm"/>
    </inkml:brush>
  </inkml:definitions>
  <inkml:trace contextRef="#ctx0" brushRef="#br0">514 0 12031,'-61'6'377,"0"0"0,2 4 0,6 9-1807,-11 46 1492,30-24 0,1 3-34,3 4 0,3 1-23,1-2 1,4 0-6,-7 39-78,15-22-3289,14-18 3367,18-17-765,14-11 697,19-8 68,8-4 45,6-3 388,1 3-411,-2 5 24,-5 5-13,-13 6 35,-12-2 2503,-15 1-2168,-9 0 3701,-35 36-3802,-6-16 1,-30 29-3471,0-33 3280,1-7-924,1-8 857,11-10-45,11-4-146,17-7-2319,10 1 2465,55-24 0,-34 17 0,35-17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4.034"/>
    </inkml:context>
    <inkml:brush xml:id="br0">
      <inkml:brushProperty name="width" value="0.04286" units="cm"/>
      <inkml:brushProperty name="height" value="0.04286" units="cm"/>
    </inkml:brush>
  </inkml:definitions>
  <inkml:trace contextRef="#ctx0" brushRef="#br0">5 7 14059,'0'-3'1770,"0"0"-1658,0 3-112,0 0 0,-5 39 0,14 5 0,1 36-11,15-7-448,-1-8-337,-2-6-549,-6-9-3092,-6-9 4437,-6-12 0,-2-12 0,-2-10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4.159"/>
    </inkml:context>
    <inkml:brush xml:id="br0">
      <inkml:brushProperty name="width" value="0.04286" units="cm"/>
      <inkml:brushProperty name="height" value="0.04286" units="cm"/>
    </inkml:brush>
  </inkml:definitions>
  <inkml:trace contextRef="#ctx0" brushRef="#br0">0 1 8490,'0'0'0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4.532"/>
    </inkml:context>
    <inkml:brush xml:id="br0">
      <inkml:brushProperty name="width" value="0.04286" units="cm"/>
      <inkml:brushProperty name="height" value="0.04286" units="cm"/>
    </inkml:brush>
  </inkml:definitions>
  <inkml:trace contextRef="#ctx0" brushRef="#br0">0 89 14339,'76'-52'291,"-12"15"-179,-43 50-11,0 15 213,1 11-23,-1 9-168,-3 6 12,-1-2 66,0 0-133,-1-6-68,-1-4 0,-1-12-12,2-6-3391,-1-10 3403,4-7 0,-2-3-11,2-5-191,-1-17-290,3-11-483,-2-20-706,0-5-1669,-4 3 2782,-5 12 1,-4 17 0,-5 12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4.887"/>
    </inkml:context>
    <inkml:brush xml:id="br0">
      <inkml:brushProperty name="width" value="0.04286" units="cm"/>
      <inkml:brushProperty name="height" value="0.04286" units="cm"/>
    </inkml:brush>
  </inkml:definitions>
  <inkml:trace contextRef="#ctx0" brushRef="#br0">24 273 10159,'-8'0'3530,"3"0"-2981,5 0-314,0 0-235,-10-29-22,11 3-258,2-28-459,17 12-1447,9 1-2117,2 5 4303,-2 11 0,-12 11 0,-7 8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0:55.171"/>
    </inkml:context>
    <inkml:brush xml:id="br0">
      <inkml:brushProperty name="width" value="0.04286" units="cm"/>
      <inkml:brushProperty name="height" value="0.04286" units="cm"/>
    </inkml:brush>
  </inkml:definitions>
  <inkml:trace contextRef="#ctx0" brushRef="#br0">0 491 11269,'11'0'1187,"-2"0"-1142,-9 0-11,28-99-12,-13 42-22,3-12 0,-1 0 34,-4 5 11,-6 10 212,-4 14 382,-3 16-56,0 12-393,-3 9-100,-4 3-46,-4 8-44,-2 8 0,1 12 34,5 11-34,5 1-3392,2 0 3325,8-6-2403,9-6 1966,11-5-1177,9-13-1826,6-3 3507,2-12 0,-18 3 0,-5-4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9.697"/>
    </inkml:context>
    <inkml:brush xml:id="br0">
      <inkml:brushProperty name="width" value="0.08571" units="cm"/>
      <inkml:brushProperty name="height" value="0.08571" units="cm"/>
      <inkml:brushProperty name="color" value="#33CCFF"/>
    </inkml:brush>
  </inkml:definitions>
  <inkml:trace contextRef="#ctx0" brushRef="#br0">25 112 18686,'-24'34'34,"23"-6"-6535,67-39 4842,-2-5 1,4-4-808,-11 2 1,2 0 2465,25-10 0,-6 2 0,-7 5 0,-15 5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35.786"/>
    </inkml:context>
    <inkml:brush xml:id="br0">
      <inkml:brushProperty name="width" value="0.04286" units="cm"/>
      <inkml:brushProperty name="height" value="0.04286" units="cm"/>
    </inkml:brush>
  </inkml:definitions>
  <inkml:trace contextRef="#ctx0" brushRef="#br0">797 621 6652,'-8'-75'325,"1"-1"0,-1 4 0,-3 6 112,-20-21 269,-5 9 11,-1 12-314,-4 21 270,-1 15-483,4 16 12,4 5-56,11 8-135,4-1 0,1 14 135,-6 21 201,-14 34-145,11-19 0,-2 4-62,-4 7 0,-1 2-214,-2 3 0,0-1 107,1-6 1,3-2 44,5-8 1,3-3 11,-13 20-1,17-28 146,11-15 225,6-15 22,3-5-23,0-8-313,13-21-135,15-27-11,-3 10 0,2-3-1561,6-9 1,2-3 1565,2-4 1,0-1-6,-3 4 0,0 2 89,-2 1 1,-2 5-90,4-5-101,-10 15 23,-18 40 78,-1 3 0,6 10 0,4 7 3403,5 14-3414,14 33-135,-4-7-279,13 29-3471,-6-13 2753,7 7-2795,8 1 1114,8-5 2444,3-12 1,-26-30 0,-10-14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36.509"/>
    </inkml:context>
    <inkml:brush xml:id="br0">
      <inkml:brushProperty name="width" value="0.04286" units="cm"/>
      <inkml:brushProperty name="height" value="0.04286" units="cm"/>
    </inkml:brush>
  </inkml:definitions>
  <inkml:trace contextRef="#ctx0" brushRef="#br0">345 202 6498,'-51'-46'2690,"2"4"-6785,2 6 5014,5 10 1134,9 2-1302,9 9 315,11 7-1066,6 3-22,6 5-68,1 0 3482,0 7-3347,3 17 123,3 19 45,3 24-22,1 19-119,-5-34 1,-1 3-310,-1 9 1,0 3 325,-1 9 1,0 3-34,-1 9 0,0 2-17,-1 6 1,0 1-22,0-29 1,-1 0 0,0 0-8,-1 4 0,-2 0 0,0 0 4,0 1 0,0 0 0,-1 1-8,-1 1 1,-2 0-1,1 0 8,2-2 0,0 1 0,0 4-591,1-1 1,1 4 0,0 0 0,0-4 578,1 4 1,1-4 0,-1 3-2,1-5 1,1 3 0,-1-1 0,0-5-1204,1 30 0,0-6 1206,0 0 1,0-1-64,1-4 0,-2 0 63,0-6 1,0-1 0,-2-7 0,-1 1-6,-2 14 0,-1-3-664,2-28 0,-1-2 653,1 10 0,1-5 11,1-4 995,3-13-995,0-15 0,0-9 22,0-4 2142,0-12-2119,0 1 141,0-8-197,0 0 3345,13 0-3301,10-2-9,65-21-3195,0 1 3171,-20 1 0,10-2-291,-3 3 1,6-1 0,0 0 290,-11 2 0,0 1 0,4-1 5,3 0 1,5-2-1,1 0 1,-3 0 1,12-3 1,-2 1 0,1 0-8,-17 5 0,1 0 0,1 0 0,1 0 5,0 0 1,1-1-1,1 1 1,6 0-6,6 0 0,7-1 0,2 1 0,-1 1 0,-6 0-494,1 1 0,-5 1 0,-1 0 0,5 0 498,-3 1 1,5-1-1,0 1 1,-3 1-1,-7 1 7,12-1 0,-7 2 1,-2 1-44,-8 1 0,-2 1 0,-2 0 38,25-2 0,-6 1 955,-15 2 1,-5-1-957,-12 2 1,-4-2 882,34-10-810,2-13-78,-38 8-224,2-3-650,-44 18-104,-25 11-3022,-35 20 4000,-42 13 0,32-9 0,-2-2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0.986"/>
    </inkml:context>
    <inkml:brush xml:id="br0">
      <inkml:brushProperty name="width" value="0.04286" units="cm"/>
      <inkml:brushProperty name="height" value="0.04286" units="cm"/>
    </inkml:brush>
  </inkml:definitions>
  <inkml:trace contextRef="#ctx0" brushRef="#br0">0 3626 11593,'4'-1'763,"0"-11"-539,3-7-112,3-12 168,0-3 157,2-1-258,-1 3-100,-2 1-1,-2 0 45,-1-1-22,-1-7-67,3-5-34,2-5 22,1-7 1,2 0-23,-1-7 0,0-1 11,-3-5 22,-1-6-33,-5-4 0,-1-3 0,-2-3 11,-2 2-11,-4-2-22,-3 7-3370,-5 2 3370,2 6-2258,1 2 2247,6 1-57,2 2 79,3-29-12,0 25 23,-1-21 0,-4 31 0,-2 0-11,-3 1 0,-1-21 2279,2 18-2268,1-15 0,5 22 0,0-1 0,3-1 0,-2-1-11,2 2 11,0 3 0,0 0 11,0-15 1,0 17-12,2-41 0,-2 48 0,2-24 3403,-1 32-3403,2-17-11,1 17 11,4-9-12,-4 19 12,6-1 0,-1 0-11,5-4 11,2-3 11,7-15-11,-8 17 0,1-6 0,-9 21 0,-1 2 0,1-1-11,-2 0 11,0 0 0,-2 2 11,0 1-33,6-6 22,-1 2 0,6-4 0,-3 4 0,2 1 0,0 2-22,0 2-23,3-1 11,-2 4 12,-1 1-1,-2 3 12,-3 2 0,3 0 11,2-1 0,4 3 0,1-1-11,20 1 11,-14 0 0,14 0-11,-19 0-12,-2 3 23,-1 4-11,1 2 11,-1 6 0,-1-5 0,-1 1-11,1 3 11,-3-3 0,-1 3 0,-5-6 0,0 0 0,0-3 0,1 1 0,2 1 11,1 1-11,2 0 34,9 6-23,-3-6-11,5 7 11,-8-6 0,-2 2-11,-2-2 0,-4-2 0,1 0 11,0 4 1,2-2-1,1 5-11,2-1 0,0 3 0,1 1 22,0 2-22,0-2 0,6 8 11,-5-7-11,4 7 23,-6-9-12,2 5 34,-2 0-34,3 4 11,-3 1-10,2-2-1,-1 3 11,0-2 1,1 3-23,0-2 22,0 0-11,0-2 23,-1 0-34,1 1 22,1-1-11,-1 4 1,1 0-12,-1 2 33,2 3-22,1 1 0,0 3 12,2-1-1,-4 0 23,2-3-3414,-2-3 3391,0-2-2290,-1 0 2290,1-2-11,-2 0-11,9 11 11,-5-8-11,6 10 23,-7-9-23,1-1 11,-1 5 11,8 13 2258,-7-8-2280,7 12 3392,-9-17-3381,2-1-11,-2-3 0,0-3 0,-1-2 0,0-3 0,-2 0 0,4 8 22,-3-5-22,2 8 12,-3-9-12,0 4 0,0 0-12,3 4 12,0 2 12,18 27-12,-2-12-12,13 20 12,-6-21-22,-2-3 22,-1-4 22,1-4-22,-5-4 0,-2-4 0,-2-3 0,-4-7 0,-1 1 0,8 3 12,-7-3-24,10 5-3380,-8-5 3392,5 0 0,0 0 0,19 10 0,-13-7 0,14 6 0,-19-8 12,-3-3 3380,-5-2-3392,-4 1-3392,-1-2 3392,-1 3 0,4 1 0,19 20 0,-14-12 0,23 18 0,-29-26 0,5 1 0,-10-7 11,3 6-11,-2-5 0,3 4 3392,-4-7-3392,-3-1 0,0-2 0,-2-1 22,-3-3-44,0 0 22,-1-3-146,-4 1-290,0-2-1683,-3 0 2119,-14-2 0,10 2 0,-10-2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2.156"/>
    </inkml:context>
    <inkml:brush xml:id="br0">
      <inkml:brushProperty name="width" value="0.04286" units="cm"/>
      <inkml:brushProperty name="height" value="0.04286" units="cm"/>
    </inkml:brush>
  </inkml:definitions>
  <inkml:trace contextRef="#ctx0" brushRef="#br0">264 111 6899,'-13'-4'594,"3"1"-303,10 3 627,0 0-279,0-4-90,0 3-302,0-3-180,-1 4-67,-2-2-23,-4 0-44,-3-1-22,0 0 55,-1 0 12,1 1 22,3-1-12,0 1-10,2-3-23,0 0 23,-1-1-1,2-2-133,-4 0 10,3-4 90,-3 4 22,1-2 23,1 7-45,2 0-56,1 1-78,3 2 3338,0-1-3047,0-1 45,0 2-1424,0-2-2374,-18 5 3652,-19 8 0,10-6 0,-4 6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3.289"/>
    </inkml:context>
    <inkml:brush xml:id="br0">
      <inkml:brushProperty name="width" value="0.04286" units="cm"/>
      <inkml:brushProperty name="height" value="0.04286" units="cm"/>
    </inkml:brush>
  </inkml:definitions>
  <inkml:trace contextRef="#ctx0" brushRef="#br0">173 1 0,'-95'28'0,"21"-1"768,71-9-1127,3 0 1544,0 0-1286,3 0 91,0 3 224,4 1 1,-4-9 0,0-1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4.452"/>
    </inkml:context>
    <inkml:brush xml:id="br0">
      <inkml:brushProperty name="width" value="0.04286" units="cm"/>
      <inkml:brushProperty name="height" value="0.04286" units="cm"/>
    </inkml:brush>
  </inkml:definitions>
  <inkml:trace contextRef="#ctx0" brushRef="#br0">1 3665 6697,'63'33'2152,"-12"-6"-2040,-38-22 56,-5-3 89,0-1 79,-3-1 56,3 0-66,0 0-69,6-1 1,5-7 56,5-7-34,2-8 56,3-8 123,-1-3 135,-2-9-224,0-6-123,-1-16-191,1-8 11,1-15-1752,-13 40 0,0-2 1696,0-1 1,0-4-1,4-23 0,0-2 11,-6 20 1,0 0-1135,3-17 0,-1 2 1135,2-19 10,-4 26 1,0-1-234,-3 18 1,0-2 210,6-41 0,-1-3-11,-6 36 0,0 1 0,3-22 0,0-1 0,-4 21 0,1 2 0,0-1 0,0 1-6,0 2 1,0 2 5,1 6 0,0 0 0,6-40 0,1 11-82,-7 25 0,1 0 70,4-28 6,-4 29 1,0 2 5,5-18-22,2 2 22,-1 9-34,1 5 34,2 8 1945,12-10-1956,-9 17 627,9-9-616,-13 20 0,1 0 0,2-6 0,5-7 0,7-8 0,1-3 0,1 5 260,-7 9-271,0 3 11,-11 11 0,5-1 0,-7 8 0,3 3 0,1-1 0,4 1 0,4-2-34,4 2 3426,5 0-3414,-1 3 10,0 5 1,-2 2 11,1 3-22,2 3-1,3 9 23,1 7-11,4 12-3381,3 4 3392,4 3 11,3 3-11,1-2 0,-1 0 0,-1 0 0,-2 1 0,-2 4 0,-2 3 0,-3 7 6,-13-9 0,0 2-554,17 29 548,-15-23 0,0 1 0,18 26-81,6-2 81,1-2 11,4-6-11,-3-2-11,-2-3 11,-7 1 0,-3-3 0,-4 2-342,-6-2 342,-1 4 0,-5 3-11,1 0-1594,0 3 1594,3-2-1367,3 0 1378,3-2 543,-5-22 0,3-1-532,20 23-11,-18-26 0,1-2 0,13 10-1161,-3-3 1173,-6-5 907,-6-3-919,6 9 1869,17 5-1813,-16-12-11,9-5 11,-27-27-22,-3-2 500,1-2-511,10 5-12,-6-5 0,10 3-11,-4-7-90,6 0-585,-2-2-2238,-10 0 2913,-13 0 0,-14 0 0,-4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5.002"/>
    </inkml:context>
    <inkml:brush xml:id="br0">
      <inkml:brushProperty name="width" value="0.04286" units="cm"/>
      <inkml:brushProperty name="height" value="0.04286" units="cm"/>
    </inkml:brush>
  </inkml:definitions>
  <inkml:trace contextRef="#ctx0" brushRef="#br0">0 1324 6747,'58'-39'383,"0"0"0,-1 1 0,2 0 1,1 0-1,-3 3-137,17-7 1,0 3-216,-13 8 1,2 0 0,2 0 95,10-4 0,3 0 0,2 0-395,-11 7 0,1 0 1,3 1-1,1 0 276,7-2 1,2 2-1,1 0 1,2 0-454,5-1 0,1 1 0,2 0 0,-1 0 448,3 1 0,0-1 0,0 2 0,-1-1-3,-2 2 0,-1 1 0,0 0 0,-3 0 0,-8 1 0,-2 1 0,-2 1 0,-2 0 0,11-2 0,-4 2 0,-6 0 0,11-3 0,-10 1-66,15-9 66,-52 9-1697,-31 4 1114,-33 2-1330,-19 7 1913,-34 3 0,31 6 0,1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6.035"/>
    </inkml:context>
    <inkml:brush xml:id="br0">
      <inkml:brushProperty name="width" value="0.04286" units="cm"/>
      <inkml:brushProperty name="height" value="0.04286" units="cm"/>
    </inkml:brush>
  </inkml:definitions>
  <inkml:trace contextRef="#ctx0" brushRef="#br0">241 0 11930,'-55'38'74,"-1"0"1,5-1 0,11 1-75,21 26-22,7-3 22,6-11 0,5-14 0,1-12 44,0-14 35,0-6 122,0-4 113,0 0-101,0-19-101,4-11 45,7-24 202,8-6-135,4 9-168,-2 12-56,1 20-11,-1 10-1,10 7 12,6 18-3392,9 8 3381,6 18-45,4 5-291,-2-4-483,-2-4-570,-11-10-707,-13-8 572,-14-8 168,-13-7 2215,-20-3 0,11-3 0,-11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6.665"/>
    </inkml:context>
    <inkml:brush xml:id="br0">
      <inkml:brushProperty name="width" value="0.04286" units="cm"/>
      <inkml:brushProperty name="height" value="0.04286" units="cm"/>
    </inkml:brush>
  </inkml:definitions>
  <inkml:trace contextRef="#ctx0" brushRef="#br0">37 75 10522,'-20'-41'303,"4"7"-336,16 34 1301,0 8-1201,3 17 503,9 19-424,10 29-57,12 16-44,-14-38 0,1 0-6,2 4 0,0 0 22,-1 1 1,1 1 88,1 2 0,-1-1-128,-1 2 1,-1-1 373,-1 1 1,-2 1-380,-3-1 0,-1 0-323,-2-1 1,-2-1 305,-2-2 0,0 1 11,3 9 1,0-2-1,7 21-33,6 4 22,-6-52 0,-2-11 0,-1-7 0,-5-7 33,0-3-33,-6-5 644,2-1-633,-5-3 23,0 1-12,-1 0-11,0 0 1,0 1-12,0-2-12,0 1 12,4-1 0,8 0 23,12 0-12,16-11-11,20-8 22,22-18-16,-30 14 0,4-2-341,12-3 0,5-1 335,12-4 0,6-2-361,-22 11 0,4-1 1,1 1 360,9-3 0,4-1 0,1 1-304,-17 6 1,1 0-1,1 0 1,2 0 305,5-1 1,1 0 0,2 1 0,-1-1-9,3 0 1,0 1-1,1-1 1,-1 0 7,2 0 1,0 0 0,0 0 0,0 0-3,-3 1 0,-1 0 0,1 0 0,3-1 2,-4 1 0,4-2 0,1 0 1,-2 0-1,-5 1-2,-4 2 0,-5 0 0,-1 0 0,4-1 2,12-3 1,4-2 0,-3 1 0,-8 1-3,-11 1 0,-7 1 0,0 0 0,25-10 0,4-4 112,-6-1 1,5-3 0,-8 3-119,-11 6 1,-3 0 59,31-15 1,-17 8-1915,-56 27-4801,-47 23 6661,-42 17 0,17-6 0,-5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49.955"/>
    </inkml:context>
    <inkml:brush xml:id="br0">
      <inkml:brushProperty name="width" value="0.04286" units="cm"/>
      <inkml:brushProperty name="height" value="0.04286" units="cm"/>
    </inkml:brush>
  </inkml:definitions>
  <inkml:trace contextRef="#ctx0" brushRef="#br0">26 3165 7291,'-14'0'885,"2"0"-538,12 0 639,0 0-560,9-23 56,0 5-78,7-19-169,0 6 78,-2 0-33,2-8 35,-2-3-2,1-10 1,0-8-269,-1-12 44,0-6-3358,2-4 3393,-5 4 10,1 6-22,-6 9 34,-1 4-45,-3 2 11,-1-2-11,-1-1-11,0 0-2303,0-5 2314,-1-2-56,-6-6-1,1 19 1,-2-2-45,-4-27 1134,5 28 1,1 3-1135,2-10 0,3 7 0,1 11 0,0 6-2269,0 2 2269,4 0 2269,2 0-2269,2 0 33,0 4-33,-3 1 0,0 0-11,-2 2-11,3 0 3403,1 1-3381,0 9-12,-1 5 1,-1 7 0,0 2 0,3-2 0,2 1-12,3-2 23,4-1-22,3 1-12,6 0 34,-1 4-33,2 2 33,-1 2-12,-1 0 12,-1 0-11,0 0 11,1 0 0,1 0 0,0 2 11,13 4-11,-10 0-11,10 2 0,-14-3 33,21 9-3436,-20-6 3414,17 6 0,-25-3 0,8 2 0,-7-1-11,14 11 11,-16-12 0,5 4 0,-12-11 0,-2 1 3392,-5 0-3392,2 0 0,-2 0 0,2 0 0,3 1 0,2 4 0,3 2 0,3 2 0,3 1 0,10 7 11,-6-6-11,4 4 0,-9-8 0,-4-2 0,-1-1-11,0-1 0,4 6 11,1-1 0,4 3-23,-2-3 23,-1 0 34,1 1-34,-1 1 0,1 1 0,-1-1-34,-1-2-3358,0-2 3392,-2-1 23,0 0-23,-1-1 0,0 1 0,-4 0 11,0 0-11,1 1-34,-2-1 3426,2 3-3369,7 7-23,-1-4 0,6 8-23,-5-8 23,1-2 23,1 0-23,-1-3-3392,-1 2 3392,-1 2 0,-2-2 11,5 6-22,-7-7 22,5 4-11,-9-5 0,2 1 3392,3 1-3392,0 1 0,4 0 0,5 6 11,-6-9-11,4 5-11,-12-10 11,-1-1 0,-2 0 11,-2 0-11,1-2 0,-1 3 0,1-1 0,7 3 0,-4-1 0,7 1 11,-6-1-11,1-1 11,-1-1-22,-2 0 11,2-2 0,-2 2 0,3 0 11,-1 0 1,3 0-24,1-2 12,-2-1 12,3-1-1,-6-1 11,1 0-11,6 0-11,-5 0 0,4 0 12,-6 0-12,-1 0 0,-5 0 0,2 0 22,-5 0-22,3 0 0,-1 0 0,2 0-22,1 0 22,3-1 11,-1 0-11,3-2 0,-4 2-11,2-3 11,2 1 11,-3 0-11,1 1 11,-5 1 0,0 1-11,-3 0 0,2 0 23,-1-2-12,1 0 0,4-4 11,3-5 1,-1 2-1,0-4-11,-2 4 23,-1-1-23,5-12 34,-4 4 44,3-16-44,-7 10 0,2-10 22,-1-7-67,2 8 34,2-10-34,-1 11 22,0 1-22,0-2 56,-1-14-45,-2 13 23,2-12-12,-5 17-10,2 0-12,-1 0 0,1-2 0,2-3-12,3-2-10,1-5 44,5-13-22,-3 18 0,0-6 0,-2 21 0,-3 3 0,1-3 0,2-3 0,1-2 0,7-21 0,-2 9-22,6-14 22,-5 15 0,-1 1 0,2 2 0,-1 3-3392,0-1 3414,-2 1-22,-2-2 12,2-17-12,-3 11 0,3-16 0,-5 14 0,0-1 0,-1 2-12,-1 4-10,8-3 22,-6 14-11,9-5 0,-9 14 3391,7 0-3391,-4 0 11,5 1 0,-2 2 0,2 0 0,-2 3-45,1-1 34,8-2-11,-7 4 11,28-3-3393,-18 8 3404,21-2-2268,-16 4 2268,3-2-73,0 0 73,17-2 0,-15 4-11,9-1 22,-17 3-22,-4 0 2193,1 0-2182,9 13 3363,-7-1-3386,9 12 234,-11-6-211,-1 1 0,0-3 0,-4 2 0,2-2 11,-5-1 1,8 10-12,-7-8 22,7 11-11,-6-9 0,4 4 45,2 1-33,1 0 10,0 0-21,-2-1 10,2-2 56,-1 1 1,2 0-12,1 0-21,4 1-24,1 0 23,4 1 11,2 2-11,0 2 67,2 4-79,-2 2 90,14 24-67,-13-14-22,10 17 33,-16-20-44,-3 0-12,0-2-11,-3-7 33,-4-3-10,6-3-1,-11-10-22,0-2 11,-11-10 1,-1 1-12,1 0 33,2 3-33,3 0 23,6 5-23,8 3 44,9 4-1615,11 4 1583,22 7-1,-17-7-11,7 2 0,-25-12 22,-8-1-22,3-2 45,20 15-34,-4-1 1616,22 14-1571,-12-8-11,-2 1-34,-7-7-11,-11-5 11,-15-8 23,-8-5 33,-8-4-593,-10-2-1805,-21-1 2331,-23-4 0,16 3 0,-4-3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0.048"/>
    </inkml:context>
    <inkml:brush xml:id="br0">
      <inkml:brushProperty name="width" value="0.08571" units="cm"/>
      <inkml:brushProperty name="height" value="0.08571" units="cm"/>
      <inkml:brushProperty name="color" value="#33CCFF"/>
    </inkml:brush>
  </inkml:definitions>
  <inkml:trace contextRef="#ctx0" brushRef="#br0">50 251 15146,'-15'-51'1002,"0"-1"1,-4-34-846,32 63 78,10 5-56,12 3-44,7 9-169,35 28 34,-35 8 11,13 33 125,-47 4 32,-16 12-3269,-10 5 3493,-13-2-1222,-5-10 1065,4-19 12,11-18-34,8-16-101,9-12-112,3-5 2747,1-2-2792,3 0 1710,14 0-2068,15-2-527,25-11-504,17-7-1509,19-13 1985,-39 13 0,2-1-807,6-2 0,0-2-161,3-1 1,0-2 1925,-1 0 0,-5 2 0,10-7 0,-21 8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50.425"/>
    </inkml:context>
    <inkml:brush xml:id="br0">
      <inkml:brushProperty name="width" value="0.04286" units="cm"/>
      <inkml:brushProperty name="height" value="0.04286" units="cm"/>
    </inkml:brush>
  </inkml:definitions>
  <inkml:trace contextRef="#ctx0" brushRef="#br0">619 1227 7526,'0'-7'2925,"0"1"-2018,0 6 1435,0 0-1591,-44-84-213,23 37-2367,-7-13 0,0-4 2210,7-12-1734,-1-15 1353,11 37 0,-1-1-126,-4-4 0,-1-1-120,-4-5 0,-4 0-584,-7-1 1,-4 1-1082,-4 2 1,-4 5 1910,-5 5 0,0 7 0,-7-7 0,10 24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1T05:55:51.198"/>
    </inkml:context>
    <inkml:brush xml:id="br0">
      <inkml:brushProperty name="width" value="0.04286" units="cm"/>
      <inkml:brushProperty name="height" value="0.04286" units="cm"/>
    </inkml:brush>
  </inkml:definitions>
  <inkml:trace contextRef="#ctx0" brushRef="#br0">285 5496 12087,'-64'-47'724,"-1"-1"1,5-2-1,13-6-629,26-3 1,10-7-1832,-1-24 0,7-9 1739,11 11 1,5-7 0,3-4-509,-2 9 1,3-4-1,1-3 1,3-3 504,0 9 0,3-2 0,2-3 0,0-1 0,0-1-197,-2 8 1,1-2-1,0-2 1,1 0-1,0-1 1,-1-1 67,-2 10 1,0-2 0,1 0 0,-1-1 0,0-1 0,1 1 0,-1-1-184,1-3 0,0-1 0,0 1 0,0-1 0,-1-1 0,0 1 0,0-1-362,0-2 1,-1 0 0,-1 0 0,1 0 0,-1-1 0,0 1 0,-1 0 673,0 0 0,0-2 0,0 0 0,-1 1 0,-1 3 0,0 4 0,-1 6 0,2-17 0,0 8 0,-2 4 0,-1 3 0,-1-9 0,0 1 0,0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4:54.117"/>
    </inkml:context>
    <inkml:brush xml:id="br0">
      <inkml:brushProperty name="width" value="0.04286" units="cm"/>
      <inkml:brushProperty name="height" value="0.04286" units="cm"/>
      <inkml:brushProperty name="color" value="#E71224"/>
    </inkml:brush>
  </inkml:definitions>
  <inkml:trace contextRef="#ctx0" brushRef="#br0">109 261 13745,'-61'-31'-67,"13"7"67,70 24 179,21 0-100,43 10-24,-23-2 1,11 2 0,-1 0-15,-8 0 0,0-1 1,4 0-303,4 1 0,4 1 0,3-1 0,-4-2 287,14 1 0,-2-2 0,2-1-1197,5 0 0,2 0 1,1-1 1170,-23-1 0,0-1 0,1 0 0,-2 0 15,20 1 0,-1 0 0,4 0 114,-8-1 1,4 0 0,-1 0 0,-10 0-293,12 0 1,-5 0-40,-14 0 1,2 0-1,-23-1-90,-31-2 12,-27 0-1087,-58-16 543,11 0 1,-8-4 782,-15-9 1,-9-6-1,6 1 164,5 2 1,2 0 1709,-24-15 1,17 3-1241,48 18 46,11 4 571,10 3 93,5 6-989,3 2-158,0 8-133,0 2 511,5 1-176,9 0 136,34 24-236,21 16-258,5 10 33,-5 5-33,-30-18-11,-11 2-258,-12-3-1019,-20 26-4738,-28-14 458,-27 19 5568,14-41 0,0-6 0,-8 6 0,4-7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4:58.070"/>
    </inkml:context>
    <inkml:brush xml:id="br0">
      <inkml:brushProperty name="width" value="0.04286" units="cm"/>
      <inkml:brushProperty name="height" value="0.04286" units="cm"/>
      <inkml:brushProperty name="color" value="#E71224"/>
    </inkml:brush>
  </inkml:definitions>
  <inkml:trace contextRef="#ctx0" brushRef="#br0">105 198 11661,'-8'-51'1092,"0"-1"1,-4-32-500,9 78-234,3 3-270,-3 1-89,2 2 0,-2 7 46,0 20-4152,-2 21 4173,0 25-1352,2 14 1341,1 3-1551,2 1 1528,2-36 1,1-1-23,2 25 12,3 5 1527,-1-40-1550,-2-15 68,-4-5 2570,1-13-2269,-2-4-346,0-36-1,0-4-11,-2-36-11,0 11 0,-2-4 0,2 13 0,0-2 84,-2-36 1,0 3 105,1 2-145,1-5 3179,-1 68-3460,2 23-3156,-3 28 3437,1 28-45,1 19 5,1-22 1,1 3 5,1-9 1,1-1-57,6 47 78,-1-46 136,3-31 145,-7-18 257,1-2-202,0-10-268,2-17-10,1-27 3334,-2-24-3392,-3 5 1,-1-3-28,0 23 0,0 0 100,-4-20 0,0 7-106,-1 22-324,-17 47 234,3 55 0,6 21-1875,1-27 0,2 2 1528,-5 35 0,5-1-1530,9-4-442,4-6 2409,17 11 0,-11-46 0,10 4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10.807"/>
    </inkml:context>
    <inkml:brush xml:id="br0">
      <inkml:brushProperty name="width" value="0.04286" units="cm"/>
      <inkml:brushProperty name="height" value="0.04286" units="cm"/>
      <inkml:brushProperty name="color" value="#E71224"/>
    </inkml:brush>
  </inkml:definitions>
  <inkml:trace contextRef="#ctx0" brushRef="#br0">7 345 8568,'-2'-4'3508,"1"1"-2792,1 3 2299,0 0-2365,-1-23 559,0 18-827,0-19-236,1 24-146,0 0 0,0 16 224,0 20-3292,3 31 3248,2 28-91,-1-41 1,0 2-6,1 1 0,1 3 95,5 21 1,0-1-102,-3-22 1,1 0 10,4 26 1,0-4-90,0-7 67,-3 10 45,-6-62 3750,-3-3-3638,-1-25-179,2-18 22,1-75-61,-1 51 0,-1-3-6,1-26 0,0-9-152,-2 15 1,1-5 0,-1 4 156,0-15 1,0-1-3,0 12 1,0-4 0,0 5 18,0-9 1,0 9-23,0-15-67,0 20-79,0 62-145,-3 24 268,-2 26 51,-2 24 0,-1 9-1628,2-9 0,2 2 1656,-4 30 0,2 0-51,4-26 1,1-4-716,-1-3 1,-1 1 849,0 10 0,-2-3 168,-2 21-269,2-39 1,0-7 150,1-21 56,2-7 2887,0-19-2820,1-10-246,-1-65 2274,0-9-2347,1 15 0,1-8-948,0 6 1,0-5-1,0 7 993,0 11 1,0 2-214,0-35 0,0 34 40,0 62 134,0 36-2449,0 32 1525,0 9 0,0 5-124,0-30 1,0 0-1530,0 31 1,0-2-5167,0 0 8021,-7 8 1,5-46 0,-5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04.369"/>
    </inkml:context>
    <inkml:brush xml:id="br0">
      <inkml:brushProperty name="width" value="0.04286" units="cm"/>
      <inkml:brushProperty name="height" value="0.04286" units="cm"/>
      <inkml:brushProperty name="color" value="#E71224"/>
    </inkml:brush>
  </inkml:definitions>
  <inkml:trace contextRef="#ctx0" brushRef="#br0">143 101 6809,'-5'-6'1804,"1"2"-1232,4 4 447,0 0-537,-2-7-213,2 5-146,-2-7 45,2 9 2992,0-2-2802,0 1-10,0 1-135,0-3 33,0 1-212,0-3 33,0 0 68,0-1-102,-1-1 79,1 2-22,-2 1 414,2-3-481,0 5 100,0-4-78,0 6 145,-1-3-67,0 2 45,0 0-145,-1 1 33,2 0-224,-1 0 168,-1 12 101,-1 5-45,-2 17 22,-3 24 23,3-11-45,0 16-11,2-25-23,3-3-11,-2-7 0,2-5 135,0-3 0,0-10 638,0-2-481,0-8-79,-1-26-179,-10-22-45,1-12 0,-5-9 0,3 20 33,-2-15-22,6 29 1,-2-9 32,7 37-44,1 3-11,0 4-392,2 0 403,0 13 34,0 6 10,0 18 12,0 7-22,0 6 11,5 0 11,7 19-56,1-18 112,18 33-112,-7-29 33,6 0-10,-14-23-23,-7-20 0,-9-7 56,0-2 191,0-1-135,0-1 369,0-1-324,0-7-112,0-11-45,-9-18-11,-3-12 11,-8-12 0,-1-3-3403,3-1 3369,4 1 0,-1-3 34,10 25 45,-1 0-45,6 30-11,-2 4-56,2 5-370,-1 2 314,1 25 156,0 33 913,0 10-918,-1-8 0,2 2 50,2 13-22,1-3 0,1-1-56,3-8 17,-2-11 0,0-5 5,-2-23 12,0 0 89,-4-21 101,2-1-79,-2-2 2358,1-7-2480,0-15-23,0-21-3437,-1-22 3437,0-14-1391,0-8 1385,0 29 1,0 0-6,0-23 11,0-9 0,0 53-56,0 16 2703,0 12-2837,0 6 1866,3 13-1676,1 14 56,9 48 11,-4-9-45,3 24 1,-9-34-23,-1-7 78,-2 6-67,0-25 124,0 1-57,0-25 191,0-3-146,0-3-112,0-17-11,0-18 0,0-23-3392,0-17 3381,0-4-651,0 30 1,0 2 616,-2-1-381,0-2 337,-1 73 89,-2 14 22,0 30-28,1 2 1,-1 3 5,1 16-459,0-22 0,2-5 459,2-14 2282,0-13-2249,0-10 1635,0-10-1668,0-6 22,0-4 505,0-1 1157,0-4-1639,0 1-45,0-1 0,0 1 11,0 3 0,0-2-11,0 1-22,0 0-214,0 0 225,1 1-45,0 0 56,0 0-11,2-4-79,-1-2-246,4-5-482,-3-4-1243,-1-1-1704,-2-5 3765,-15-2 0,11 10 0,-12 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06.101"/>
    </inkml:context>
    <inkml:brush xml:id="br0">
      <inkml:brushProperty name="width" value="0.04286" units="cm"/>
      <inkml:brushProperty name="height" value="0.04286" units="cm"/>
      <inkml:brushProperty name="color" value="#E71224"/>
    </inkml:brush>
  </inkml:definitions>
  <inkml:trace contextRef="#ctx0" brushRef="#br0">85 270 7974,'7'-2'1748,"-1"1"-694,-6 1 1613,0 0-2085,0-12-78,0 4-146,0-11-54,0 6-13,0 1 112,0-2-392,0 8-11,0-1-134,0 7-281,0 0 382,0 1-68,0 4-56,0 2 23,0 1-57,0-1-537,-5-3 605,4-2-12,-5 0 79,5-2-112,-4-2-57,0-7 203,-3-12 22,1 1 11,-1-8 0,5 17-291,0 2 56,3 8 213,0 1 11,0 7 45,0 12 269,3 10-45,0 1 526,14 23-481,-8-23-79,5 20 91,-12-20-158,-2-1 772,0 15-603,0-19 458,0 12-492,0-25 190,0 10-112,0-4-291,0 3-34,0-5 168,0-7-157,0-5 123,0-1 740,0-3-806,0-25-124,0-7 0,-4-30 11,-3-7-11,-4-10 22,1 20 1,1 0 21,-3-21 35,-1-10 66,8 61-145,3 17-44,1 9-180,1 6 112,-3 64 240,1-2 1,0 7-90,0 2 1,1 8-15,-1 13 1,1 9 0,1-11 24,0-23 1,0-2-45,-1 33 0,2-8 27,2-27-33,-1-32 112,1-12 269,0-19-135,0-22-212,4-23 471,2-39-500,-4 27 1,-1-7-6,0-37 0,-2-3-1696,0 25 0,-1 2 1707,0-20 1,-2 6-1,1 1 22,0 31 35,0 27-158,0 17-257,-4 16 347,-3 21 67,-4 21 11,-2 22-44,7-1 0,2 2-34,-3 14-582,5-23 1,1-2-1032,1 3-848,0-28-3545,0 18 5875,0-34 1,0 0 0,0-9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07.451"/>
    </inkml:context>
    <inkml:brush xml:id="br0">
      <inkml:brushProperty name="width" value="0.04286" units="cm"/>
      <inkml:brushProperty name="height" value="0.04286" units="cm"/>
      <inkml:brushProperty name="color" value="#E71224"/>
    </inkml:brush>
  </inkml:definitions>
  <inkml:trace contextRef="#ctx0" brushRef="#br0">1 420 6563,'17'-86'9830,"-8"91"-13163,23 39 3411,-18 49-50,-2-7 0,1-1 1560,1 3-1154,-11-128 0,-1-53 0,0-11 1,-1 30-659,2 22 371,-3-30 1,-1-34 0,-1 11-1,-3 60-147,-8 93-2234,-5 39 2239,6-9 1,2 7-12,3 0 1,2 0 1133,-1-2 1,2-2-1129,3-15 0,2-9 11,3-6-11,1-16 213,1-20 156,-2-6 270,2-92-594,-4 16 0,0-8-28,2-9 0,-1-7 20,-2 4 0,0-7 1,0 14-16,-1 25 0,0 5-291,0-20 1,0 28 97,0 67 182,0 42 3341,0 28-3352,2-42 0,1 1 0,0 0 0,2 1 11,1 24 0,6-26 728,9-66-728,-7 4-1653,-4-55 0,-8-24 1647,-1 6 1,-2 4-850,-1 26 1,1 3 731,-1-42-168,-2 71 90,3 36 190,1 19 0,0 31 11,0 13-22,1 7-135,4-3-381,2-5-671,0-3-663,-2-5-816,-4-2 2677,-1 10 0,0-39 0,0 2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4:16.078"/>
    </inkml:context>
    <inkml:brush xml:id="br0">
      <inkml:brushProperty name="width" value="0.04286" units="cm"/>
      <inkml:brushProperty name="height" value="0.04286" units="cm"/>
      <inkml:brushProperty name="color" value="#E71224"/>
    </inkml:brush>
  </inkml:definitions>
  <inkml:trace contextRef="#ctx0" brushRef="#br0">0 92 14574,'63'47'106,"-1"0"1,-16 18 0,-5 11-1,-8-8-134,-12-18 0,-6 1 28,2 48 0,-12-11 695,-20-50-225,-8-10-235,2-41-235,29-42 0,25-36 0,5-8 0,-10 22 0,-7-18 0,8 15 0,0 1 0,0-1 0,0 1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4:16.396"/>
    </inkml:context>
    <inkml:brush xml:id="br0">
      <inkml:brushProperty name="width" value="0.04286" units="cm"/>
      <inkml:brushProperty name="height" value="0.04286" units="cm"/>
      <inkml:brushProperty name="color" value="#E71224"/>
    </inkml:brush>
  </inkml:definitions>
  <inkml:trace contextRef="#ctx0" brushRef="#br0">1 313 14025,'64'-55'364,"1"-1"0,-1 0 0,27-20 1,-43 19 374,-116 44-470,8 64 0,0 13-5996,-10-17 5676,23 26 1,33-7-48,69-59 0,46-27 0,11-8 0,-25 10 0,-32 16 0,-1-1 0,32-17 0,-1 0 0,1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3.322"/>
    </inkml:context>
    <inkml:brush xml:id="br0">
      <inkml:brushProperty name="width" value="0.08571" units="cm"/>
      <inkml:brushProperty name="height" value="0.08571" units="cm"/>
      <inkml:brushProperty name="color" value="#33CCFF"/>
    </inkml:brush>
  </inkml:definitions>
  <inkml:trace contextRef="#ctx0" brushRef="#br0">1 216 12479,'2'46'448,"6"-9"-403,8-37-1,7-6-4250,8-7 4206,3-9 915,0-12-848,-2-6 1,-4-7 89,-5 1 314,-7 5 10,-9 11-235,-3 16 3146,-4 8-3392,-16 25 12,-7 13 32,-17 22 46,1 5-45,9 1 180,13-7-46,10-6 34,6-9 223,32-9-368,1-13-46,32-7 0,-2-18-22,3-10 0,4-16 12,-3-10-12,-5-4-12,-9 4-44,-11 10 45,-19 17 11,-9 11 67,-13 22-11,-4 10-56,-3 13-22,-2 2-348,2-1-582,5-7-1099,2-7-2509,0-7 4560,-2-7 0,2-6 0,-1-3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0.386"/>
    </inkml:context>
    <inkml:brush xml:id="br0">
      <inkml:brushProperty name="width" value="0.08571" units="cm"/>
      <inkml:brushProperty name="height" value="0.08571" units="cm"/>
      <inkml:brushProperty name="color" value="#33CCFF"/>
    </inkml:brush>
  </inkml:definitions>
  <inkml:trace contextRef="#ctx0" brushRef="#br0">286 249 19056,'-31'-46'112,"6"14"-67,25 51 89,0 14 12,4 23-22,1 12 111,2 6-101,-2 6-4307,-3-3 4274,-4-1 870,-13-6-836,-24 8-68,3-30 56,-9-3 135,22-35 202,4-6-158,1-18 3236,0-17-3494,0-30-10,6-28-23,7 3 0,3-5-276,4 20 0,4 1 225,2-25 1,8 6-51,4 37 1,5 8-303,38-22-112,14 32-415,5 18-863,6 19-783,-6 22-3150,-14 17 5715,-21 21 0,-24-26 0,-14-5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17.433"/>
    </inkml:context>
    <inkml:brush xml:id="br0">
      <inkml:brushProperty name="width" value="0.04286" units="cm"/>
      <inkml:brushProperty name="height" value="0.04286" units="cm"/>
      <inkml:brushProperty name="color" value="#E71224"/>
    </inkml:brush>
  </inkml:definitions>
  <inkml:trace contextRef="#ctx0" brushRef="#br0">0 36 6831,'13'-1'1871,"-3"-1"-985,-10 2 1982,0 0-2599,25-4-123,-19 3-12,18-4-22,-24 5 1042,0 0-1154,0-1-11,-3-1 11,-2-1 11,-1 0 1,-2-1-35,-3 1-245,6 0-506,-2 1-806,7 1-1389,-2 6 2969,-5 63 0,4-45 0,-5 43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34.633"/>
    </inkml:context>
    <inkml:brush xml:id="br0">
      <inkml:brushProperty name="width" value="0.04286" units="cm"/>
      <inkml:brushProperty name="height" value="0.04286" units="cm"/>
      <inkml:brushProperty name="color" value="#E71224"/>
    </inkml:brush>
  </inkml:definitions>
  <inkml:trace contextRef="#ctx0" brushRef="#br0">198 192 9084,'-16'13'2073,"3"-3"-1502,13-10 23,0 0-23,-74 3-4352,55-2 4364,-55 1 268,72-2 357,2 0-312,0 3-874,0-2 12,0 3 55,17 0 248,69-1-292,11 0-12,-19-1 1,10-2-219,-8 0 1,6-1-1,-3-1 185,-13 0 0,-1-1 0,3 0 11,24-1 0,5 0 1,-4-1-12,-21-1 0,-4 0 0,0 0 0,0-1 0,1 1 0,-1-1 0,-2 1 0,0 1 0,0 0 0,26-3 0,2 1 3,-21 3 1,3 1 0,-5 0-4,5 0 0,-2 1-1045,15 0 1,-3 1 1033,-37 1 0,1 0 16,28 0 1,-1 0-39,6 0 5,-24 0 0,-10 0-231,-35 0 421,-10 0-207,-13 0 2347,-9 0-2302,-10 0 11,-10 0 3392,-2-3-3380,-1-3 77,4-4-10,-3-6-68,15 4 248,0-2-35,16 2-235,2 2-67,29-8 56,28 6 78,13 0-45,17 7-11,3 24-3403,-30-3 3392,8 15-546,-44-6 479,-10-3 134,-34 22-174,-22-15 1,-12-1-387,0 2 0,-7 0-90,3-7 1,-6-1-1,-5-1 583,-1-3 0,-7-1 0,1-2 0,11 0 0,-3 1 0,3-1 0,-1-2 0,-1 0 0,1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35.134"/>
    </inkml:context>
    <inkml:brush xml:id="br0">
      <inkml:brushProperty name="width" value="0.04286" units="cm"/>
      <inkml:brushProperty name="height" value="0.04286" units="cm"/>
      <inkml:brushProperty name="color" value="#E71224"/>
    </inkml:brush>
  </inkml:definitions>
  <inkml:trace contextRef="#ctx0" brushRef="#br0">860 1 14126,'-78'29'608,"-1"1"1,3-3 0,4-1-1475,16-7 0,2-2 939,-1 0 0,0-2 22,2 0 1,1-2 150,-40 10-3025,24-5 2902,23-8 364,21 10-352,53 20-90,13 6 16,-1-13 1,9-1-40,23 6 1,3-2 5,-16-7 0,0 0-432,21 7 0,-3 1-711,-28-10 1,-6 0-4152,24 31 5320,-28 7 0,-22-28 0,-15-5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39.261"/>
    </inkml:context>
    <inkml:brush xml:id="br0">
      <inkml:brushProperty name="width" value="0.04286" units="cm"/>
      <inkml:brushProperty name="height" value="0.04286" units="cm"/>
      <inkml:brushProperty name="color" value="#E71224"/>
    </inkml:brush>
  </inkml:definitions>
  <inkml:trace contextRef="#ctx0" brushRef="#br0">351 0 9162,'-4'45'7564,"-1"1"-12967,-4 5 5604,3-1 214,4 8 0,1 4 1240,-1 13-1370,3 8 1,0 11-103,-1-26 0,0 3 0,0-2-20,1 21 0,-1 1-543,1-12 0,-2 4 0,1-1 488,1-10 0,-1-1 0,1 3 29,0-1 0,1 4 1,0 1-1,-1-3-606,0 11 1,0-3 0,0 2 528,1 13 0,0 1 0,0-10 391,-2-12 1,0-6-391,0 0 1,0 2-14,-2-11 1,-1 3 0,-2 7-56,-5 11 0,-4 9 0,0 1 0,1-8 10,4-6 1,1-5 0,-2 5 1,-5 10 1,-2 9 0,1-3 0,4-19 189,6-20 0,1-6-173,-2 18 1,0-1 11,2 24 591,2-3-580,2 1 388,1-4-310,0-1 0,0 18 1,0-12-160,0-25 0,0 3 52,-2 15 1,0 19 0,-1-3 0,1-23 1462,-2 8-1451,-1-2 0,0-12-764,3-47 713,1 2 476,1-23-2179,-6-15-1021,-6-18-3808,-13-22 6061,-16-22 1,17 32 0,-2 4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44.314"/>
    </inkml:context>
    <inkml:brush xml:id="br0">
      <inkml:brushProperty name="width" value="0.04286" units="cm"/>
      <inkml:brushProperty name="height" value="0.04286" units="cm"/>
      <inkml:brushProperty name="color" value="#E71224"/>
    </inkml:brush>
  </inkml:definitions>
  <inkml:trace contextRef="#ctx0" brushRef="#br0">137 7 12725,'-60'-4'1535,"10"1"-1165,41 3-67,1 0-101,3 0-23,2 0-67,2 0-336,1 0 224,3 0 101,13 0-34,17 0-67,20 0-79,15 0-33,10 0-11,6 0-90,8 2 89,0-2-22,-2 1 1,-1-1 78,-1 0 44,-16 0 1,-13 0-101,-45 0-235,-12 0-808,-2 0 303,0 2 57,0 0-741,1 2 1547,0 4 0,0-3 0,-1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44.662"/>
    </inkml:context>
    <inkml:brush xml:id="br0">
      <inkml:brushProperty name="width" value="0.04286" units="cm"/>
      <inkml:brushProperty name="height" value="0.04286" units="cm"/>
      <inkml:brushProperty name="color" value="#E71224"/>
    </inkml:brush>
  </inkml:definitions>
  <inkml:trace contextRef="#ctx0" brushRef="#br0">133 20 9207,'-21'-20'5793,"61"24"-5737,-13 3 0,53 29-45,-43 0 1,-8 8 10,-2 34 101,-16 20-185,-59-35 1,-17-8-343,-8 1 404,5-11 0,7-6 0,33-23 0,8-1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5:44.979"/>
    </inkml:context>
    <inkml:brush xml:id="br0">
      <inkml:brushProperty name="width" value="0.04286" units="cm"/>
      <inkml:brushProperty name="height" value="0.04286" units="cm"/>
      <inkml:brushProperty name="color" value="#E71224"/>
    </inkml:brush>
  </inkml:definitions>
  <inkml:trace contextRef="#ctx0" brushRef="#br0">1 86 10103,'14'-55'7675,"-2"25"-7663,-12 69 21,-2 12-122,1 23-1245,-1-5-21,0-4-4718,17-19 6073,1-32 0,2-4 0,-5-10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43.306"/>
    </inkml:context>
    <inkml:brush xml:id="br0">
      <inkml:brushProperty name="width" value="0.025" units="cm"/>
      <inkml:brushProperty name="height" value="0.025" units="cm"/>
    </inkml:brush>
  </inkml:definitions>
  <inkml:trace contextRef="#ctx0" brushRef="#br0">0 0 24575,'0'0'0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03.497"/>
    </inkml:context>
    <inkml:brush xml:id="br0">
      <inkml:brushProperty name="width" value="0.04286" units="cm"/>
      <inkml:brushProperty name="height" value="0.04286" units="cm"/>
    </inkml:brush>
  </inkml:definitions>
  <inkml:trace contextRef="#ctx0" brushRef="#br0">251 251 13196,'-10'0'1019,"-2"0"-940,-6 0 10,-7 0-44,-12 0 78,-2 3 68,-2-2 22,9 3 56,10-4-67,12 2 67,6-1-101,4 0 0,0 0-124,4-1 46,10 0-12,17 2-55,17-2 10,18 1-3380,18-1 3352,-32 0 1,2 0-267,7 0 1,8 0 260,6 0 0,8 0 0,-3 0-6,17 0 1,0 0 1,-10 0 0,4 0 1,-6 0 3,2 1 0,-6-2 0,-8 0 0,-4 0-6,-13 0 1,-5-1 27,23-2 45,-39 2 124,-16 0 3083,-19 2-3151,0-1 718,0 1-774,0-2-55,0 1-1,0 0-11,0 0-11,0-1 11,0 2-336,0-1 336,-6 1 0,-12-3-12,-16-2 1,-16-5 11,-8-3 11,-3-5 1,5 0-12,7-5 22,13 4-22,12-2 0,9 3 0,7 0 22,5 3-10,2 1-12,2 1-34,13 0-3392,6 1 3426,16 5 34,3 3-23,8 4 34,3 5 33,10 10-22,6 8-44,3 10 10,-6-3-22,-10-3 56,-19-8 168,-16 0-157,-34 1-67,-27 15 0,-40 13-84,28-19 0,-2 2 1522,-7 4 1,-1 0-2056,-1 0 1,1-1-578,6-1 1,4 0-5238,-29 17 6431,41-17 0,23-16 0,20-12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7.233"/>
    </inkml:context>
    <inkml:brush xml:id="br0">
      <inkml:brushProperty name="width" value="0.04286" units="cm"/>
      <inkml:brushProperty name="height" value="0.04286" units="cm"/>
    </inkml:brush>
  </inkml:definitions>
  <inkml:trace contextRef="#ctx0" brushRef="#br0">4560 989 13454,'0'24'2084,"0"-5"-1468,0-19 1883,0 0-2320,0-6-22,0-7-56,0-12-57,0-8-44,-6-7 0,-3-6-22,-7-3-3404,-4-4 3393,-2-1 10,-4 3-111,-14-12 100,-12 9 23,-7-1 11,-13 8 11,-1 13-5,11 5 0,-4 0 1392,14 8 1,-1 0-1399,-17-9 0,0 1-6,19 8 1,3 2-1,0 0 1,0-1-1604,-1 2 0,-1 0 1603,0 2 1,-1 1-1064,0 2 1,-2 0 1062,0 2 1,-1 0-132,0 2 0,-3 0 137,-22-1 0,-2 1-6,18 4 1,-1 0 5,-19 0 0,0 2 0,20 2 0,1 2 0,-3-1 0,0 1-6,-1 2 1,1 2 5,0-1 0,0 2 0,4 3 0,-2 3 11,-26 8 0,-1 5-140,20-3 1,-1 2 128,9-2 0,-3 2 0,4 0 5,-8 8 1,4 1 22,-3 2 0,1 0-28,4 1 0,1 0-6,1 0 1,2 0 5,3-3 0,2 0 936,2 0 1,1-1-932,3-3 1,-2 1 5,-14 9 1,-1 0 1037,18-11 0,2-1-1049,-11 7 0,4-3 0,-3 4-34,16-9 372,12-9-349,12-5 1063,5-6-1064,4 0-10,4-2 11,-2 1 849,3-4-838,0 2 247,0-1-258,0 0 11,0-1 358,1-1-358,0-4-44,0-13-1,1-13-34,10-16 57,7-11 22,10-2 0,8-4 22,-2 3-10,-1 4-1,-4 7 0,-8 12 0,-4 8-3392,-7 11 3381,-4 5 0,-3 8 0,-1 2-22,-1 3-560,-1 0 582,-19 7 0,-10 14 11,-26 15-22,-5 15 22,0 6-11,8 2 11,10-3-22,8-3 0,8-6-1,9-7-21,8-11-1547,6-8 1580,3-10 78,7 0 124,19-3-45,28 1-79,36-1-78,-33-6 0,5 1 0,9 1 0,3 2-275,3 1 1,2 2-617,2 4 1,2 6 1156,-15 5 1,2 5-1,-8-4 1,-10-7 0,-5 1-1,8 10 1,0 1-1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1.820"/>
    </inkml:context>
    <inkml:brush xml:id="br0">
      <inkml:brushProperty name="width" value="0.08571" units="cm"/>
      <inkml:brushProperty name="height" value="0.08571" units="cm"/>
      <inkml:brushProperty name="color" value="#33CCFF"/>
    </inkml:brush>
  </inkml:definitions>
  <inkml:trace contextRef="#ctx0" brushRef="#br0">7 77 12132,'-3'-5'2823,"0"1"-2027,3 4-796,1-1 112,21-2-112,14-3-247,32-4-3930,12-4 2800,5 1-3883,-6 1 811,-17 6 4449,-24 3 0,-18 3 0,-15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42.028"/>
    </inkml:context>
    <inkml:brush xml:id="br0">
      <inkml:brushProperty name="width" value="0.04286" units="cm"/>
      <inkml:brushProperty name="height" value="0.04286" units="cm"/>
    </inkml:brush>
  </inkml:definitions>
  <inkml:trace contextRef="#ctx0" brushRef="#br0">1590 374 7526,'0'-5'3138,"0"0"-2365,0 5 1030,0 0-1466,0-42-46,0 22-134,-7-35 56,-5 32 44,-9-2 12,-8-2 12,-5-3 44,-6 0 100,-3 1-3458,0 3 3403,-1 5-45,4 3-157,-1 8-11,2 4-45,1 4-23,0 2-22,-1 0 3449,-5 6-3382,-3 5 90,-5 8 46,-4 5-24,-1 1 90,-3 1 168,-22 13-325,21-9 12,9 3 0,0 4 77,-9 20-167,-8 12 101,25-11 11,15-12-1,-2 2 2,-1 4 10,-3 2-34,1 2-33,0-3-45,3 2 22,2-4 68,-5 24-135,13-19 56,-1 21 12,14-22-12,5 4 12,1-1-45,2-1-12,0 0 57,0 24-68,0-17-56,0 16 0,0-25-11,2-5 34,1-1 11,1-2-1,2-3-10,0 1-12,3-1 23,2 24 11,-1-17-33,1 16-1,2-20 0,-1-1 34,4 3 34,-3 8 683,1 11-549,-5-3 0,-2 4-659,-1-16 1,-1 1 501,2 21 1,-2-1 10,2 19 23,-2-10-342,3-16 275,-1-11-12,1-13 12,3-5-23,-1-7 56,11 14-56,-4-12 12,7 12-23,-8-15 22,0 1-11,0-2-11,2 0 1003,6 15-1003,-3-13 376,4 13-376,-5-18 34,1 3-11,0-3-1,3 2-11,1-2-3369,1-2 3380,1 1 12,1-3-12,11 10-22,-8-10 0,5 6 23,-12-12-23,0 0 0,1 0 0,1 1 0,8 8 11,-5-7 3392,7 8-3392,-10-9 1,3-1-1,-3-1 11,2-2-22,-2-2 34,3 2-23,0-3-11,3 0 34,16-1-12,-13-5 12,14 1-12,-13-5-11,2 0 0,2 0 1,0 0-12,-3 0 0,-1-2 0,-4 0 0,1-2 22,-2 0 0,2-2-22,-3-1 0,5-2 0,0-6 0,2-3 0,5-3-22,1-2 11,-2 2 11,-2 1 0,-10 4 22,-2 0-11,-4 3 23,-1-5-12,1-3-22,3-6-3392,5-12 3392,5-6-22,3-5 22,-1-2-11,1 3 11,-5 3 0,-3 4 0,-2 3 0,-1 2-2269,-1-3 2281,3-1 1863,13-34-1853,-10 9-22,-10 18 0,-2-3 0,7-43-1080,-13 38 0,-1-3 1057,0-9 1,0-3-777,1-8 0,0-3 630,0-7 1,-2-1-185,1-2 1,-3-5-888,-5 7 0,-4-6 0,-4 6 164,-4 20 1,-5 5-1,-3-3-2201,-3-17 0,-5-2 0,-10 10 3149,-31-2 1,-3 14 0,28 24 0,1 6 0,-42-19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48.581"/>
    </inkml:context>
    <inkml:brush xml:id="br0">
      <inkml:brushProperty name="width" value="0.04286" units="cm"/>
      <inkml:brushProperty name="height" value="0.04286" units="cm"/>
    </inkml:brush>
  </inkml:definitions>
  <inkml:trace contextRef="#ctx0" brushRef="#br0">1773 410 9532,'-16'-54'868,"-1"-1"1,-13-37-556,14 64 1,-2 0 90,-3 1-4264,1 1 4331,2 3 691,2 5-871,4 3-44,1 5-23,0 3 67,-15-4-235,-4 5 3560,-47-2-3492,15 7 55,-32 8-45,19 8 34,-5 12-22,-3 10 61,23-5 0,1 4-315,15-9 0,0 1 209,-13 10 0,2 2 101,-13 19 33,3 2-100,3 6 10,5 3 35,5 3-85,21-19 0,2 2 28,-14 29-56,19-29 1,1-1 77,-6 23-44,5-1-11,-1 0-11,4-1 55,-1 0-33,2-1-45,-1-2 22,7-20 1,1 0 33,-7 30-101,7-28 0,1 0 79,-1 29-57,2 1 23,6 9 23,2-3-3266,3 4 3221,0-6-1,3-30 1,1 0 22,5 28-223,-1-32 1,2 0 244,8 20-44,4 3 11,2 2-1916,0 0 1894,5-1 1613,-3 1-1625,-4-26 1,0 0-322,9 26 310,-11-29 0,-1-2 0,4 10 0,-1-7 290,-2-4-290,1-7 2901,0 1-2901,9 10 852,-5-13-841,6 10 563,-6-15-563,1-1 111,1 2-110,4-1-3404,3 1 3481,2-1-174,6-2 208,22 14-33,-14-12-79,12 7 12,-26-15-23,-5-5 0,-5 0 22,0 0 3300,-3-1-3344,15 6 255,-8-6-177,12 2-11,-8-6 22,2-4-45,2 2 23,-1-4-22,-4 0 21,-3-4 35,1-1 22,19-3-57,-8-1 1,17-1 78,-15 0-100,-1 0 66,0 0 12,-5 0-3403,1 0 3426,-2 0-68,-1-7 78,20-14-67,-14-4-33,16-10-1,-17 5 23,0-1-2301,-1-3 2334,1-2-207,-2-5 241,19-23-67,-16 12-11,12-20 11,-17 18 33,4-10-33,2-10-50,-19 30 0,0-2 10,0-4 1,1-6-14,0-7 1,0-7 0,-1 1 612,4-18 1,-2-4-621,-3 6 0,0-5 1,-4 0-428,-8 11 0,-3 2 0,-2-2 323,0-6 0,-1-1 0,-7-2-203,-9-4 1,-8-2 0,-6 2-418,-5 0 0,-6 1 0,-10 4-239,1 21 1,-6 3-1,-6 2 1,-2 3 966,-12-1 0,-5 2 0,-1 5 0,7 4 0,8 6 0,5 5 0,-1 2 0,-25-4 0,-1-1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27.914"/>
    </inkml:context>
    <inkml:brush xml:id="br0">
      <inkml:brushProperty name="width" value="0.04286" units="cm"/>
      <inkml:brushProperty name="height" value="0.04286" units="cm"/>
    </inkml:brush>
  </inkml:definitions>
  <inkml:trace contextRef="#ctx0" brushRef="#br0">2846 401 9028,'0'-6'2050,"0"2"-1781,0 4 1053,0 0-728,-7-17 0,2 10-168,-7-16 44,2 13 68,-6-1-123,-5-4-1,-9-1-55,-4 0-56,-4-1-3415,1 1 3347,1 3-101,2-1 23,5 1-23,-2 1 34,3-2-88,-2 2 20,-4-5 113,-47-16-146,25 11-67,-37-12 0,35 20 56,-6 1-44,-4 1 10,-5 6 56,-1-1-2279,1 6 2302,2-1-1540,2 2 1529,4 0 0,5 0-34,2-1 56,4 0-90,3 0 12,3 1-12,4 0 0,-1 0 1507,2 0-1518,-1 0 2280,1 0-2291,-3 4 0,-1 3 11,-1 3-11,3 3 11,3-2 11,4 1-22,4 1 0,6-5 12,7 3-12,1-4 3414,6 2-3403,-3 0 12,2 1 66,-1-1-89,1 1 11,-3 3 1,-1 3 67,-22 14-68,8-6 67,-12 7-44,13-12 11,2 1 33,2-2-11,2-3 0,8-3-3403,1-3 3392,5-1-11,2-2 0,2-1-11,2 1-23,-1-2 11,1 2-11,-2 1 3404,-3 4-3359,-4 5-11,-6 5-12,-1 4 68,-3 1-45,3-2 22,0 1 1,2-5-23,5-3 33,2-4-89,5-3 45,3-1-34,-1 3 12,0 4-1,-3 7 45,-3 15-44,3-9-23,-1 8 0,5-16 45,4 2-11,-1-5 167,2 30-178,2-21 55,18 40-3447,-2-38 3503,18 16-1352,-3-17 1375,3 1-140,7 0 296,28 12-134,-15-12-145,17 6 56,-24-18-11,-3-2-34,1-2 44,18 1 2670,-17-2-2703,16-1-11,-17-3 44,5 0-33,5-2 34,7 1 1898,31-3-1955,-42-2 1,1-1-12,-2 0 1,-1 0 22,41-1-34,-35 0 0,-8 0 34,-4 0-45,-7 0 0,-4 0 11,-2 0-11,-3-3 115,4-1-115,-2-1 0,1-1 0,2 2 0,2 0 12,3-3-1,3 1-11,4-3 11,0 0 0,3 1-11,22-9-33,-15 2 33,15-4 0,-27 5 22,-4 1 12,-4 0-34,-3 1 0,-4 1 11,10-5 0,-9 4 0,10-6 34,-11 5-34,3-1 0,1-2 1,6-4-12,-2-1 56,2-3-56,0-2 22,-4-1 34,12-16-22,-15 11-34,6-11 11,-16 13 22,-4 3-33,-1 1 12,-3 0-1,2-9 0,-5 7 67,1-8-78,-5 10 0,-4-1 79,0 3-34,-3 0-45,0 1 22,-1-1 35,-8-1-57,-5-1 11,-9 0 0,-16-11 0,7 9 0,-12-9-3403,10 12 3392,-1-1-33,-3 0 33,-26-8 0,9 8-11,-22-3 11,17 12 0,-5 3 33,-2 2-33,-2 3 0,-2 1 11,0 1-44,-1 2 16,20 3 0,0-1 17,-30 2-12,28 0 1,0 0 0,-21 1 0,-3 0 0,5 2 11,-2 2 0,4 3-6,18 3 0,0 0 18,-28 5-12,29-3 0,1 0 3392,-17 3-3392,9 0 0,1-1 0,7 0 0,1-1 0,4 0 0,0 0 0,2 2 0,0-2 0,-19 12 22,18-7-22,-16 10 0,21-6-22,-2 0 44,2 3-22,-16 9-11,15-5 0,-9 5-1,16-6-32,3-1 44,2 6-12,3 1-10,5 2 22,1 0 0,4-2-11,3 2 0,3-2-23,1 20 45,5-13-11,-1 15-11,7-17 0,11 6 11,12 4 5,11-6 1,6 1 5,30 24 17,-19-21 0,2-1-28,-11-15 0,1-3 0,0-1 0,3-2 28,24 2 0,7-3 28,11-8 1,2-4-653,-1 2 0,4-3 618,-15-8 1,4-2-1,-8-2 0,-5-4 1,-3-2-18,22-1 1,-3-3 5,-28-4 1,-3-1-108,3-1 0,-1-1 107,-1 1 0,-1 0-11,-1-1 0,0 1-6,-2 0 1,1-1-23,19-7 0,0 0-187,-17 7 0,-1 0 226,14-7 1,-1 2-12,20-6-23,-8-1 23,-9 4 23,-9-2-1,-10 2 12,-7 2 22,-7-2-23,-6-3 9,-4-10-188,-8-56-594,-13 1 161,-17 24 0,-10-1-1063,-10 9 1,-9 3-1300,-17-2 0,-9 4 2941,-17-1 0,2 6 0,32 20 0,3 4 0,-42-15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43.363"/>
    </inkml:context>
    <inkml:brush xml:id="br0">
      <inkml:brushProperty name="width" value="0.04286" units="cm"/>
      <inkml:brushProperty name="height" value="0.04286" units="cm"/>
    </inkml:brush>
  </inkml:definitions>
  <inkml:trace contextRef="#ctx0" brushRef="#br0">0 0 6854,'4'61'-96,"-1"-1"1,2-5 0,2-11 0,3-25 0,0-7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47.602"/>
    </inkml:context>
    <inkml:brush xml:id="br0">
      <inkml:brushProperty name="width" value="0.04286" units="cm"/>
      <inkml:brushProperty name="height" value="0.04286" units="cm"/>
    </inkml:brush>
  </inkml:definitions>
  <inkml:trace contextRef="#ctx0" brushRef="#br0">202 244 6148,'-16'-7'1289,"3"1"-483,13 6 1492,0 0-1111,-26-31-268,14 13-67,-21-28 144,20 23-188,0-2-47,1 4 102,1 3-112,3 1 56,1 6-34,1 0-179,4 6-169,-1 2-178,3 2-158,0 1 68,-3 20 11,-1 21 46,-4 37-63,5-27 0,1 3-1367,-1 6 1,1 1 1243,0 1 0,3 1-1299,5-3 0,4-2 1271,3-2 0,7-3 0,7-4 0,8-3-212,7-4 0,5-4 212,5-6 0,8-6-19,7-9 1,8-5-1,-2-2 8,17 1 0,3-4-4,-10-6 0,5-4 0,-5-2-19,9-4 1,-2-6-23,-20-3 0,2-4 0,-6 0 28,0 1 0,-5-1 0,8-6 0,-11 2-17,-24 8 0,-19 8 1473,-11 8-1596,-4 0 0,-10-1 23,-14-5-68,-19-2 23,-16-6 70,-9-2 81,18 2 0,-1-1-287,-22-10 292,-17-9-1937,47 13 1949,11 3 1993,15 7-2342,10 7 871,21 3-478,12 6 91,23 12-23,10 9 89,5 16 0,2 4 45,-7 4-45,-8-3 276,-15-4-489,-17 11 3012,-29-10-4771,-36 14-67,5-30 0,-7-2 1860,-16 2 0,2-2 0,-14 7 0,8-10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8.711"/>
    </inkml:context>
    <inkml:brush xml:id="br0">
      <inkml:brushProperty name="width" value="0.04286" units="cm"/>
      <inkml:brushProperty name="height" value="0.04286" units="cm"/>
    </inkml:brush>
  </inkml:definitions>
  <inkml:trace contextRef="#ctx0" brushRef="#br0">43 124 11728,'-23'-62'2622,"5"11"-2129,17 47-291,1 1-12,0 2-100,0 0-45,0 0-45,4 8 22,4 17 34,7 19 0,5 19 67,1 13 79,2 5-12,4 3 34,3 1 57,8 1-79,8-2-57,9-2-84,-24-41 1,2-2 5,2 1 1,1-1-1714,2-1 1,1-1 1661,2 0 1,0-1 11,2 0 0,1-1-1140,0-2 1,1-1 1122,1 0 0,-1 0-715,2-2 1,-1-1 708,-1 0 1,0-1-455,1 0 0,0 0 454,-2-2 1,-1 0 566,0 0 0,1 2-567,12 7 1,0 0 39,27 19 762,-32-21 1,-2-1-763,12 10-45,-1-6-156,-2-5 167,-2-4-275,0-5 275,-1-5-11,2-1 23,27 0 21,-19-5-32,21 0 10,-30-5 34,0-3-45,0-1 12,30-1-1518,-15 0 1540,23 0 1236,-25 0-1270,0 0 1937,-6-1-1937,-3-2-11,-8-2 22,-6-3-22,-7-1 23,-2 1-12,-1-3 34,32-6-34,-9-1 1,31-4 21,-13 4-33,3 3 12,0 2 21,-7 2-33,-11 4-22,0 0 3138,-26 4-3116,0-1 511,-17 1-489,3-2 311,23-10-299,-7 2-34,19-7 11,-9 3-11,3 0 0,6 1-22,0-2 22,0 7 22,-3-4-11,-5 5 0,-7 1-11,7-5 0,-14 4 12,7-5-12,-10 2 33,4-2-33,4-1 0,2 0-3392,-1-1 3392,-4 1-183,-3 0 205,-6 0-22,-2 1 12,1-4-12,-6 5-56,4-5 3346,-7 1-3313,4-3 252,1-6-251,21-23 11,-13 9-12,13-14 12,-19 20 11,-4 4 11,-5 5 23,-3 7-34,-5 5-11,0 6 33,-5-4-22,2 3 0,-2-5 0,-1 2 34,0-2-34,-2-1-34,0 0 12,-8-1-45,-5 1 55,-23-2 46,8 6-12,-8 0-10,20 9 21,7 0-33,4 1 11,4 0 1,0 1-46,1-2 34,0 2-191,0-2 202,4 2 23,6 0 10,5 6-20,5 3-24,-5 4-35,-1 2-10,-9-2-246,0 6-1244,-10 5-2712,-16 10 4247,-16 3 0,10-14 0,0-7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9.560"/>
    </inkml:context>
    <inkml:brush xml:id="br0">
      <inkml:brushProperty name="width" value="0.04286" units="cm"/>
      <inkml:brushProperty name="height" value="0.04286" units="cm"/>
    </inkml:brush>
  </inkml:definitions>
  <inkml:trace contextRef="#ctx0" brushRef="#br0">11 36 6775,'-6'-16'931,"2"3"-517,4 13 595,0 0-517,0-3 136,0 2-56,0-2-147,0 3 2209,0 0-2567,0 5 123,0 10-11,10 19 124,4 22-79,12 22-78,3 12-96,-14-41 1,0 0-3398,14 44 3391,-3-10-1294,-6-14 1306,-3-17-1821,-5-15 1776,-2-14 23,-4-9-12,-1-9 1810,-3-1-2134,-1-3-689,-1 0-3502,0-7 5341,0-14 0,0 9 0,0-7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0.010"/>
    </inkml:context>
    <inkml:brush xml:id="br0">
      <inkml:brushProperty name="width" value="0.04286" units="cm"/>
      <inkml:brushProperty name="height" value="0.04286" units="cm"/>
    </inkml:brush>
  </inkml:definitions>
  <inkml:trace contextRef="#ctx0" brushRef="#br0">0 22 8557,'0'-9'2656,"0"2"-2052,0 7 405,0 0-707,0-5-167,0 4 325,0 20-35,2 17-167,2 36-3337,5 23 3175,-3-38 0,1 4-29,0 5 0,2 11-1,3 7 0,3 17 0,2 1 0,-3-11-14,-2-19 0,-1-7 1,2 6-31,3 18 1,1 11-1,2-3 1,-3-18 16,0-15 0,1-9-99,6 8 0,0-4 82,6 14-22,7-2-78,-21-51-426,-6-8 2862,-4-8-3512,-3-3-2297,-2-4 3451,0-21 0,0 16 0,0-15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0.376"/>
    </inkml:context>
    <inkml:brush xml:id="br0">
      <inkml:brushProperty name="width" value="0.04286" units="cm"/>
      <inkml:brushProperty name="height" value="0.04286" units="cm"/>
    </inkml:brush>
  </inkml:definitions>
  <inkml:trace contextRef="#ctx0" brushRef="#br0">1 33 11773,'0'-12'1972,"0"2"-1580,0 10 224,0 0-504,0-11 57,4 15 178,6 9-11,5 31-78,6 31-584,-10-27 1,-1 3 397,2 9 1,-1 2 39,2 11 1,0 2-57,-2 8 0,1 2-17,2 8 0,1 1 28,-2 5 1,0 0-40,0-4 0,2 3-17,-2-17 0,2 3 0,-1-5-11,0 5 0,1-2 0,6 17 0,-1-8 0,3-1-3180,-3-24 2721,-7-24-729,-6-18-415,-3-13-1770,-3-7 3373,-1-11 0,0 5 0,0-5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0.793"/>
    </inkml:context>
    <inkml:brush xml:id="br0">
      <inkml:brushProperty name="width" value="0.04286" units="cm"/>
      <inkml:brushProperty name="height" value="0.04286" units="cm"/>
    </inkml:brush>
  </inkml:definitions>
  <inkml:trace contextRef="#ctx0" brushRef="#br0">1 0 13868,'36'65'448,"1"0"0,-2 1 1,-5 0-281,-15-12 0,-2 1 17,1 11 0,1 3-23,-1 8 0,0 3-2716,0 7 0,0 3 2699,0 6 1,-1 2-38,-4-30 0,0 2 1,0 0-431,-1 2 0,0 1 0,-1 1 389,2 2 1,-1 0-1,-1 6-135,0 5 1,0 7 0,-1 1-1,0-5 101,1 7 1,0-4 0,0 4-219,-2-7 0,0 2 1,1 4-1,1 2 200,2-4 1,2 6 0,1 0 0,0-5 0,-2-9-28,1-2 1,-2-9 0,3 5 11,1 14 0,3 11 0,1-7 0,-2-23-33,10-2-103,1-25-1321,-10-26 1097,1-11-5287,-7-28 6083,-2-21 0,-3 13 0,-2-9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2.016"/>
    </inkml:context>
    <inkml:brush xml:id="br0">
      <inkml:brushProperty name="width" value="0.08571" units="cm"/>
      <inkml:brushProperty name="height" value="0.08571" units="cm"/>
      <inkml:brushProperty name="color" value="#33CCFF"/>
    </inkml:brush>
  </inkml:definitions>
  <inkml:trace contextRef="#ctx0" brushRef="#br0">1 45 17319,'32'8'168,"15"-2"-201,34-12-438,15-2 0,-45 1 1,0 0-539,2 2 1,-1 0-1306,1 0 0,0 1 2314,-1 1 0,-2 1 0,9-2 0,-15 2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1.173"/>
    </inkml:context>
    <inkml:brush xml:id="br0">
      <inkml:brushProperty name="width" value="0.04286" units="cm"/>
      <inkml:brushProperty name="height" value="0.04286" units="cm"/>
    </inkml:brush>
  </inkml:definitions>
  <inkml:trace contextRef="#ctx0" brushRef="#br0">1 1 5172,'41'64'541,"0"1"1,-3-1 0,-7-1 2384,-8 30-2680,-12-36 0,-1 2-44,-1 10 0,-1 3-565,1 7 0,-1 2 497,0 7 1,-1 2-18,1 4 1,0 0 459,0 5 1,0-1-549,-2-31 1,-1 0 0,1 0 551,1 31 1,-1 0-543,1-5 1,-1-2-12,-2-9 0,0-1-60,0-9 0,0-3 15,0-9 1,0-2 16,3 40 0,1-20 0,-3-18 123,-1-15-1557,1-4 1712,-1-11 0,-1-9 0,-2-11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1.497"/>
    </inkml:context>
    <inkml:brush xml:id="br0">
      <inkml:brushProperty name="width" value="0.04286" units="cm"/>
      <inkml:brushProperty name="height" value="0.04286" units="cm"/>
    </inkml:brush>
  </inkml:definitions>
  <inkml:trace contextRef="#ctx0" brushRef="#br0">1 1 14922,'24'55'549,"0"-1"0,0 1 0,-4-2-157,0 27-101,2 15-174,-11-40 1,0 2-45,0 8 0,-1 2-2154,0 6 0,0 2 2154,-2 4 0,0 1-750,-1-3 1,-1 0 681,-1-4 1,0-2-48,-2-7 0,0-3 42,0-8 0,0-3-56,1 36-519,2-23-725,-2-14-683,-1-12-1703,-2-14 4238,-1-10 0,0-7 0,0-6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1.746"/>
    </inkml:context>
    <inkml:brush xml:id="br0">
      <inkml:brushProperty name="width" value="0.04286" units="cm"/>
      <inkml:brushProperty name="height" value="0.04286" units="cm"/>
    </inkml:brush>
  </inkml:definitions>
  <inkml:trace contextRef="#ctx0" brushRef="#br0">107 1 13947,'4'0'1658,"-1"0"-78,-3 0-1132,37 84 23,-20-23-320,6 6 0,-2 5-1343,-10 23 1225,-6 4-2785,-2-4 2595,-3-7-2575,-7-9 1443,-10-9-2108,-14-10-1365,-14-9 4836,-17-11 0,28-19 1,-1-8-1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2.508"/>
    </inkml:context>
    <inkml:brush xml:id="br0">
      <inkml:brushProperty name="width" value="0.04286" units="cm"/>
      <inkml:brushProperty name="height" value="0.04286" units="cm"/>
    </inkml:brush>
  </inkml:definitions>
  <inkml:trace contextRef="#ctx0" brushRef="#br0">127 254 13173,'-70'11'1401,"14"-2"-1200,56-9 69,0 0-102,0 1-45,0 1-33,0 1 78,0 3 33,0 1 12,1 4 0,11 2 23,11 1-23,21-1 11,19-1-101,24-3-443,-32-5 1,4 0 341,12-2 0,4-1-16,12 0 0,4 0 8,-24-1 1,3 0 0,1 0-8,7 0 1,2 0 0,1 0-1047,6 0 0,1 0 0,2 0 1039,5 0 0,1 0 0,1 0 0,-20-1 0,0-1 0,0 1 0,1-1-520,3 0 1,0 0 0,1 0 0,-1-1 521,3 0 1,0-1 0,1-1 0,0 1-320,1-1 0,2 0 0,-1 0 1,1 0 316,0 0 0,-1 0 0,1 0 0,-1-1 14,1 1 0,0-1 0,0 0 0,0 0 8,-3 1 0,1-1 1,-1-1-1,-1 1 11,-2 0 1,0-1 0,-1 0 0,-1 0 22,-1 0 0,-1-1 0,0 1 0,-1-1 11,20-2 0,-1-1 1,5 0 41,-23 3 1,4-1 0,2 1 0,-1 0 0,-5 1-73,-1 0 0,-3 0 1,-1 1-1,3 0-35,17-1 1,5-1 0,-1 1 0,-8 2 15,-5 0 1,-6 2 0,-1-1-1,-4 1 1,-1 0 0,-2 0 15,26-3 0,-5 1 714,-14 0 0,-6-1-748,-16 2 0,-5-1 1545,7-5-2800,-30 3-6272,-98 2 7527,-5 2 0,-14 3 0,32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7.968"/>
    </inkml:context>
    <inkml:brush xml:id="br0">
      <inkml:brushProperty name="width" value="0.04286" units="cm"/>
      <inkml:brushProperty name="height" value="0.04286" units="cm"/>
    </inkml:brush>
  </inkml:definitions>
  <inkml:trace contextRef="#ctx0" brushRef="#br0">0 488 14809,'7'-36'2757,"-1"8"-2275,-6 11-12,0 1-66,0-7-68,2-3 168,-2-4-78,2 7-45,-2 4-79,0 9 1,1 4-12,-1 4 56,2 1-134,-2 1-213,1 2 101,3 22 213,2 21 134,5 35-252,-3-29 0,0 2-112,3 8 1,1 1 122,1 6 0,1 0-72,0 2 0,2 4 77,-1-4 1,0 5 0,-1-4-970,3 10 1,-1 0 838,-2-12 0,0 3 0,-1-5-15,-1 1 1,-2-5-12,0-1 0,0-1 28,-1-4 0,0 2 95,1 22 1,-1 1-96,-2-19 0,0 1-37,1 20 0,-1-1 42,-1-21 1,0-1-34,-1 5 0,1 1 11,1 2 1,1 2-1,-1 5 1,1 1-40,0 1 0,0 1 11,0-4 0,0 0-17,1-2 1,0-2-36,-1-6 0,0-2 35,0-5 0,1-1-700,5 41 711,-4-15 182,2-8-147,-4-31-68,-2-6 11,-2-29-11,-3-2 22,0-6 1,-1 1 1860,0-2-1883,2 0 843,4-17-1000,7-23-101,8-38 134,-7 21 1,0-6-40,0-14 1,-3-5-283,-3 17 1,-2-2-1,0-1 336,-2-8 1,-1-1 0,-1-2 44,0-4 1,0-2 0,-3 0-19,-2-1 0,-1-1 0,-2 1-629,1 1 0,-1 2 1,-2 0 676,-2 2 1,-1 1-1,-1 1-4,0 3 1,0 2 0,0-1-1,1 2 1,0 0 0,0 0-8,1 3 0,-1 1 1,2-1 32,0 3 1,1-1 0,0 2 5,-2-27 1,-1 3-14,2 11 1,-1 1 23,0-3 1,1 4-6,-8-21-274,1 1 274,3 52 793,3 8-793,0 4 11,2 7-11,3 4 2105,2 7-2105,2 6 39,1 5-162,-2 4 481,2 0-414,-5 6 56,0 18 145,-4 23-33,-4 31-11,4-30 0,1 3-1691,1 9 1,1 1 1684,-2 2 1,1 5 12,4-1 0,0 5 1,1-2-88,-1 11 1,1 0 56,1-10 1,0 3-1,0-3 6,1 6 0,0-3-6,3 3 1,1 0 38,1 3 1,1 1-45,3 2 0,1 1 0,2 5 0,1 1-6,-1 3 0,2 1-667,-4-28 0,0 0 0,1 0 630,-1 1 0,-1 0 0,1 0-16,1 0 1,0-1 0,-1 0-146,5 28 1,-1-2 146,0-7 1,-1-1 11,-1-7 0,-1-3-17,-2-10 1,0-2-7,-1-8 1,0-3 5,2 23 0,-2-24 133,-3-22 1,-2-16 1789,-1-6-1743,-1-6 332,-1 0-646,0-81-118,-7-6 1,-2-13 154,5 24 0,-1-4 0,0-3 128,-1 5 0,-2-3 0,0-2 0,0 3-83,0-14 0,1 2 0,-1 0-38,0-3 0,-1-1 1,0 1 25,2 2 1,-1 1 0,0 0-23,1 3 1,-1 1-1,0 2 41,1 5 1,0 0-1,0 2 11,1 5 1,0 2 0,-1 0-1,0 4 1,0 0 0,0 2-1,-4-25 1,-1-2-218,2 15 0,-2-3 0,1 5 234,0-2 1,0 2 5,-3-16 0,3 8 0,5 12 0,3 27-12,3 20 12,0 14-145,0 6-12,0 3 2594,0 10-2437,0 21 56,0 24 22,1 38 0,1-35 1,1 4 16,-1 8 1,1 4-1268,2 6 0,0 2 1261,-2 3 1,0 2-6,1 0 0,-1 5-343,0-6 0,-1 6 0,1-4 296,-2-17 1,1-3-1,0 3 27,1 20 0,-1 4 0,1-4-3,0 11 1,0-3-29,0-29 1,1 0 0,-1 1 7,0-1 0,-1 1 0,2-1-26,-1 1 0,1 0 0,0 0 7,0 26 0,-1 3-232,-1-19 0,-1 3 0,0-5 215,0 2 1,0-2-120,-1 12 0,1-8 125,1-12 2416,0-29-2382,1-22 1342,-3-11-1219,2-6 1014,-2-39-1395,0-20-65,-3-9 1,-1-22 0,-1-8 0,1 8-784,0 4 0,0 3 1,-1-7 986,0 2 0,0-8 0,-1-5 0,0 3 0,0 7 7,0 9 0,0 5 0,0 1 0,0-5-368,-2-4 1,-1-6 0,0-1-1,0 2 1,0 4 420,0 4 0,0 4 0,-1 1 0,0-3 0,-3-13 0,0-5 0,-1 4 0,0 10 14,-4-13 0,-1 12 0,1 20 0,0 6-11,-7-14-11,9 33-57,10 23-22,4 9-268,2 4 369,5 35 2666,6 19-2565,7 46-34,-5-37 1,0 3 135,1 7 0,0 2-108,1 8 0,-1 1 17,1 5 0,0 2 0,-1 4 0,-1 1-41,-3-27 0,0 0 0,-1 1-359,0 2 0,0 1 0,0 1 336,0 3 1,-1 1-1,1 0 23,-1 0 0,-1 1 0,1 0-4,-2 1 0,1 0 1,-1 0-20,0-2 1,-1 0-1,0-1 4,0-2 1,-1-2-1,0 0 21,3 30 0,-1-1-45,0-8 0,0-2 6,-1-10 0,3-1 27,2 11 1,1-4-260,-4-30 0,0-2 220,3 6 1,1-6 33,-1-10 11,-1-18-11,-3-12 11,-3-8 1759,-1-4-1747,-1-1-1793,-1 0 1680,0 1 737,0 0-1656,0 0 964,0-14 1,8-7-1,1-24-11,8-11 0,0-20 0,-2-14-6,-8 35 1,-2-1 5,-1-5 0,-1-3-559,1-5 1,-2-2 552,0-2 1,-2-2 5,1-4 0,0 0 0,-1-4 0,0 0-17,0-2 0,0 0 11,0-2 1,0 1-1,0 1 1,0 0-18,0 2 1,0 1 11,-2 4 0,1 0 5,0 2 1,0 2 5,-1 5 0,0-2-12,1-21 1,1 1-268,0 23 0,0 1 273,0-16 1,0 3-1,0 27 1,0 3 5,-2-41 0,2 8-11,-3 6-45,3 0-23,-3-4 68,1 0-23,-3 0-164,2 2 192,-2 25 1,1 0-28,-1-27 27,0 28 0,0 2-38,1-10 32,-4 8-2096,5 11 2052,-3 12 44,2 5-44,-6-7 459,2 9-403,-6-11-12,4 13 1,-1 4 142,1 0-164,-4-1 10,3 4 3438,-5-6-3438,6 9 46,-1-1-57,1 0 23,0 1 0,-1-3-1,-2 0-100,-9-8 90,6 5 22,-6-3 0,10 10-22,4 2 22,2 2 0,4 4-135,-1-1 57,3 2-225,-2 0 280,2 13 23,0 14 11,0 29 12,0 24 5,0-29 0,0 4 28,2 8 1,2 2-125,2 6 0,1 2 174,4 7 0,1 2-609,1 5 0,1 2 620,1 3 1,-1 2-18,-2 4 1,-1 1 28,0-1 0,-1 1-70,-4-31 1,-1 0 0,0 0 7,0 0 1,-1 1 0,0 1 2,1 2 1,-1 2 0,0 0 26,0 2 0,0 1 0,0 0-34,0 2 1,1 1 0,0 0-16,1 0 1,0-1-1,1-1-18,-1-4 0,0-1 0,2 2 26,5 11 0,1 1 0,-1-5-34,1 3 1,1-5-18,3 12 1,1-11 16,1-11 12,-6-26 0,-5-22 66,-5-13 36,-2-6-13,-2-3 268,0 0-223,0-16-168,0-27-101,-6-44-1035,0 21 1,-1-5 1073,-4-21 1,-1-5 1,1 25 0,0-3 1,-1-2-122,-1-7 1,1-2-1,-1-1 143,-2-1 1,0-1 0,0-5-362,0 0 0,0-6 0,0-1 1,1 5 367,2 20 0,0 3 0,1 0 0,0-3-11,-3-16 0,0-5 0,1 1 0,0 8 8,2 3 1,1 7 0,0 1 10,1 4 1,0 2-1,1 1 6,-2-24 1,1 6 16,1 17 0,1 6 0,-1-31-23,3 38 2472,4 30-2561,1 15 475,0 11-521,0 2 2114,0 18-1922,0 13-3347,1 33 3413,8 20 85,4 5 0,1 8-443,0-17 0,0 3 321,-2-4 0,1 5 1,0-3 9,1 18-1,-1-1-12,-4-29 0,-1 1 0,0 0-12,-1 3 1,1 1-1,-1 0 11,1 4 1,-1 1 0,-1 0 4,1 3 0,-1 0 0,1 1-20,-1 1 1,1 0 0,-1 4 13,1-2 1,0 6 0,0 0 0,-1-6-707,0 1 0,0-4 0,0 3 664,0-9 1,0 4 0,0-2 0,0-8 0,0 18 0,1-9 0,-2-10 0,1-4 11,0-12 0,-1-4-28,2 19 11,-1-27 11,-4-20 563,0-14-484,-2-5 2267,0-3-2188,0 0-12,0-1-168,0-24-12,0-25-89,-3 2 1,-2-8 21,-1-18 1,-1-7-8,0 12 0,-2-4 0,0-2-491,-1-13 0,0-3 0,-1-3 535,3 17 0,-1-3 0,0-1 0,1 0-17,0-5 0,-1 0 1,1-2-1,0 1 3,0 0 0,0-1 0,0 0 0,0 1 25,1 3 0,0 0 0,0 2 0,0 0 3,1 6 0,-1 0 0,1 2 0,-1 1 13,-1-13 0,-1 2 0,1 3 7,0 11 1,1 2 0,0 3 1,-2-13 1,0 5 3,2 13 1,1 6-21,1-4-90,2 21-90,3 32 2639,0 10-2437,0 23 11,4 30-538,1-11 0,2 5 611,1 15 0,2 3-1018,3 9 1,2 7 1037,0 6 1,1 9-1,0-3-55,-3-17 0,-1-2 0,1 4 7,-1-1 0,2 6 0,-2-1 0,0-3-544,0 4 1,-2-4-1,1 0 544,-1 4 0,0 0 0,-1 0-23,-1-3 1,1 0 0,-2-1-82,1-4 0,-1-1 1,-1-2 76,0-5 1,0-2 0,-1-2 4,1 25 0,1-5-6,-2-14 0,-1-2 16,1 0 1,0-5 1481,0 10-1492,0-9 1881,-2-55-1803,-3-8 3081,2-5-4280,-2 0 1770,0 2-817,0-2-1839,0 2 1357,0-15-370,0-6-437,0-17-3955,0-22-382,-8 11 5760,-14-16 0,10 39 0,-8 4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08.745"/>
    </inkml:context>
    <inkml:brush xml:id="br0">
      <inkml:brushProperty name="width" value="0.04286" units="cm"/>
      <inkml:brushProperty name="height" value="0.04286" units="cm"/>
    </inkml:brush>
  </inkml:definitions>
  <inkml:trace contextRef="#ctx0" brushRef="#br0">1 30 7650,'11'0'1803,"-3"0"-1231,-8 0 1266,0 0-1133,6 0-33,-3 0-133,3 0-80,-4 0 303,-2 0-527,1 0-78,-1 0 1871,2 0-1759,-1 0-23,0 0 1637,0 0-1614,-1-1-67,0 0 100,0 0-212,2 1-1,-2 0-55,3 0 11,-3 0-45,2 0-23,-2-2-33,1 1-179,1-4-415,0 1-829,-1 1-740,-1 1-1545,0 1 3764,-7-2 0,5 1 0,-5-1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0.874"/>
    </inkml:context>
    <inkml:brush xml:id="br0">
      <inkml:brushProperty name="width" value="0.04286" units="cm"/>
      <inkml:brushProperty name="height" value="0.04286" units="cm"/>
    </inkml:brush>
  </inkml:definitions>
  <inkml:trace contextRef="#ctx0" brushRef="#br0">1 108 6652,'7'-15'2656,"-1"4"-1345,-6 11 1008,0 0-1377,4-35-271,-3 25-166,4-25-68,-5 33 89,0 2-481,1 0 45,1 20 302,4 23 180,2 40-432,0-26 0,2 4-852,1 10 1,1 3 840,3 9 0,2 3 22,1 3 0,0 2 6,2 3 0,1-1-51,-2-4 1,0-3-23,0-5 0,-1-2-6,-2-12 1,-1-2-18,-1-12 1,0-2-6,6 25-23,-5-26-10,-6-20 123,-3-15 0,-4-9 100,-1-5 124,-1-1-225,2-11-111,-1-22 1702,3-33-1736,-3 18 0,-1-5-11,1-10 0,0-4-34,-1-9 0,0-3 6,-2-6 0,-2-1 5,-3-3 1,-2 0-23,-3-1 0,-3 1 33,-2 5 1,-3 3-422,0 5 1,0 3 443,2 13 0,0 3 0,1 6 0,1 6-112,-1-1-68,4 14-56,13 32 91,0 25 145,0 24 16,4 27 1,1 9-557,2-12 0,3 3 562,-1-5 1,2 6 0,1-4 33,7 11 0,3 3 8,-3-17 1,2 7-1,1 1 1,-3-8-65,5 17 0,-1-1-176,2 10 0,3 7 0,-7-22 255,-6-19 771,1 7-615,-16-69 0,0 0-67,0-8 1010,-10-23-1212,-14-32 11,2 8 1,-4-11 0,0 0-354,-7-22 1,-1-3 349,2 4 0,-2-7 0,3 4 14,8 18 1,1 2 0,1 2 11,-9-28 0,2 4-6,4 16 1,3 6-6,-9-23 0,14 47-168,10 28-146,5 23 325,1 34 0,0 32 22,2 21 1,2 11-1042,3-20 1,3 2 1033,-1-4 0,2 5 0,2-5 52,9 10 1,4-5-46,2 1 0,2-2 0,0-3 1,1-3-12,0-5 1,1-3-1,-2-6 0,0 0-121,6 10 0,-2-4 48,-11-24 1,-2-3-113,2 5 1,-3-6 577,-9-14-1770,-5-15-371,-4-9-1468,-1-4 3205,-12-21 0,8 15 0,-9-15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3.426"/>
    </inkml:context>
    <inkml:brush xml:id="br0">
      <inkml:brushProperty name="width" value="0.04286" units="cm"/>
      <inkml:brushProperty name="height" value="0.04286" units="cm"/>
    </inkml:brush>
  </inkml:definitions>
  <inkml:trace contextRef="#ctx0" brushRef="#br0">511 286 11705,'12'-54'795,"0"0"1,5-36-224,-15 62-45,-2 5-292,0 5-134,-5 7 22,-16 5-33,-20 4 11,-29 8 134,-20 16-73,41-7 1,1 5-90,0 5 0,4 4-73,-28 27-23,28 2 23,22-6 112,28 0 79,30-8-102,29-3-28,-20-23 1,5-2-40,4 0 1,1-1-1,1 0 1,-2 0-1719,-3 0 0,-2 1 1674,31 18-23,-24-1 45,-23 1 22,-18 2 101,-15 1 304,-25 5-24,-19 5 3146,-29-2-3381,-15-1-633,-6-11 667,3-10 79,-7-12-203,38-8-78,3-17-112,41-8-527,8-15-403,7-10-526,6-4-886,11-2 2454,37-16 0,-28 38 0,19-8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4.775"/>
    </inkml:context>
    <inkml:brush xml:id="br0">
      <inkml:brushProperty name="width" value="0.04286" units="cm"/>
      <inkml:brushProperty name="height" value="0.04286" units="cm"/>
    </inkml:brush>
  </inkml:definitions>
  <inkml:trace contextRef="#ctx0" brushRef="#br0">0 124 13992,'3'-62'2083,"2"11"-1522,-1 45-281,-1 3-112,-2 1-168,1 2 0,0 0 67,2 13 168,3 19 101,6 29 214,5 27-405,-6-35 1,2 2-73,1 2 0,2 1-558,1-1 1,0 0 517,2-4 1,-1-2 0,17 40-34,-3-14 0,-8-13-157,-8-15-470,-7-10-572,-5-11-875,-5-8-480,-22-3-2141,-16-9 4695,-24-2 0,23-6 0,6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4.927"/>
    </inkml:context>
    <inkml:brush xml:id="br0">
      <inkml:brushProperty name="width" value="0.04286" units="cm"/>
      <inkml:brushProperty name="height" value="0.04286" units="cm"/>
    </inkml:brush>
  </inkml:definitions>
  <inkml:trace contextRef="#ctx0" brushRef="#br0">1 170 5643,'82'-25'127,"0"-1"0,0 2 0,-4 5 1036,-17 10 1,-1 3-2285,1-2 0,1 1-1420,-3 1 0,-1-1 2541,-6-1 0,-4 0 0,7 0 0,-21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2.731"/>
    </inkml:context>
    <inkml:brush xml:id="br0">
      <inkml:brushProperty name="width" value="0.08571" units="cm"/>
      <inkml:brushProperty name="height" value="0.08571" units="cm"/>
      <inkml:brushProperty name="color" value="#33CCFF"/>
    </inkml:brush>
  </inkml:definitions>
  <inkml:trace contextRef="#ctx0" brushRef="#br0">491 317 10529,'5'-8'3216,"-1"2"-2354,-4 6-77,0 0-236,5-63-112,-15 29 213,-4-54-112,-20 48-236,-8 3-178,-7 12-57,-6 12-67,-6 10 45,-2 26-45,2 12-11,9 23-34,16 4-33,17-3 32,11-7 1,24-11-56,8-13 101,23-14-33,8-7 33,5-11 33,-2-14-21,-4-10 55,-8-18-22,-7-5-23,-8-1 68,-7 9 11,-8 13-101,-9 15-45,-3 8-235,-4 39 504,0 9-196,3 34 0,1 6-3520,5 12 3284,-1-15 0,2-6-878,9-16-4797,12-5 5883,-5-27 0,-4-4 0,-10-20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5.364"/>
    </inkml:context>
    <inkml:brush xml:id="br0">
      <inkml:brushProperty name="width" value="0.04286" units="cm"/>
      <inkml:brushProperty name="height" value="0.04286" units="cm"/>
    </inkml:brush>
  </inkml:definitions>
  <inkml:trace contextRef="#ctx0" brushRef="#br0">646 14 12210,'-10'-7'907,"1"1"-268,9 6 1199,0 0-1189,17 100-178,5-34-800,-3 10 0,2 3 418,-2-29 1,0-3-78,17 43 251,-10-9-230,-6-17 35,-12 6-46,-4-39 146,-4 5-78,0-36-90,0-1-34,-8-20-201,-11-14-2527,-13-29 2684,-14-9 44,-8 0-89,-8 9 22,-9 20 123,14 27 1,-3 7 33,-35 0 5,33 14 1,2 6 95,-15 12-45,14 17-45,19 1 0,19 0 3392,13-1-3235,23-1 35,26-2-69,40-5-190,-23-17 0,6-2-376,8-2 1,4-1-746,3-2 1,0-2-1222,-5-2 1,-2 0 2341,-6-2 0,-7-1 0,6 0 0,-24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6.491"/>
    </inkml:context>
    <inkml:brush xml:id="br0">
      <inkml:brushProperty name="width" value="0.04286" units="cm"/>
      <inkml:brushProperty name="height" value="0.04286" units="cm"/>
    </inkml:brush>
  </inkml:definitions>
  <inkml:trace contextRef="#ctx0" brushRef="#br0">82 0 5846,'-4'0'784,"1"0"-325,3 0 550,0 0-472,-3 0 80,3 0 100,-3 0 0,3 0 67,-2 0-335,0 0-57,-2 0 67,-3 0-56,-2 0 147,-4 0-136,1 0-100,0 0-124,7 0-67,2 0-33,3 0-22,0 0 44,0 2 347,19-1-101,16 3-279,35-2-79,23-1-1062,-37-1 0,1 0 367,3 0 0,1 0-913,-3 0 0,-1 0-3758,36 4 5366,-34 2 0,-29-1 0,-23-1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6.714"/>
    </inkml:context>
    <inkml:brush xml:id="br0">
      <inkml:brushProperty name="width" value="0.04286" units="cm"/>
      <inkml:brushProperty name="height" value="0.04286" units="cm"/>
    </inkml:brush>
  </inkml:definitions>
  <inkml:trace contextRef="#ctx0" brushRef="#br0">1 69 15885,'22'0'1412,"22"-3"-1401,46-6-11,-34 2 0,2 0-196,7-2 0,0 0-594,-1 2 0,0 1-404,-5 1 1,-3 2-3636,36 0 4829,-26 3 0,-33 0 0,-15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2.944"/>
    </inkml:context>
    <inkml:brush xml:id="br0">
      <inkml:brushProperty name="width" value="0.04286" units="cm"/>
      <inkml:brushProperty name="height" value="0.04286" units="cm"/>
    </inkml:brush>
  </inkml:definitions>
  <inkml:trace contextRef="#ctx0" brushRef="#br0">134 111 10170,'-5'-10'3070,"1"1"-2565,4 9 425,0 0-694,10-14-57,12 16-45,15 1-78,14 29 45,1 16-11,0 12-23,-3 7 45,-8 5-23,-11 0-21,-11-2 88,-11-7-66,-5-9 33,-3-7-100,-8-11 156,-4-9-33,-10-6 100,-8-8-89,-5-6 11,-5-4 0,-6-3-3504,1-7 3415,-5-11-23,4-12 134,2-14-11,4-8-50,18 6 1,3-3-63,-1-28 50,8 24 1,5 1-73,14-18-45,15 8 112,19 10-68,10 22 1,8 5-484,-8 7 1,3 3 527,23-5 1,3 3-34,-15 8 0,0 3-28,3 0 0,-1 1 56,-3 1 0,-1 2-45,-7 0 0,-1 0-61,-1 1 1,-5 1 54,8 0-10,-9 0-12,-40 0 885,-5 0-896,-3 0 1823,0 0-2999,-4 1 159,-10 10-1033,-13 10-931,-15 17-1131,-12 11 4112,-9 7 0,26-24 0,5-6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3.444"/>
    </inkml:context>
    <inkml:brush xml:id="br0">
      <inkml:brushProperty name="width" value="0.04286" units="cm"/>
      <inkml:brushProperty name="height" value="0.04286" units="cm"/>
    </inkml:brush>
  </inkml:definitions>
  <inkml:trace contextRef="#ctx0" brushRef="#br0">287 7 12456,'-91'0'1939,"11"0"-1536,41 0-89,7 3-45,8-2-34,11 2-156,7-3-12,4 0-34,2 1 180,12 2-3213,18 1 3247,29 1-135,31-3-504,-34-2 1,2 1 408,7-1 0,2 0-6,3 0 0,1-1-11,-3-2 0,0-1 0,-9 1 0,-2-1-112,29-4-1647,-37 3-337,-48 4-2061,-44 14 4157,-41 4 0,29 0 0,3-2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3.923"/>
    </inkml:context>
    <inkml:brush xml:id="br0">
      <inkml:brushProperty name="width" value="0.04286" units="cm"/>
      <inkml:brushProperty name="height" value="0.04286" units="cm"/>
    </inkml:brush>
  </inkml:definitions>
  <inkml:trace contextRef="#ctx0" brushRef="#br0">4 130 10305,'-2'0'2185,"1"0"-437,1 0-1423,23 46-4364,-6-7 4286,21 46-1488,-14-13 1342,-1 5-952,-2 3 1064,-3-7 0,0-9-56,-3-15 22,-2-15 1797,-3-12-1796,-3-7 2687,-3-7-2666,-1-2 2184,-3-4-2071,0-1 314,0-1-572,0-8-34,0-13-22,0-20 23,0-17-12,0-13-3403,0-8 3414,0-1-22,0 4 146,22-12-124,5 28 34,29-5-45,12 26-11,18 5 6,-37 18 0,4 2-23,22-1 0,1 3-366,-24 4 1,-2 2 6,10 0 1,-7 1-1250,-15 4-728,-22 1 2725,-19 15-4059,-25 7 3687,-20 19 0,13-17 0,2-2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4.425"/>
    </inkml:context>
    <inkml:brush xml:id="br0">
      <inkml:brushProperty name="width" value="0.04286" units="cm"/>
      <inkml:brushProperty name="height" value="0.04286" units="cm"/>
    </inkml:brush>
  </inkml:definitions>
  <inkml:trace contextRef="#ctx0" brushRef="#br0">4 79 9897,'-2'14'3687,"1"-2"-3015,1-12 344,0 0-960,77-23-11,-50 17-4204,61-3 4226,-73 32 862,-2 19-873,-8 6-11,-2 4 0,-3-4 11,-5-3 81,-4-8-115,-5-7 57,-2-8-23,5-10 3403,4-5-3291,5-5 661,1 0-425,1-2-203,0-5-178,0-12 21,4-13-44,6-16-3347,8-3 3460,18-17 21,-1 21 12,14-8-12,0 22 79,6 3-67,7 4 67,18 1-202,-27 13-11,0 1-11,-32 15 11,-7 14 56,-1 18-23,0 19-2290,-2 13 2268,-2 3 1001,-2-3-1068,-1-8-884,2-12-4282,5 9 5222,-7-20 0,3-4 0,-9-22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8.662"/>
    </inkml:context>
    <inkml:brush xml:id="br0">
      <inkml:brushProperty name="width" value="0.04286" units="cm"/>
      <inkml:brushProperty name="height" value="0.04286" units="cm"/>
    </inkml:brush>
  </inkml:definitions>
  <inkml:trace contextRef="#ctx0" brushRef="#br0">1682 1028 6708,'0'-9'1479,"0"2"-1008,0 7 1075,0 0-795,40-51-180,-28 31-245,29-41-80,-40 42 68,-1-4-23,0-5-168,0-1 34,-6-5 168,-1-2-179,-6-3 224,-7-19 122,-8-6-3705,-3 1 3471,-5 4-2437,3 18 2292,-4-1-68,-2 0 448,-18-15-258,15 20-123,-6-9-23,18 25 91,0-2 2222,-2 3-2166,-5-2 2603,-3 2-2738,-2 2-3228,1 5 3183,-2 5-486,-1 5 486,-28 1-220,17 8 164,-17 4 34,29 7 66,2 5 350,3 4-136,-22 27-146,12-6-11,-18 24-34,22-11-44,-1 7-12,7 6 12,3 2 44,7 2-11,2-4-477,5 0 511,0-8-382,-2 2 471,-7 20-510,4-18 365,-3 21 2027,10-23-2050,3 3 998,1 2-1020,6-23 1,1 1-13,-5 28 23,-1 20-11,6-24 22,-2 1 12,2 5 22,0 1-23,0-2 34,3-5-56,2-5-11,1-6 11,2 21-23,0-22-2034,0 18 2012,0-30-822,3 0 856,4-1 281,3 1-259,13 27-33,-5-16 10,12 23 12,-6-24 69,6 3-91,1 2-12,3 1 1,0-1-12,0-2 1503,16 23-1503,-15-22-218,9 14 230,-20-34-23,-3-5 0,-1-5 22,1-2 0,0 1 1,3 2-12,15 14 3283,-6-9-3294,9 5 11,-10-16 0,1-2 11,4 1 13,5 1 10,4 1-34,5-2 0,-2-2 23,-2-4 307,-2-4-307,8 3-23,-16-10 12,8 3 33,-16-8-12,1-1 12,5-2 79,17 0-79,-7-2-23,9 0 1,-20-1 11,-8 0 0,-5 0 22,-4 0 0,1 0-45,1-4-3391,6-5 3425,4-8-2313,5-6 2290,5-7-21,-2-1 10,-2 0 23,-6 0-45,-3 1 45,-1-1-34,-1-3 0,-1-3 0,3-4-11,-2-3 2280,2-3-2258,0-1-22,-3-2 34,0 0-23,-7-2 34,0-3-34,-3-1-488,-1-4 488,-1 0 0,-1-2 11,4-25-22,-5 24 23,1-18 22,-7 29-23,-3 1 12,0-2-34,0-22 33,0 11 1,0-20-23,0 18 11,0-6-10,0-4-1,0 0 34,0 0-11,0 9 454,0 2-432,0-19-11,0 21-45,0-17 23,-3 25-23,-1 2 22,-4-4-22,0-1 11,-2-5 23,-1-1 11,-1 1 67,-7-22-45,6 21-67,-6-16 0,8 24 56,-4 0-45,4-1-11,-2-5 34,4-3 10,-4-25 35,3 23-46,-3-9-21,3 34 21,-1 3-33,-3 3 23,-2-3-57,-3-1 34,-2-3 3381,-3-4-3381,-6 0 0,-2-2-34,-2 2 34,-2 1 0,0 4-56,-1 5 45,1 3 0,-2 6 0,3 5-23,0 7 12,1 3 22,3 6-34,1 0 23,-3 3-12,1 1 23,-10 1-22,-2 2 11,-10 0-12,-27 6 23,18 1 0,-13 8-22,32-2 22,8 2-22,6-4-1,4 2-3402,0 1 3413,-2 7-32,-3 8 32,-26 39 24,11-7-12,14-17 0,1 0 11,-13 25-11,4-4 33,-1-5-21,5-5-12,1-5 56,-11 18-12,12-14 1,-11 17-11,15-15-12,-2 6 12,1 3-12,1 3-2245,1 4 2256,5 1-81,2 3 87,9-21 1,1 2 27,-2 31-34,4-30 1,1 0-34,1 26 23,1 3 21,4 0-10,2 1 0,1 0 5,-1-26 0,2 0 6,4 33-12,-1-32 1,3-2 1724,11 25-1679,3 2-1,3 0-44,1-2-2065,4-1 2065,0-3-1,7-3-33,0-3-496,1-4 518,-9-24 1,0 1-98,17 25 81,-13-27 0,0-1 16,19 18-11,3-1 1456,0-4-1467,-22-19 0,1-1 728,15 15-717,5 12 12,-20-28 10,-1-2 626,2 1-659,1-1 3208,23 22-3197,-11-17 571,16 13-571,-19-21 34,1-4-23,-1-3 122,2 0-110,-1-3-34,-1-1 22,0-2 0,-2-2 34,17 1-44,-18-5 44,12 0-45,-20-7 45,-2-4-23,0-2 1,-1-1-23,3 0 12,5 0-1,5 0-22,4-3 11,1-2-11,10-7 56,-18 1-45,3-3 23,-19 1-12,-1-3-10,6-7-24,22-28 1,-8 8 11,12-18 0,-24 19 11,-4 1-11,-6 2 34,2-1-3426,-2-5 3381,3-7-1412,1-12 1412,1-9-263,0-12 263,-2-9-6,-12 45 0,-1 0 17,-1-2 0,-2 0-11,8-44 11,-6 5 0,0 11 11,-4 7-11,1 6 11,-1 0-108,1 0 97,-1-6 0,-1-3 0,-2-14-11,-1-9 11,-2 40 0,0-2 0,-1-6 0,-1-3 0,-3-6 0,-2-2 0,-3-5 0,-2-2 833,-5-1 1,-2 1-834,-1-2 0,-2 1-11,-3 4 0,-1 2-1,1 4 1,-2 3-79,-2 5 1,-3 3-315,-1 5 1,-4 4-398,-6 1 0,-4 4-342,-7 5 0,-5 5-1176,-9 4 0,-6 5 2611,-11 6 0,3 5 1,31 8-1,4 3 1,-38-2-1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29.861"/>
    </inkml:context>
    <inkml:brush xml:id="br0">
      <inkml:brushProperty name="width" value="0.04286" units="cm"/>
      <inkml:brushProperty name="height" value="0.04286" units="cm"/>
    </inkml:brush>
  </inkml:definitions>
  <inkml:trace contextRef="#ctx0" brushRef="#br0">85 185 15179,'-47'-11'2095,"9"1"-1624,38 10-224,0-3 134,12-2-101,17-6-179,29-8-68,29-6-22,-33 10 1,2 0-12,2 2 0,0 0-331,-2 2 1,-3 1-1149,30-6-763,-38 9-1007,-35 7-448,-64 27 3697,9-5 0,-2 0 0,-20 12 0,-1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30.028"/>
    </inkml:context>
    <inkml:brush xml:id="br0">
      <inkml:brushProperty name="width" value="0.04286" units="cm"/>
      <inkml:brushProperty name="height" value="0.04286" units="cm"/>
    </inkml:brush>
  </inkml:definitions>
  <inkml:trace contextRef="#ctx0" brushRef="#br0">36 222 10598,'-35'65'3575,"108"-19"-3726,-7-52 0,11-11 166,-2 6 0,7 0 0,-2-3-15,-7-3 0,-3-2 0,1 0-260,3 0 0,-1 0 0,-1 1-357,-3 0 1,-2 1 0,-1-1-1838,21-5 0,-6 1 2650,-19 4 1,-7 2-1,7-3 1,-34 8-1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3.070"/>
    </inkml:context>
    <inkml:brush xml:id="br0">
      <inkml:brushProperty name="width" value="0.08571" units="cm"/>
      <inkml:brushProperty name="height" value="0.08571" units="cm"/>
      <inkml:brushProperty name="color" value="#33CCFF"/>
    </inkml:brush>
  </inkml:definitions>
  <inkml:trace contextRef="#ctx0" brushRef="#br0">265 21 13913,'0'-12'2207,"0"3"-1411,0 9-438,0 0-290,-77 46 21,47-17-89,-15 3 0,4 1 0,28 2-67,6-6-34,5-2 90,14-3 11,9 0 56,19 1 45,10 0-101,6 4 11,2 2-11,-6 3 0,-10 0-78,-11-3 78,-15-2 56,-7-4 11,-8 1 45,-18-2-112,-12-1-359,-23-4-806,-10-4-617,-4-8-447,1-3-1189,7-9 3418,10-17 0,23 12 0,10-11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37.277"/>
    </inkml:context>
    <inkml:brush xml:id="br0">
      <inkml:brushProperty name="width" value="0.04286" units="cm"/>
      <inkml:brushProperty name="height" value="0.04286" units="cm"/>
    </inkml:brush>
  </inkml:definitions>
  <inkml:trace contextRef="#ctx0" brushRef="#br0">34 26 13308,'67'-1'123,"1"0"0,-1 0 1,-4 1-79,32 0-23,3 0-22,-4 0-5974,-19 0 5436,-23 0-889,-26 0 631,-16 0 1551,-30 0-856,-16 0 101,-28 0 23,-14 0 33,-6-3-23,3-1 147,3-2-1711,10 2 1755,3 0 1710,9 3-1586,9 0 1662,11 1-1674,13 0-157,12 0 146,10 0 102,25 0-170,17 0-55,33 0-62,-6 2 0,4 0-51,-15 1 1,0 0-154,19 1 0,-4 2 97,11 2 3246,-23 0-3279,-26-3-224,-18-2-762,-13-1 213,-25-1-124,-17 1-229,-11 1 0,-6 1 364,-33 4 252,27-3 1,1 1-892,-25 5 1486,-1 2 1,39-5 0,9-1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37.634"/>
    </inkml:context>
    <inkml:brush xml:id="br0">
      <inkml:brushProperty name="width" value="0.04286" units="cm"/>
      <inkml:brushProperty name="height" value="0.04286" units="cm"/>
    </inkml:brush>
  </inkml:definitions>
  <inkml:trace contextRef="#ctx0" brushRef="#br0">1 0 11806,'72'9'743,"1"0"1,-16-1-1,1-1-3461,15-4 0,0-1 2768,-19 0 1,-2 1-35,-1 0 1,0 0 1392,38 4-1498,-22-2-173,-26-2-578,-34-2 415,-38-1 290,-30 0 135,-27 0 0,-9 0 33,-2 0 24,7 0-12,14 0 3896,4 0-3639,35 0-145,6 0 89,28 0 24,4 0 32,1 0 146,13 0-123,15 0-191,27 0-95,6 0 1,4 0-1759,-12 0 1,1 0 1656,21 1 1,-1 0-1598,20 2-2722,-18 1 4381,-28-1 0,-23-2 0,-18-1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4.662"/>
    </inkml:context>
    <inkml:brush xml:id="br0">
      <inkml:brushProperty name="width" value="0.04286" units="cm"/>
      <inkml:brushProperty name="height" value="0.04286" units="cm"/>
    </inkml:brush>
  </inkml:definitions>
  <inkml:trace contextRef="#ctx0" brushRef="#br0">351 351 6563,'-3'0'2286,"0"0"-1603,3 0 1535,0 0-1937,-52 0-35,35 0 23,-39 0 33,48 2 34,-2 0 68,0 1 0,-6 0-13,0 2 24,-4-2-11,1 2-57,0-2-45,3 1-22,2-1-11,2 0-67,1-1 90,3 1-24,0-3-55,0 3 22,1-1-78,-1 1 34,3-1-101,2-1 56,1-1 89,2 0-202,9 3 102,10 2 22,23 4-45,22 0-90,24 0-11,-35-4 0,3-1-11,6 0 0,2-1 0,5 0 0,3 0 11,2 0 1,0-1-12,4-1 0,0 0-390,-1 0 0,0-1 412,-1 0 1,-1 0-18,-4 0 1,0 0 16,-5 0 1,0 0 10,-4 0 1,0 0-6,-2 0 0,-1-1-1567,-1-1 0,-1 1 1578,2-1 1,-1 0-1027,0 0 1,0 1 1025,-1 0 1,0 0-690,-2 1 0,0 0 694,-2 0 1,-2 0 413,44 0-251,-33-1 0,0-1-62,23 0 630,-30-1 1,-2 0-754,10 0 2359,16-5-2325,-23 4 3414,9-4-3436,-29 5 78,-7-1-45,-8 2-56,-6 1 23,-5 0-22,0-1 21,2 2-33,7-1 0,8-1 45,37-3-34,-6-1-11,25-3-22,-23 0 22,-5 2 11,-10-1 11,-10 3 1,-11 0-23,-10 2 11,-5 1 67,-5-1-66,-1 3 77,-1-1-33,-2-2 23,0-4-46,0-6-22,-1-6-3403,-12-9 3404,-14-5-12,-17-6 0,1 9 0,-2 1 78,-20-14 0,-18-8 57,46 28 44,13 8-134,13 9 33,6 3-22,4 3-33,1 0 3447,13 15-3347,9 5 68,18 20 11,10 1-135,-2-1-67,-8-7 0,-18-8-157,-12-8-280,-46-1-1020,-31 5-39,8-7 0,-7 0-2519,-14 3 0,-4 0 4015,-13 1 0,5-1 0,33-6 0,6-1 0,-39 4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5.114"/>
    </inkml:context>
    <inkml:brush xml:id="br0">
      <inkml:brushProperty name="width" value="0.04286" units="cm"/>
      <inkml:brushProperty name="height" value="0.04286" units="cm"/>
    </inkml:brush>
  </inkml:definitions>
  <inkml:trace contextRef="#ctx0" brushRef="#br0">855 1 16042,'-23'2'975,"-15"15"-583,-23 13-882,17-7 0,-2 3 552,-7 4 0,-4 1-62,-5 1 0,-1 1 22,-1-1 0,2 0 17,5-4 1,4-1 139,-32 16 46,32-16 66,29-9-3773,15-4 3975,34 5-1282,23 10 1226,43 10-333,-31-15 0,4 0-43,9 2 1,3 0-62,5 0 0,1 0 0,0 0 0,-2-1-23,-5-2 1,-3-1-337,-10-3 1,-6 1-9341,19 32 9699,-73-17 0,0-2 0,-40-20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6.747"/>
    </inkml:context>
    <inkml:brush xml:id="br0">
      <inkml:brushProperty name="width" value="0.04286" units="cm"/>
      <inkml:brushProperty name="height" value="0.04286" units="cm"/>
    </inkml:brush>
  </inkml:definitions>
  <inkml:trace contextRef="#ctx0" brushRef="#br0">319 221 7650,'2'-11'2072,"0"3"-1601,-2 8 313,0 0-504,11-59 494,-5 35-24,9-46-235,-10 53 113,0 3-79,-3 4-179,-1 5-56,-1 2-90,0 3 11,0 0-235,-6 2 0,-4 5-11,-3 2 11,-1 6 0,5-2 0,5 1 0,2-1-67,2 5 56,0-3 11,0 6 0,1-2-12,7 4 1,2 0 11,11 0 0,2 1-67,8-2 56,0 1-12,0-3-44,-5 6 45,-12-7 22,-6 6 89,-90 22-89,24-17-11,-5-4 0,-2-4-34,-12-5-89,12-6-438,9-6-391,29-4-1133,7-1-1142,25-1 3238,13-4 0,-8 3 0,5-3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7.076"/>
    </inkml:context>
    <inkml:brush xml:id="br0">
      <inkml:brushProperty name="width" value="0.04286" units="cm"/>
      <inkml:brushProperty name="height" value="0.04286" units="cm"/>
    </inkml:brush>
  </inkml:definitions>
  <inkml:trace contextRef="#ctx0" brushRef="#br0">1 30 10765,'3'-5'3439,"0"0"-2756,-3 5 270,0 0-695,16-8-124,-12 5-100,14-5 123,-18 18-56,1 13-101,-1 16 78,0 12-78,0 8-269,0-2-257,0 2-337,0-4-3750,0-9 2562,0-6-1143,0-12 3194,0-9 0,0-9 0,0-5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7.610"/>
    </inkml:context>
    <inkml:brush xml:id="br0">
      <inkml:brushProperty name="width" value="0.04286" units="cm"/>
      <inkml:brushProperty name="height" value="0.04286" units="cm"/>
    </inkml:brush>
  </inkml:definitions>
  <inkml:trace contextRef="#ctx0" brushRef="#br0">3 27 11000,'-2'-4'1927,"1"1"-1815,1 3 45,0 0-1230,84-1 1073,-21 1-28,3-1 0,4 0-498,21 1-3203,-9 0 3012,-16 0-1721,-21 0 2438,-21 0 291,-13 0 347,-8 0 415,-3-1-190,0-3 2033,-3-1-2426,-2 2 3292,-2 0-3583,-2 3-55,0 6-3303,-2 15 3470,-1 18-1459,4 47 1212,2-13 85,10-14 0,5 0-118,12 12-1833,2-8 1822,-5-33 1889,-13-25-1743,-5-3 1370,0-2-1438,0-6-67,0-12 23,-9-10 22,-5-11 45,-10-1 202,-4 6 3279,-1 11-3548,-1 10-12,0 9-22,-3 4 0,0 7-34,3 5-10,6 9-113,11 7-337,5 3-99,14 3-1222,57 13-673,-5-14 1132,-8-13 1,2-4 1355,15 0 0,-30-9 0,-13-3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8.916"/>
    </inkml:context>
    <inkml:brush xml:id="br0">
      <inkml:brushProperty name="width" value="0.04286" units="cm"/>
      <inkml:brushProperty name="height" value="0.04286" units="cm"/>
    </inkml:brush>
  </inkml:definitions>
  <inkml:trace contextRef="#ctx0" brushRef="#br0">108 327 6529,'-9'0'997,"1"0"-414,8 0 750,0 0-4688,-34 23 4095,22-16-1533,-25 17 1443,33-23 11,2-1-67,0 0 1076,2 0-1469,3 0 46,10 0 44,11-11 169,60-25-326,3-6-78,-18 11 0,6 0 1053,-3 5 1,2 2-1110,14-3 0,6 2 930,-25 9 0,2 1 0,3 1-942,6 0 1,3 1 0,1 1-1042,4 3 1,2 0-1,0 3 1053,4 0 0,-1 2 0,1 1 0,0 0 0,-1 1 0,-1 1-219,-4 0 0,-1 1 0,-2 1 219,-9 2 0,-2 1 0,-2 1-11,19 2 0,-5 4 0,-19 3 0,-6 2-1,26 18-1801,-31-3 1745,-21-3 193,-14-4-283,-8-6 1990,-6-5-2045,-4-2 541,-2-4-978,-1 3 2910,0-4-4512,0 1 2252,0-4 0,0-1 0,0-2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59.170"/>
    </inkml:context>
    <inkml:brush xml:id="br0">
      <inkml:brushProperty name="width" value="0.04286" units="cm"/>
      <inkml:brushProperty name="height" value="0.04286" units="cm"/>
    </inkml:brush>
  </inkml:definitions>
  <inkml:trace contextRef="#ctx0" brushRef="#br0">1 1 6326,'89'5'261,"0"0"1,-2 3 0,-4 4 616,-22 8 1,-3 4-879,0 1 0,-3 2-350,-6 2 0,-5 2 328,21 39-379,-31 7 211,-29 9 708,-23-40 0,-10-1-994,-12 4 0,-9-3-1737,-22 4 0,-11-4 2179,16-14 1,-4-3 0,5-2 0,3 0 0,4-3 0,3-7 0,0 1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4.174"/>
    </inkml:context>
    <inkml:brush xml:id="br0">
      <inkml:brushProperty name="width" value="0.04286" units="cm"/>
      <inkml:brushProperty name="height" value="0.04286" units="cm"/>
    </inkml:brush>
  </inkml:definitions>
  <inkml:trace contextRef="#ctx0" brushRef="#br0">85 0 12176,'0'8'471,"0"-3"-471,0-5-1367,0 0-2723,-27 8 4090,10-1 0,-13 2 0,20-3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3.190"/>
    </inkml:context>
    <inkml:brush xml:id="br0">
      <inkml:brushProperty name="width" value="0.08571" units="cm"/>
      <inkml:brushProperty name="height" value="0.08571" units="cm"/>
      <inkml:brushProperty name="color" value="#33CCFF"/>
    </inkml:brush>
  </inkml:definitions>
  <inkml:trace contextRef="#ctx0" brushRef="#br0">1 1 7952,'90'29'-740,"0"0"1,-18-7 0,-4-4 739,-7-5 0,-7-5 0,-10-4 0,-13-4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4.941"/>
    </inkml:context>
    <inkml:brush xml:id="br0">
      <inkml:brushProperty name="width" value="0.04286" units="cm"/>
      <inkml:brushProperty name="height" value="0.04286" units="cm"/>
    </inkml:brush>
  </inkml:definitions>
  <inkml:trace contextRef="#ctx0" brushRef="#br0">0 1 7190,'0'0'0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3.869"/>
    </inkml:context>
    <inkml:brush xml:id="br0">
      <inkml:brushProperty name="width" value="0.04286" units="cm"/>
      <inkml:brushProperty name="height" value="0.04286" units="cm"/>
    </inkml:brush>
  </inkml:definitions>
  <inkml:trace contextRef="#ctx0" brushRef="#br0">0 0 6630,'0'0'0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4.024"/>
    </inkml:context>
    <inkml:brush xml:id="br0">
      <inkml:brushProperty name="width" value="0.04286" units="cm"/>
      <inkml:brushProperty name="height" value="0.04286" units="cm"/>
    </inkml:brush>
  </inkml:definitions>
  <inkml:trace contextRef="#ctx0" brushRef="#br0">49 1 10260,'-13'56'-1496,"-1"1"1,-7 40 1495,22-58 0,-1-18 0,2-5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4.670"/>
    </inkml:context>
    <inkml:brush xml:id="br0">
      <inkml:brushProperty name="width" value="0.04286" units="cm"/>
      <inkml:brushProperty name="height" value="0.04286" units="cm"/>
    </inkml:brush>
  </inkml:definitions>
  <inkml:trace contextRef="#ctx0" brushRef="#br0">92 0 0,'-51'76'0,"11"-15"0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5.377"/>
    </inkml:context>
    <inkml:brush xml:id="br0">
      <inkml:brushProperty name="width" value="0.04286" units="cm"/>
      <inkml:brushProperty name="height" value="0.04286" units="cm"/>
    </inkml:brush>
  </inkml:definitions>
  <inkml:trace contextRef="#ctx0" brushRef="#br0">0 1 7257,'0'0'0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6.162"/>
    </inkml:context>
    <inkml:brush xml:id="br0">
      <inkml:brushProperty name="width" value="0.04286" units="cm"/>
      <inkml:brushProperty name="height" value="0.04286" units="cm"/>
    </inkml:brush>
  </inkml:definitions>
  <inkml:trace contextRef="#ctx0" brushRef="#br0">1 179 14025,'62'-55'336,"-10"16"-302,-29 62 111,-10 14-33,-5 25-89,-7 6-12,-5 3 67,-7-8-67,-3-11 45,-3-15-33,8-14-23,4-12 33,3-7-33,2-4 57,0-13-12,9-16-34,5-24 12,12-19-23,4-2 0,1 4-23,1 19 1,-1 23-113,3 15 90,0 27 45,2 13 56,7 43-45,-16-18-11,2 15 22,-20-39-10,-3-12 78,-3-9-34,0-5 101,3-11-90,3-16-22,7-21-12,5-23 35,5-8-57,5 0-3314,-1 14 3303,2 21-119,19 34 265,-3 39-12,19 31-117,-37-19 0,-2 2-1145,1 1 1,-2-1 1127,-1-2 0,-1 0-1548,12 36 741,-13-9-1188,-11-6-2072,-8-10 4071,-4-12 1,-1-20 0,0-9-1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0.322"/>
    </inkml:context>
    <inkml:brush xml:id="br0">
      <inkml:brushProperty name="width" value="0.04286" units="cm"/>
      <inkml:brushProperty name="height" value="0.04286" units="cm"/>
    </inkml:brush>
  </inkml:definitions>
  <inkml:trace contextRef="#ctx0" brushRef="#br0">88 108 8680,'-13'0'3328,"3"0"-2521,10 0 325,0 0-1121,-29-5-11,22 2-34,-22-5 34,29 5-3392,15-5 3415,10-3-1389,22-9 1366,9 0-269,2 0-3092,-3 10 1019,-27 15 2342,-8 19 0,-20-9 0,-1 7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0.508"/>
    </inkml:context>
    <inkml:brush xml:id="br0">
      <inkml:brushProperty name="width" value="0.04286" units="cm"/>
      <inkml:brushProperty name="height" value="0.04286" units="cm"/>
    </inkml:brush>
  </inkml:definitions>
  <inkml:trace contextRef="#ctx0" brushRef="#br0">10 115 10910,'-6'3'2230,"2"0"-1838,4-3-179,51-17-157,-10 4-4307,43-14 4195,-23 11-1227,-6 3-442,-5 3-3026,-6 2 4751,-7 0 0,-16 4 0,-6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1.402"/>
    </inkml:context>
    <inkml:brush xml:id="br0">
      <inkml:brushProperty name="width" value="0.04286" units="cm"/>
      <inkml:brushProperty name="height" value="0.04286" units="cm"/>
    </inkml:brush>
  </inkml:definitions>
  <inkml:trace contextRef="#ctx0" brushRef="#br0">1 250 9745,'0'-7'1804,"0"1"-1704,0 6 46,0 0-135,13-9 0,0 7 24,19 27-47,-14 6-44,1 31-157,-15-12 202,-2-5 11,-2-7 33,0-11-33,-3-7 45,1-11 213,-3-4-146,2-3-33,-1-7-79,3-12 22,-1-13 101,2-13 1,0-6-24,13-7-44,-2 23-112,12 3 79,-2 26-46,2 8 46,3 13-68,0 12 101,-4 12-78,-4 3 10,-9 4 12,-4-19 23,-3-3 134,-2-22-124,0-2-10,1-2-23,4-12 33,3-8-22,4-19 45,3-7-3448,2-3 3370,4 5-924,2 11 811,14 10 124,-4 13 11,12 10-1970,-7 10 1970,4 5-1283,1 2 1283,0-4 1243,17-6-1243,-14-9 11,11-13-11,-23-11 11,-6-11 34,-10-4 590,-8-1-579,-13-12 2163,-16 17-2241,-10 0-34,-12 26 78,1 11-44,-1 23 44,0 17 34,8 22-22,6 10-2133,12 3 2133,7-5-1551,8-5 1506,16-11-34,13-13-112,21-16-179,18-13-449,13-12-1108,10-21 1099,-43 7 0,-1-5 794,0-8 0,-4-1 0,8-4 0,-15 3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2.343"/>
    </inkml:context>
    <inkml:brush xml:id="br0">
      <inkml:brushProperty name="width" value="0.04286" units="cm"/>
      <inkml:brushProperty name="height" value="0.04286" units="cm"/>
    </inkml:brush>
  </inkml:definitions>
  <inkml:trace contextRef="#ctx0" brushRef="#br0">440 192 10384,'-61'46'896,"1"0"0,0-1 1,-23 19-1,14-3-6433,20 14 5537,15-9-11,18-14-1123,9-15 1134,7-13 1078,14-12-1078,7-7 112,17-9-101,5-16-11,0-12-11,0-20-79,-6-8 90,-8-3 0,-6 3 0,-8 11 0,-7 16-369,-5 15 369,-2 24 11,-1 19 56,0 16-67,0 9 0,0 0 0,0-7 0,2-8 2268,4-7-2312,13-12 3436,3-6-3336,12-10-34,14-37-11,-12 2-11,13-33-3358,-19 14 3369,-2 1-11,-5 9-168,-6 15 0,-7 13 168,-2 25-2235,-3 14 2280,0 16 342,0 3-387,-1-4 0,3-7 0,-2-6 22,4-8-22,0-4 2399,1-8-2410,2-3 2953,4-4-2953,6-12-90,4-8-3291,3-14 3381,2-3-2291,0 1 1965,0 5-66,-3 12 190,-4 10 202,0 6 11,-3 7-34,2 5 2325,1 4-2291,1 4 3392,1-4-3415,14-4 46,-10-4 66,12-5-89,-14-10 34,0-7-3314,-1-12 3370,-1-6-2292,-1-5 2214,-3-5 106,-5-21 241,-7 23-79,-6-6-179,-10 35-22,-7 8-46,-7 5 2273,-13 10-2306,12 4 68,-1 5-68,16 4 0,4-4 0,2 3 3392,2 1-3392,9 3 11,3 0-11,9 2-11,-2-3 11,0-1-3403,0-5 3358,0-3 34,-1-3 11,3-2 157,-5-4 11,-2 1-146,-5 1 34,-5 8 3381,-4 5-3359,-2 11-123,-29 23-772,3-12-1581,-30 16-2678,8-18 5076,-5-2 0,23-15 0,6-7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3.409"/>
    </inkml:context>
    <inkml:brush xml:id="br0">
      <inkml:brushProperty name="width" value="0.08571" units="cm"/>
      <inkml:brushProperty name="height" value="0.08571" units="cm"/>
      <inkml:brushProperty name="color" value="#33CCFF"/>
    </inkml:brush>
  </inkml:definitions>
  <inkml:trace contextRef="#ctx0" brushRef="#br0">241 18 14036,'0'-10'2533,"0"2"-2141,0 8 190,0 0-122,-18 72-258,4-6-562,-1 1 1,0 6 404,5-11 0,1-1-29,-1 5 1,1 0-17,0 0 0,0 0-56,1-4 0,0-2-342,0-4 1,-1-3-1049,-6 38-827,-2-19 2273,-10-15 0,14-29 0,-5-10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7.858"/>
    </inkml:context>
    <inkml:brush xml:id="br0">
      <inkml:brushProperty name="width" value="0.04286" units="cm"/>
      <inkml:brushProperty name="height" value="0.04286" units="cm"/>
    </inkml:brush>
  </inkml:definitions>
  <inkml:trace contextRef="#ctx0" brushRef="#br0">1 559 11526,'7'-87'326,"23"6"-231,10 54 0,8 4-353,7-3 1,4 0 430,9-2 1,5 1-6,11-2 0,4 1-116,-23 9 1,3 1-1,1 1-382,6-1 0,3 2 1,0 1 336,6 0 1,1 2-1,0 1-3,3 4 0,1 1 0,0 1-4,1 0 0,1 2 0,-2 2-422,-1 3 0,-1 2 1,-1 1 383,-5 2 1,-3 1 0,-1 2-154,24 7 1,-6 3-169,-20-1 1,-7 2-781,19 17 276,-44-9-607,-28-4-132,-21-6 1602,-15-5 0,9-6 0,-6-4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8.074"/>
    </inkml:context>
    <inkml:brush xml:id="br0">
      <inkml:brushProperty name="width" value="0.04286" units="cm"/>
      <inkml:brushProperty name="height" value="0.04286" units="cm"/>
    </inkml:brush>
  </inkml:definitions>
  <inkml:trace contextRef="#ctx0" brushRef="#br0">0 1 12479,'38'48'123,"0"0"0,-4 0 0,-7 1-123,-7 38-179,-9 4-874,-11-3-1883,-12-8 2936,-5-9 0,2-34 0,2-11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9.252"/>
    </inkml:context>
    <inkml:brush xml:id="br0">
      <inkml:brushProperty name="width" value="0.04286" units="cm"/>
      <inkml:brushProperty name="height" value="0.04286" units="cm"/>
    </inkml:brush>
  </inkml:definitions>
  <inkml:trace contextRef="#ctx0" brushRef="#br0">1 290 8355,'2'-14'3609,"-1"2"-3374,-1 12-235,0 0 67,19 6 11,-4 23-44,15 16-56,-14 20 22,-3 1 0,-6-8 22,-4-15 0,-2-11-22,-1-17-22,0-8 22,5-5 34,3-5 22,8-17-45,10-12 11,7-21-11,10-11 12,7-3-12,0 0-22,1 12-135,-12 15 90,-4 20-123,-9 16 179,0 28 34,-1 17-3348,1 20 3359,0 3-45,-3-6-45,6-2 79,-9-24-1,7-6 102,-5-22-102,9-9 1,13-16 3403,10-11-3426,9-17-11,3-2 0,-3 2-79,15 7-21,-25 20 66,10 7 12,-25 20 44,3 6-22,6 3 78,35 4-66,-14-10-1,22-2 45,-33-15-23,-10-7 35,-11-14-46,-12-9-3347,-11-5 3325,-7-3-22,-4-2-180,-23-6 157,3 24 45,-20 3 34,7 38 11,3 16-45,4 19-79,12 9 3393,5 3-3605,24-3-3518,33-11 1,13-5 3808,-16-16 0,1-3 0,15 10 0,-5-6 0,-7-17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9.890"/>
    </inkml:context>
    <inkml:brush xml:id="br0">
      <inkml:brushProperty name="width" value="0.04286" units="cm"/>
      <inkml:brushProperty name="height" value="0.04286" units="cm"/>
    </inkml:brush>
  </inkml:definitions>
  <inkml:trace contextRef="#ctx0" brushRef="#br0">618 154 8758,'-70'-17'1565,"-1"0"0,3 1 1,5 9-6801,-19 28 5459,3 12-11,8 17 355,16 4-658,20 0 528,17-3-438,13-7-198,22-6 164,7-8-11,20-7-33,5-10 682,3-7-615,-1-11 437,2-18-594,-4-17-247,0-26-448,-3-14 393,-7-9-1636,-8 5 2106,-10 18 1008,-11 25-964,-6 22-21,-4 23 369,0 49-247,2-3-10,5 32-1960,8-28 1982,39 15-68,-13-35 23,29 6-688,-22-35 643,5-7 11,0-14-55,-1-11 66,-4-17-32,-6-10-57,-8 3 101,-9 6 22,-9 13 1394,-10 17-1528,-3 8-12,-1 9 23,1 11 2291,2 9-2257,3 10-34,2 2 3392,3-5-3415,13 1 12,1-13 0,12-2-56,3-14-68,9-4 113,9-10-1,7-9 11,4-11 12,0-2-44,-6 7 66,4 7 102,-27 11 55,6 6-67,-21 8-67,9 6-45,2 5-34,4 5-4266,-4-1 289,-8-1 4011,-14 2 0,-9-11 0,-7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01.105"/>
    </inkml:context>
    <inkml:brush xml:id="br0">
      <inkml:brushProperty name="width" value="0.04286" units="cm"/>
      <inkml:brushProperty name="height" value="0.04286" units="cm"/>
    </inkml:brush>
  </inkml:definitions>
  <inkml:trace contextRef="#ctx0" brushRef="#br0">2257 24 3937,'-86'-7'283,"-1"1"1,0 1 0,2 1-116,9 2 0,1 3-1003,-7 2 1,-2 4 1108,-7 4 1,0 4 44,-5 5 0,-1 6-43,31-6 1,0 2 0,0 1 10,0 1 1,1 1 0,1 1-124,2 1 0,1 0 1,2 2 36,-23 13 1,4 4-119,9 1 1,5 3 0,8 1 0,5 4-793,7 3 1,5 4 730,5 2 1,5 2-7,5 4 1,4 2-17,3 2 0,3 1 0,6 2 0,2 1-34,1 1 1,2 0 10,2 1 1,1-1-17,0 0 0,2-1 194,7-1 1,3-1-212,3-3 0,4-1 33,11-3 1,5-2 16,4-1 1,5-2-34,8-3 0,5-4-23,5-3 0,5-2 45,7-4 1,4-4 16,3-4 0,3-4 1,3-1 0,2-3-1,1-2 0,0-1 0,2-2 0,0-1 0,0 0 0,0-1 17,2 0 0,0-1-17,-4-1 0,3 0-593,-10-4 1,5 1 0,-3-2 547,13 0 0,-1-1 158,-14-3 1,3 0-1,-4-3-130,9-2 1,-3-4-446,1 0 1,1-2 528,-3-1 0,3-1 89,-11 0 1,4-1 0,-4-1 11,10-5 0,0-3-101,-15 4 1,3 0-1,-6-4 290,4-9 0,-6-3-318,2 0 0,-2-2-156,1-1 1,3-4 142,-6-1 0,4-3 0,-2 0-26,11-6 0,-1-2 4,-11 5 0,3-3 0,-6 2 29,2-5 1,-4 1 94,-4 1 1,-2 1 45,-6 2 0,-3 0 1863,29-27-1623,-25 6-112,-20 5-178,-18 1-57,-8-23-56,-4 12-11,-2-25 11,0 11 2370,0-13-2381,-3 39 0,-2-2-23,-1-3 1,-4-2 22,-2 1 0,-4-4 681,-15-27 0,-3-1-676,8 22 1,0-1 0,-10-18 0,0 3 27,12 27 1,1 4 428,1 3 0,0 1-457,-1 1 1,-1 2 17,-28-39-18,22 41 1,-4 2 5,-6 0 0,-4 1-11,-5 0 0,-8-1-11,-9 2 0,-10 0 0,2 3-1013,12 5 0,2 3 0,-5-1 1020,-22-9 1,-7 0-1,4 4-4,19 10 1,2 2 0,0 1-98,-2 1 1,-1 1 0,1 2 104,0 1 0,1 3 0,-1 1-20,3 2 0,-1 3 1,-4 1-682,1 4 1,-5 2 0,0 2 0,3 2-268,-5 3 1,2 4-1,-2 1 845,0 0 1,-6 1-1,3 2 1,13-1-1,2 3 1,9 1-1,5-3 1,0 1-1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11.983"/>
    </inkml:context>
    <inkml:brush xml:id="br0">
      <inkml:brushProperty name="width" value="0.04286" units="cm"/>
      <inkml:brushProperty name="height" value="0.04286" units="cm"/>
    </inkml:brush>
  </inkml:definitions>
  <inkml:trace contextRef="#ctx0" brushRef="#br0">46 674 8613,'-11'0'2532,"2"0"-1814,9 0 1041,0 0-1300,-11-11-67,8 2-235,-9-15 33,23 0-32,6-8 55,18-9-34,14-3-11,16-5 11,20-1-316,-33 24 0,2 1 176,9-1 0,3 0-543,7 1 0,4 0 520,5-1 1,3 2-17,8 0 0,2 2 0,-27 7 0,1 1 0,1 0 18,4 1 1,0 1 0,1 0-12,3 2 1,0 0 0,1 2-454,0 1 0,0 0 0,1 2 446,-2 0 0,1 2 0,0 1 7,-2 0 1,0 1 0,-1 1 18,-1 3 0,-1 1 0,5 2 2,-4 3 0,5 2 0,0 2 0,-4-1 5,3 3 1,-4 1 0,2 2-23,19 4 0,3 2 1,-8 1 55,1 2 1,-7 1-24,-1-3 1,-1 1-11,-6-2 0,1 2-163,-12-6 0,2 0 0,-3 0 151,4 1 1,-2-1-7,13 6 1,-5-2-17,0 2 11,-22-2 259,-19-4-282,-15-5 12,-9-1 12,-7-4 822,-1 1-1563,-8 8-357,-7-6 1086,-49 10 0,37-15 0,-29 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12.319"/>
    </inkml:context>
    <inkml:brush xml:id="br0">
      <inkml:brushProperty name="width" value="0.04286" units="cm"/>
      <inkml:brushProperty name="height" value="0.04286" units="cm"/>
    </inkml:brush>
  </inkml:definitions>
  <inkml:trace contextRef="#ctx0" brushRef="#br0">17 16 12636,'-7'-5'1983,"1"1"-1624,6 4 156,0 0-302,-3-3-56,3 2-23,1-2 247,12 8 45,14 12-12,17 12-111,17 19-3505,9 12 3303,-31-27 0,0 2-1151,1 4 0,-2 1 1167,1-1 1,-1 2 5,-3-1 1,-1 1-113,23 34 34,-18-7-23,-18-6-22,-12-7-11,-28-1-695,-15-2-2514,-29 1 206,-20 1 3014,31-24 0,3-3 0,-9 4 0,6-5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17.539"/>
    </inkml:context>
    <inkml:brush xml:id="br0">
      <inkml:brushProperty name="width" value="0.04286" units="cm"/>
      <inkml:brushProperty name="height" value="0.04286" units="cm"/>
    </inkml:brush>
  </inkml:definitions>
  <inkml:trace contextRef="#ctx0" brushRef="#br0">0 228 14428,'29'-11'426,"2"15"-280,1 40-23,-3 7 1,-8 0-24,-5-7-10,-8-5 22,-3-13 11,-4-7 135,-1-9-45,0-4 44,0-3 169,0-1-22,0 0-158,0-2-100,0-8-146,0-18 11,2-21 22,1-23-33,4-9-3380,2 1 3335,4 11 11,2 13 23,3 17 0,1 13 11,4 9 11,3 7 11,3 5 3449,1 2-3326,1 6-77,-6 14-24,-1 14 24,-8 53-68,-6-15-84,-6-20 0,-2-1-857,-2 19-818,4-8-2096,2-7 3855,4-8 0,-5-22 0,-1-8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0.249"/>
    </inkml:context>
    <inkml:brush xml:id="br0">
      <inkml:brushProperty name="width" value="0.04286" units="cm"/>
      <inkml:brushProperty name="height" value="0.04286" units="cm"/>
    </inkml:brush>
  </inkml:definitions>
  <inkml:trace contextRef="#ctx0" brushRef="#br0">225 524 8478,'-91'7'1211,"15"-1"-797,56-4-55,2 1-112,10-3-23,0 1 22,6-1-123,1 0 12,1 0-68,0 2 56,7-2-22,9 2 67,17-1-44,14-1-3416,18 2 3360,16-2-12,18 0-326,-42 0 0,1 0 275,5-2 1,2 0-6,2-1 0,1-1 0,5-2 0,0-1 5,3 0 1,1 0-6,3-1 0,0 0-336,3 1 1,0 0 335,-1-2 0,0 0-56,-1 1 0,0-1 22,-3 0 1,-1-1 21,-2 1 1,-1 0-6,-1-1 1,-1 1-1,1-1 0,-1 2 17,0-2 0,-1 2 0,2 1 0,0 0 0,-1 1 0,0 0 0,0 1 0,-1 0-11,-4 1 0,3 0 11,19 0 0,0 1-12,-28 1 1,0 1 5,26 0 1,-6 1 2825,-7 0-2820,8-2 729,-41 2-718,-4-5-11,-3 3 0,0-4 0,4 0 0,8-4 0,8-2 0,8 1-2394,4 0 2394,5-1-904,-1 1 949,1-4-153,-3 1 147,-18 2 0,-1 0 84,24-8-22,20-5-90,-32 7 101,-3 2 23,-1 1 100,10-2-213,-21 4-11,1-1 2897,-26 8-2908,-11 1 1337,-4 2-1304,-3 0 139,-3 1-183,1 0-1080,-1 2 0,0 0 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3.728"/>
    </inkml:context>
    <inkml:brush xml:id="br0">
      <inkml:brushProperty name="width" value="0.04286" units="cm"/>
      <inkml:brushProperty name="height" value="0.04286" units="cm"/>
    </inkml:brush>
  </inkml:definitions>
  <inkml:trace contextRef="#ctx0" brushRef="#br0">128 108 12076,'-71'-60'-135,"15"13"57,59 64-1032,5 15-2374,-1 28 3484,1 23 0,-5-35 0,-3-2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3.552"/>
    </inkml:context>
    <inkml:brush xml:id="br0">
      <inkml:brushProperty name="width" value="0.08571" units="cm"/>
      <inkml:brushProperty name="height" value="0.08571" units="cm"/>
      <inkml:brushProperty name="color" value="#33CCFF"/>
    </inkml:brush>
  </inkml:definitions>
  <inkml:trace contextRef="#ctx0" brushRef="#br0">1 1 15056,'80'7'-1110,"4"2"1,-40 4 0,-6-4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4.515"/>
    </inkml:context>
    <inkml:brush xml:id="br0">
      <inkml:brushProperty name="width" value="0.04286" units="cm"/>
      <inkml:brushProperty name="height" value="0.04286" units="cm"/>
    </inkml:brush>
  </inkml:definitions>
  <inkml:trace contextRef="#ctx0" brushRef="#br0">1 1 10765,'11'24'-650,"0"21"0,-3-10 0,-3 4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25.243"/>
    </inkml:context>
    <inkml:brush xml:id="br0">
      <inkml:brushProperty name="width" value="0.04286" units="cm"/>
      <inkml:brushProperty name="height" value="0.04286" units="cm"/>
    </inkml:brush>
  </inkml:definitions>
  <inkml:trace contextRef="#ctx0" brushRef="#br0">37 20 10339,'0'-11'1557,"0"2"-1478,0 9-158,0 0-2330,0 24 33,-3 32 1525,-4-5 1,0 2 0,1 14 0,-7 1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3.491"/>
    </inkml:context>
    <inkml:brush xml:id="br0">
      <inkml:brushProperty name="width" value="0.04286" units="cm"/>
      <inkml:brushProperty name="height" value="0.04286" units="cm"/>
    </inkml:brush>
  </inkml:definitions>
  <inkml:trace contextRef="#ctx0" brushRef="#br0">852 731 7526,'-28'-58'332,"-1"-1"1,3 6-1,2 8-119,3 12 90,-3 6 246,-4 6-359,-6 0-67,-6 6 90,-6-1 113,-8 2 592,-1 3-828,1 0-3938,5 6 4027,10 2 782,7 2-827,4 12-11,1 9 23,-1 19 55,-3 15-10,0 11 66,0 13 13,-1 10-91,6 2-89,6 6-45,10-8-23,5 0 79,18-6-34,14-2-11,21-3-56,15-7-2168,10-8 2180,9-10-1507,7-11 1573,6-14-22,-46-17 0,4-5 34,26-7 0,1-8-85,-15-3 1,0-6 38,23-7 1,-1-6-39,-22-5 0,-3-4 763,-1-2 1,-1-3-770,-4-1 0,-2-5 33,3-21 1,-6-4-17,-18 17 0,-5-1-17,1-19 0,-9 0 66,-15 20 1,-8 2-34,-8-4 1,-6 0-760,-4-2 0,-6 2 827,-11-1 0,-7 2-503,-5 3 0,-6 4 480,-5 5 1,-4 7 5,-1 7 0,-8 11-96,5 17 1,-7 8 0,5 6 112,-10 12 0,1 10-131,11-1 0,-2 5 0,8 5-301,1 20 1,11 7-472,5-1 1,7 2-818,9-2 0,7 1 1850,8-5 0,5-4 0,1 10 1,9-22-1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5.831"/>
    </inkml:context>
    <inkml:brush xml:id="br0">
      <inkml:brushProperty name="width" value="0.04286" units="cm"/>
      <inkml:brushProperty name="height" value="0.04286" units="cm"/>
    </inkml:brush>
  </inkml:definitions>
  <inkml:trace contextRef="#ctx0" brushRef="#br0">449 621 6439,'-8'0'482,"3"0"-404,5 0 68,0 0-101,-25-13-34,12 7 90,-22-11 23,15 14-24,-3 0 57,-5 3-169,-4 0 359,-5 0 56,1 1 382,-14 4-259,15-2-55,-7 2 179,21-4-12,4 0 171,6-1-160,5 0-425,2 0-10,3 0 514,1 0-560,6 0 112,8 0-68,13 0-43,10 0-102,9 0 34,3 0-56,6 0-3359,0 0 3393,5-1-508,2-2 496,3-4 34,1-3-56,3-1 78,0-2-90,2-2 46,1-1 33,-4-1-79,2 0 1,-5-1 67,2 1-2175,-4-2 2085,-1 4 1812,-1-2-1734,24-3-77,-20 5-12,17-3-12,-29 6 12,-1 2 0,2-2 0,-1 3 419,3 0-419,21-2 0,-21 6 0,14-3 11,-26 5-11,-2 0-2137,0-1 2148,1 1-11,0 1 0,0-1 228,1 2-228,15-3 0,-13 2 0,8 1 11,-20 1-11,-3 0 37,0-1-37,16-3 2269,-6 1-2236,14-3-33,-10 2 0,6 1 3392,0 0-3381,2 1-11,-1-1 0,0 0 0,-1-1 12,22 1-12,-16 0 0,19-2 11,-19 1-11,1-3 0,4 1 0,5-2 0,6 2 5,-17 1 1,2-1 73,33-1-74,-32 2 1,-1 0-1401,22 0 1484,-4 1-22,-24 0 1,0 0-1,25-6 45,20-2 90,-3-6-146,-25 5 0,19-5 44,-33 6 24,-6 2-57,-5 1-22,-8 2-34,-12 3 1530,-8 1-1541,-9 0 0,-4 3 45,-3-2-180,0 2-806,-3 0-706,-18 2-1423,-19 12-2275,-29 6 5345,-19 8 0,36-11 0,6-7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7.125"/>
    </inkml:context>
    <inkml:brush xml:id="br0">
      <inkml:brushProperty name="width" value="0.04286" units="cm"/>
      <inkml:brushProperty name="height" value="0.04286" units="cm"/>
    </inkml:brush>
  </inkml:definitions>
  <inkml:trace contextRef="#ctx0" brushRef="#br0">150 30 8635,'0'-7'3003,"0"1"-2442,0 6 223,0 0-739,3-7 11,0 6-34,4 9 124,-1 16-3449,1 17 3349,1 3-2315,2 0 2303,0-6 67,1-12-34,-3-9 34,-1-9-12,-4-4 2359,-2-2-2358,-1-1 3884,0 0-3963,-1-2 67,-7-11-44,-4-7 11,-6-15-12,0-5-21,1-5 100,5 1 56,1 8 0,7 11-156,1 13-12,3 7-101,0 4 190,0 50-10,5-2-46,3 47-16,2-41 0,2-2 28,6 25-34,6 11 0,-10-46 12,1-10 33,-6-18 33,0-4 68,-7-10 11,2 0-3504,0-16 3347,2-11-223,-1-23 223,-2-49-11,-7 22 0,-7-22-45,-5 48 12,0 20-1,6 16-11,5 10 3198,1 4-3232,-11 48-918,-6 3-432,3-2 1,-2 4-7428,-22 39 8856,18-45 0,1-2 0,-4 7 0,5-15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39.554"/>
    </inkml:context>
    <inkml:brush xml:id="br0">
      <inkml:brushProperty name="width" value="0.04286" units="cm"/>
      <inkml:brushProperty name="height" value="0.04286" units="cm"/>
    </inkml:brush>
  </inkml:definitions>
  <inkml:trace contextRef="#ctx0" brushRef="#br0">17 40 6943,'-10'2'1591,"3"-1"-1019,7-1 1075,0 0-1098,3-7-370,1 5-134,4-5-11,1 7 33,4 11 79,2 14 22,3 20-33,-1 11-102,-1 4 57,0-4-90,-3-8 67,-1-12 11,-3-8-44,-4-14 44,-2-4 46,0-7 66,-2-2 752,0-1-942,-1-5 33,0-14-33,0-13 0,0-17-56,0-8 56,-6-5 0,-1 1 11,-5 8-33,3 13 0,2 14-102,4 15-145,2 7 190,1 13 79,0 16 12,0 20 32,0 14-44,0 6 12,1-4-1,4-10-11,0-9 0,3-15-45,-3-9 45,-2-8 34,-1-7 78,-1-2-112,3-1-79,2-14 1,1-10-1,-2-20-21,-2-39 88,-6 20 12,-4-16 0,-1 42-134,-1 16-157,5 12 179,1 10 112,2 19 22,0 15 12,1 43-34,7-19 0,2 15-56,5-36-774,-2-6-1399,-3-7-696,-3-6 2925,-3-6 0,-1-6 0,-2-5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0.375"/>
    </inkml:context>
    <inkml:brush xml:id="br0">
      <inkml:brushProperty name="width" value="0.04286" units="cm"/>
      <inkml:brushProperty name="height" value="0.04286" units="cm"/>
    </inkml:brush>
  </inkml:definitions>
  <inkml:trace contextRef="#ctx0" brushRef="#br0">4 186 8109,'-2'-5'1703,"1"0"-907,1 5 604,0 0-1019,69-40-280,-29 30-96,8-11 1,0 8 5,-6 38 34,-8 16 11,-15 18 0,-9 3-22,-8-3 67,-2-7 33,-3-11-3526,-2-12 3650,-1-10-988,2-9 843,2-6 144,2-2-178,0-6-12,0-18-45,0-13 2948,0-22-2970,0-9 1309,0-4-1309,3 3 45,2 10-45,2 13-12,1 18-189,-1 13 111,15 19 113,1 17-1,15 15-3369,-6 10 3347,-4-1-2269,-7-8 2292,-6-8 145,-7-11-67,-5-11 33,1-4-78,3-14-56,6-12 11,6-18-22,6-13 2291,0-5-2269,-2 8 3392,-6 10-3403,-7 18-101,-1 10 79,-1 10 22,5 19 100,8 9-55,4 23-45,6 1-400,-3 1 400,0-6-68,-6-9-391,-4-7-1054,-3-11-493,-4-9-302,0-6 2308,2-7 0,-5 3 0,-1-3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0.579"/>
    </inkml:context>
    <inkml:brush xml:id="br0">
      <inkml:brushProperty name="width" value="0.04286" units="cm"/>
      <inkml:brushProperty name="height" value="0.04286" units="cm"/>
    </inkml:brush>
  </inkml:definitions>
  <inkml:trace contextRef="#ctx0" brushRef="#br0">1 13 9185,'2'-7'2184,"-1"1"-1859,-1 6 1827,0 0-5776,2 34 4128,-2-9-789,4 29 397,0-17-56,4-6-56,0 1 0,2-4-740,0 4-1668,-5 7 3076,0 4 1,-5-16 0,0-5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4.538"/>
    </inkml:context>
    <inkml:brush xml:id="br0">
      <inkml:brushProperty name="width" value="0.04286" units="cm"/>
      <inkml:brushProperty name="height" value="0.04286" units="cm"/>
    </inkml:brush>
  </inkml:definitions>
  <inkml:trace contextRef="#ctx0" brushRef="#br0">482 33 7918,'-54'-2'622,"0"0"0,-42 0-252,62 2 78,-2 1 90,1 2-157,-1 2-11,1 3-46,2-1-111,6 0-44,7-3 10,8-2-89,6 0-90,3-2-45,3 0 45,0 0 0,0 1 78,7 1 57,9 1-57,14 2-11,15-3 12,11 1-57,14-3 12,9 0-23,13 0-1257,5 0 1246,-45 0 0,0 0-28,2-2 0,0 0-62,-1 0 1,0 0-1575,-1-2 1,0 0 1360,44-1-2126,-10 0 2149,-9 3-280,-12-1 258,19 1 441,-21-1-297,21-2 13,-22 2-12,4-2-123,-1 2 45,-3 1 2129,-2-1-2029,17 1 1,-20 1-23,15-2 22,-23 2 46,-2-2 66,0 2 23,-1-4-67,-4 3-179,-1-3 2674,-8 5-3940,-2-1 1723,-13 1 1,-4 0-1,-11 0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5.277"/>
    </inkml:context>
    <inkml:brush xml:id="br0">
      <inkml:brushProperty name="width" value="0.04286" units="cm"/>
      <inkml:brushProperty name="height" value="0.04286" units="cm"/>
    </inkml:brush>
  </inkml:definitions>
  <inkml:trace contextRef="#ctx0" brushRef="#br0">254 566 0,'-60'-4'468,"0"-1"1,-37-4 2466,75 9-2935,12-1 1386,6 1-1386,4 0 893,0-2-658,14 0 3572,13-2-3661,25-1-34,20-5-34,17-1-959,-36 3 1,2-1 908,4 1 0,2-2-1412,5 0 0,2-1 1406,2 0 1,1 0-23,3-2 0,2 1 0,3 0 0,1 0 11,2-1 0,0 0-11,3 1 0,0-1-6,-1 1 1,-1 0-941,-2-1 0,-2 0 946,-1 1 0,0-1 11,-5 1 1,0 0 389,0 0 1,-1 0-413,-3 2 0,-1 0 1105,-2 0 1,-1 1-1112,-6 0 0,1 1-157,14-1 0,-3 1-2496,23-3 2334,-40 6 0,-4 1 2054,-7 1-2032,-11 3 303,-16-2 11,-3 2-11,-2 0 22,3-3-2254,9 0 2243,6-5-391,9-1 413,26-6-22,-14 4 12,14-5 436,-8 2 168,-15 3-190,13-1 1794,-27 5-2209,-7 4 113,-12 1 77,-5 2 384,-1 0-664,-2 0 2855,-5 0-2776,-22 2 0,16-2 0,-15 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3.725"/>
    </inkml:context>
    <inkml:brush xml:id="br0">
      <inkml:brushProperty name="width" value="0.08571" units="cm"/>
      <inkml:brushProperty name="height" value="0.08571" units="cm"/>
      <inkml:brushProperty name="color" value="#33CCFF"/>
    </inkml:brush>
  </inkml:definitions>
  <inkml:trace contextRef="#ctx0" brushRef="#br0">0 0 20165,'13'0'-9831,"-1"0"9806,2 0 1,-8 0 0,-1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7.364"/>
    </inkml:context>
    <inkml:brush xml:id="br0">
      <inkml:brushProperty name="width" value="0.04286" units="cm"/>
      <inkml:brushProperty name="height" value="0.04286" units="cm"/>
    </inkml:brush>
  </inkml:definitions>
  <inkml:trace contextRef="#ctx0" brushRef="#br0">27 46 6070,'0'-11'649,"0"3"-313,0 8 180,0 0-258,0-3 78,0 2-34,0-2 169,0 3 224,0-1-68,-2 0-156,0-1 22,-1 0-45,0-2 68,0 1-147,1 1-201,0 0-89,2 1 10,0 0 1,5 14 67,5 7-12,6 16-21,5 5-57,4 2-44,-2-4-12,1-2 11,-4-6-22,-2-6 0,-7-6 23,-3-7 33,-3-6-56,-3-3 89,-1-3 203,-1 0-270,0-2-22,-6-11-11,-4-9-23,-11-14-22,-7-6 56,-3-2 0,-3 2 0,7 7 0,6 10-22,9 11-34,7 7-67,2 6-34,3 1 157,0 13 0,1 9 0,5 16 67,4 9-67,4-1-34,-1-2-3358,-2-8 3392,-4-10 12,-1-10-12,-3-5-56,0-7 67,1-1 34,-2-3-45,0-2 3336,2-11-3381,-1-12-67,1-16-57,-3-33 147,-2 22-1,-6-11-22,0 39-22,0 13-134,2 7 122,4 33 102,0 5 21,1 31-10,0-4-34,0-1 0,0-8-11,0-8 11,0-11 0,1-12 11,0-10-11,1-6-11,3-4 0,2-8 11,7-12-34,0-18-22,2-14 11,-4-10 34,-6-5-3370,-3 5 3404,-3 8 100,0 18-269,0 15 113,0 18 33,0 20 33,0 13 12,0 15-45,0 1-22,0-1-3323,0 1 264,0-5 3081,-6-2 0,5-18 0,-5-8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8.113"/>
    </inkml:context>
    <inkml:brush xml:id="br0">
      <inkml:brushProperty name="width" value="0.04286" units="cm"/>
      <inkml:brushProperty name="height" value="0.04286" units="cm"/>
    </inkml:brush>
  </inkml:definitions>
  <inkml:trace contextRef="#ctx0" brushRef="#br0">0 160 13364,'81'-16'415,"-10"5"-393,-35 25 45,-4 5-55,-9 11-4174,-7-3 4195,-5-2 838,-6-6-860,-1-3 0,-2-7 45,-1 0-22,2-7 11,-3 1 3459,1-3-3392,-1 0 44,2 0-156,0-6 0,4-14-11,1-12-34,4-14 45,2 2-56,2 8 23,1 11-102,3 14 124,2 7-3414,8 7 3425,1 12 0,4 6 11,2 24-33,-15-15 22,-1 6 0,-15-23 11,-4-7 22,1-3 57,-2-3 145,4 0-235,0-9-22,8-10 3414,2-19-3392,7-8-23,3-5 12,1 10-56,-2 12-34,-4 14 79,-4 9-1,4 9 23,-1 14 34,6 10-23,1 16 11,0 1-22,-3 0 0,-2-7-145,-4-5-1200,-4-7-1736,-1-7 3081,-7-5 0,0-6 0,-4-4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48.407"/>
    </inkml:context>
    <inkml:brush xml:id="br0">
      <inkml:brushProperty name="width" value="0.04286" units="cm"/>
      <inkml:brushProperty name="height" value="0.04286" units="cm"/>
    </inkml:brush>
  </inkml:definitions>
  <inkml:trace contextRef="#ctx0" brushRef="#br0">62 29 10854,'0'-9'1961,"0"2"-1558,0 7 147,0 0-461,33-13-78,-19 30 90,21 3 213,-29 39-12,-15 8-44,-9 3 101,-11-5-3482,-2-8 3403,4-13-23,8-11-156,8-14-34,7-9 56,2-6 124,6-4 101,24 0-348,24-4-168,41-12-482,-34 5 0,2-2-1986,7-2 0,1-1 2636,3 0 0,-5 1 0,13-1 0,-21 5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0.473"/>
    </inkml:context>
    <inkml:brush xml:id="br0">
      <inkml:brushProperty name="width" value="0.04286" units="cm"/>
      <inkml:brushProperty name="height" value="0.04286" units="cm"/>
    </inkml:brush>
  </inkml:definitions>
  <inkml:trace contextRef="#ctx0" brushRef="#br0">17 63 6036,'-9'3'269,"2"0"-258,7-3-11,0 0 0,94-9-67,-43 0-146,14 1 0,2-2 213,1-6 0,-29 7 0,-7 2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1.225"/>
    </inkml:context>
    <inkml:brush xml:id="br0">
      <inkml:brushProperty name="width" value="0.04286" units="cm"/>
      <inkml:brushProperty name="height" value="0.04286" units="cm"/>
    </inkml:brush>
  </inkml:definitions>
  <inkml:trace contextRef="#ctx0" brushRef="#br0">680 556 0,'-73'15'13,"1"1"1,2-2-1,5-2 3225,-23 6-2600,5-5 90,16-1-1356,10-6 952,18-3-550,10-1 360,11-2 1439,9 0-1506,4 1 56,4 0 23,-1 0 2347,2-1-2280,-2 0 3257,8 0-3391,14 0-3471,15 0 3436,23-6 1,13-2-2313,16-7 2268,10-3-675,-43 9 1,2 0 674,2-1 0,0-1-530,3 0 1,2 1 540,-2-1 0,3-1-17,26-4 1,2-1 495,-23 4 0,-1 1-563,22-3 0,-3 0 755,-28 5 1,-4 1-795,1 1 0,-2 1 999,-3 0 1,-2-1-1145,45-3 94,-37 2 1,-1 1 117,25-3 3400,16-6-3344,-36 7-11,0-3-3314,3 1 3314,3-1-1694,5 2 1694,1-3-394,2 2 394,-21 1 0,0 0 0,28-4 0,-29 5 0,0-1-148,17-6 148,0 1 0,-5-2 0,0 0 0,-5 3 11,23-6 0,-22 7-11,18-3 2172,-29 8-2161,-1 0 2247,-4 3-2258,-4 0 0,-4 2 22,-5 1-2527,-4 0 2527,-4 3 206,-2-3-228,-1 2 23,-1-1 531,14 0-363,-10-2-12,12 1-2346,-13-1 2200,-2 0 2236,-5 1-2280,-4 1-23,-7 2-347,-2 0-1177,-3 0-1523,0 0 3929,-6 0 0,4 0 0,-3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2.510"/>
    </inkml:context>
    <inkml:brush xml:id="br0">
      <inkml:brushProperty name="width" value="0.04286" units="cm"/>
      <inkml:brushProperty name="height" value="0.04286" units="cm"/>
    </inkml:brush>
  </inkml:definitions>
  <inkml:trace contextRef="#ctx0" brushRef="#br0">281 154 9756,'-6'-7'1378,"2"1"-963,4 6 78,0-2 0,0 2-23,0-3-55,0 1-112,0-2-158,0-4-89,7-4-11,6-6 22,16-1-67,8-3 56,10 3-56,3 5-33,3 3 33,-1 8-67,-9 0-3404,-11 7 3359,-14 9 67,-10 9 45,-11 9 68,-43 22-614,-22-5 546,-8-1 56,3-17-145,49-22 3183,15-4-2982,31-4 34,19 0-57,23 0-22,8 4-67,2 5 34,-6 6-34,-17 1-56,-17 3 56,-18 2 753,-43 10-1189,-41 8-540,9-13 1,-8 0-2392,-16 3 0,-5-2 3367,21-8 0,-2 0 0,7-3 0,1 1 0,5-3 0,-39 7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3.675"/>
    </inkml:context>
    <inkml:brush xml:id="br0">
      <inkml:brushProperty name="width" value="0.04286" units="cm"/>
      <inkml:brushProperty name="height" value="0.04286" units="cm"/>
    </inkml:brush>
  </inkml:definitions>
  <inkml:trace contextRef="#ctx0" brushRef="#br0">95 176 6809,'3'0'1501,"0"0"-1086,-3 0 403,0 0-247,0-5 1,0 3-191,0-6 123,0 2 169,-3-3-270,-3 0 34,-3-4-22,-3 1 22,2-1-23,0 2-145,3 4-169,4 1-55,2 3 34,1 1-35,0 0-212,0 2 112,0 5 56,0 10 68,0 12-57,0 11-11,1 3-3392,2-5 3403,2-5 0,2-6-11,-2-11 0,-2-2 11,-1-10 68,-2-1 123,0-1 3190,0-10-3403,0-10-11,0-14-1,0-9 23,-5 2 0,0 7 0,-2 9-101,1 14-56,4 5-90,-1 6 247,-2 12 23,-1 11-1,-4 14-22,3 8 0,1-4 11,4-5-11,1-8 0,1-10-11,0-6 11,0-7 11,0-2 45,0-3 56,0 0-89,0-11-23,7-14-11,0-19 11,6-15 22,-5 8 0,-1 2-33,-1 2-134,1-18 145,-7 74 11,0 10 11,0 16 12,1 9-3426,5 4 3392,3-3 0,6-1-2252,8 15-1771,-6-13 4023,5 9 0,-15-34 0,-3-7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4.642"/>
    </inkml:context>
    <inkml:brush xml:id="br0">
      <inkml:brushProperty name="width" value="0.04286" units="cm"/>
      <inkml:brushProperty name="height" value="0.04286" units="cm"/>
    </inkml:brush>
  </inkml:definitions>
  <inkml:trace contextRef="#ctx0" brushRef="#br0">17 160 6809,'0'-7'2219,"0"1"-1435,0 6 1289,0 0-1154,-7-26-67,5 18-169,-5-18-168,7 24 942,0 2-1401,3 10-12,6 10-32,5 14-1,5 6 23,-1 3-23,-1-5 23,-4-5-34,-5-8 11,-2-9 11,-4-6 23,1-6 11,-3-2 23,2 0-12,-2-2-22,3 0-45,2-15-79,3-10-10,5-24-1,-1-7 90,1-3 0,-4 11 0,-1 16-45,-4 14-135,0 12-77,-1 5 212,3 14 34,3 10 22,1 18-11,2 6 11,0 0-11,-3-9 0,-1-9-22,-2-11-45,-4-9-45,2-6 78,0-1 34,5-2 0,7-13 0,10-11 11,6-20-3403,5-10 3403,-2-4-1109,-4 8 1098,-7 11 0,-8 14-101,-5 14-11,-3 7 112,2 18 23,1 11 33,4 17-56,0 8 0,1-2 0,-3-1-1495,2-8-96,-2-3-1446,0-8-1646,0-10 4683,3-7 0,-8-8 0,0-3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8:55.124"/>
    </inkml:context>
    <inkml:brush xml:id="br0">
      <inkml:brushProperty name="width" value="0.04286" units="cm"/>
      <inkml:brushProperty name="height" value="0.04286" units="cm"/>
    </inkml:brush>
  </inkml:definitions>
  <inkml:trace contextRef="#ctx0" brushRef="#br0">339 154 9162,'0'-15'2869,"0"4"-2388,0 11 629,0 0-595,-6-32-179,5 20-190,-5-27-124,6 27 0,12 1 1,3 0-23,13 5 0,1 2-56,-5 4-23,-6 3 1,-10 9 78,-5 10 0,-3 9 11,-11 2 45,0-2 11,-8-8-22,5-5 22,5-9-22,6-2-11,1-6 22,2 2 583,13 0 33,14 5-291,17 4-56,15 3-90,-3 3-100,-4-2-102,-14 0-33,-15-3-112,-12 1 45,-29 9-594,-37 12-320,6-8 1,-8 2-1586,-17 4 0,-7 0 2000,-13 3 1,5-3 0,32-12 0,4-2 0,-36 8-1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2.884"/>
    </inkml:context>
    <inkml:brush xml:id="br0">
      <inkml:brushProperty name="width" value="0.04286" units="cm"/>
      <inkml:brushProperty name="height" value="0.04286" units="cm"/>
    </inkml:brush>
  </inkml:definitions>
  <inkml:trace contextRef="#ctx0" brushRef="#br0">11 427 13824,'-6'-4'436,"2"3"-436,8-4 135,10 2-135,14-5 67,23-2 11,20-2-55,27-2-23,-38 7 0,3 1-1298,9-2 0,4 1 1309,8 0 0,3 0 0,8-1 1,3 1-5,-28 1 1,2 1-1,1 0-7,4-1 0,2 0 0,1 0-564,4 0 1,3 1-1,0-1 556,3 0 1,2-1 0,0 1-1,2 0 1,1 0 0,1 0 7,1 0 0,1 1 0,-1-1 26,0 1 0,0 0 0,1 1-11,-1 0 0,1 0 0,-1 1 59,2 0 1,-1 0 0,1 0-53,-1 0 1,1 0 0,0 0 7,-25 1 1,-1-1 0,3 0 0,3 0-2,5-1 0,4-1 0,3 0 0,-1 0 0,-6 0-15,0 0 0,-5 0 0,0 0 0,4-1-10,-3 0 1,5-1 0,0 1-1,-3-1 1,-7 1 6,9-1 0,-8 0 0,-3 0-5,24-5 0,-7 1-6,-22 3 0,-6 1-12,17-3-234,-44 4-5390,-40 6 5636,-35-1 0,14 1 0,-11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4.976"/>
    </inkml:context>
    <inkml:brush xml:id="br0">
      <inkml:brushProperty name="width" value="0.08571" units="cm"/>
      <inkml:brushProperty name="height" value="0.08571" units="cm"/>
      <inkml:brushProperty name="color" value="#33CCFF"/>
    </inkml:brush>
  </inkml:definitions>
  <inkml:trace contextRef="#ctx0" brushRef="#br0">6 0 14383,'2'82'1345,"1"-17"-919,-3-65 190,3 0-492,-2 0 380,1 0-460,0 0-1321,-1 0-1524,0 5 2801,-10 3 0,7-1 0,-7-1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3.974"/>
    </inkml:context>
    <inkml:brush xml:id="br0">
      <inkml:brushProperty name="width" value="0.04286" units="cm"/>
      <inkml:brushProperty name="height" value="0.04286" units="cm"/>
    </inkml:brush>
  </inkml:definitions>
  <inkml:trace contextRef="#ctx0" brushRef="#br0">26 2228 8546,'-10'0'3877,"3"0"-3194,7 0-257,0 0-246,-8 0 100,8 0 67,4-6-135,15-7-156,8-10 45,1-8-56,-3-8 56,-3-9-101,-4-13 0,-3-15-23,-7-15 17,-5 39 1,-1-2-1719,-2-3 0,0 0 1718,-1 0 1,-1 1-1124,-2 4 1,0 2 1173,-4-27-45,0 26-34,6 22-190,2 17 56,2 7 2436,15 3-2312,13 2 44,19 0 22,12 9-22,1 9 0,-2 14 22,8 23-22,-24-16-22,3 6 11,-25-28-34,-5-7 224,-1-5-22,-4-9-45,5-17-101,3-15 56,5-21-55,2-6-24,1 2-44,-6 12-469,-3 18 390,-5 15 23,-1 11 112,3 5-11,5 0 11,5 4 45,6-3-2139,1 3 2183,5-4-55,0-13 44,4-14-1232,-2-24 1154,4-21-215,-12 7 1,-1-5 214,-5 12 0,0 0 0,7-24 0,1 0-12,-7 19 1,0 3 5,1 0 1,2 1-18,0 5 1,1 3 495,-1 7 0,0 4-518,23-19-11,-7 24 56,-7 19 1667,1 10-1634,29 12 68,-10 17 11,28 19-22,-50-9 0,-3 5-1,4 5 1,0 2-573,0 6 1,0 3 516,-1 1 0,1 4-176,11 21 0,-2 0 147,-13-21 1,-1-1-49,8 14 0,-3-4 66,5 5-12,-5-11 0,-3-11-11,-1-5 0,-2-1 11,1 1-11,2 2 1413,0 4-2142,6 5 1,1 1 91,-2 1-1111,-2-8 0,-7-5-1166,-21-27 2986,-6-6 0,-4-8 0,0-2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5.102"/>
    </inkml:context>
    <inkml:brush xml:id="br0">
      <inkml:brushProperty name="width" value="0.04286" units="cm"/>
      <inkml:brushProperty name="height" value="0.04286" units="cm"/>
    </inkml:brush>
  </inkml:definitions>
  <inkml:trace contextRef="#ctx0" brushRef="#br0">34 208 11930,'-32'-19'347,"30"1"-123,50 16-5873,50-4 5705,-34 2 0,10-2-41,13-1 0,11-2 0,5-1-88,-13 2 0,5-1 1,1 1-1,-1-1-261,0 1 1,0-1 0,0 0 0,-1 1-301,0 0 1,0-1 0,-3 2 0,-9 0 633,21-1 0,-15 1 0,-33 2 0,-8 2 0,9-2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5.434"/>
    </inkml:context>
    <inkml:brush xml:id="br0">
      <inkml:brushProperty name="width" value="0.04286" units="cm"/>
      <inkml:brushProperty name="height" value="0.04286" units="cm"/>
    </inkml:brush>
  </inkml:definitions>
  <inkml:trace contextRef="#ctx0" brushRef="#br0">830 5 11817,'1'-5'1087,"-30"24"-1020,-20 16 1,-10 7-1644,-8 4 1,-3 2 1693,-7 2 0,0 1 39,1-1 0,2-1-57,9-4 1,4-2 171,16-8 1,7-1-486,-5 15 213,46-14 247,52-8-1228,-8-13 0,7-2 986,19 2 1,6 0-6,9 1 0,2 0-1298,5 3 1,0 2-485,-2 1 1,-2 2 1630,-6 1 1,-8-1 0,13 6-1,-31-7 1</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7:56.873"/>
    </inkml:context>
    <inkml:brush xml:id="br0">
      <inkml:brushProperty name="width" value="0.04286" units="cm"/>
      <inkml:brushProperty name="height" value="0.04286" units="cm"/>
    </inkml:brush>
  </inkml:definitions>
  <inkml:trace contextRef="#ctx0" brushRef="#br0">0 498 9655,'0'-8'1121,"0"3"-304,0 5-312,0 0-281,35 108-123,-15-52-68,3 15 1,-1 0 22,-3-17-56,-6-10 67,-1-14-67,-6-12 45,1-7-11,-4-8 10,3-1 147,2-18-169,7-14-22,1-27-3414,1-20 3347,-4-16 33,-5-5-2234,-5 3 2268,-1 19-493,0 30 358,9 80 203,3 18-63,1 9 1,1 4-17,8 7-1,5-1 2281,-9-51-2269,-3-12 3526,3-5-3403,2-11-22,6-18-45,5-19-3381,5-20 3325,2-6-22,1 1-384,0 14 327,-5 20-89,-2 18 168,-6 15-2145,3 16 2190,4 5-11,8 8-23,7-4 227,5-9-216,2-7 23,-3-5 34,-2-14-35,-8-9-44,-5-17 0,-8-10 12,-7-8-12,-12-2 2257,-6-25-2257,-21 32-167,-4-5 492,-15 43-45,2 8 1,2 21 3431,3 29-3588,13 2-57,4 23 34,23-19-79,12 1-33,24-2 11,22-2-286,-27-25 1,4-3-612,6 0 1,4-2-1217,5-3 1,1-2 1619,4-4 1,-3-3 0,12 2-1,-18-7 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9.262"/>
    </inkml:context>
    <inkml:brush xml:id="br0">
      <inkml:brushProperty name="width" value="0.04286" units="cm"/>
      <inkml:brushProperty name="height" value="0.04286" units="cm"/>
    </inkml:brush>
  </inkml:definitions>
  <inkml:trace contextRef="#ctx0" brushRef="#br0">1 23 6731,'1'-11'1579,"1"3"-984,-2 8 1287,0 0-1221,0-2 0,0 2 1166,0-2-1368,7 2 135,8 8-202,14 4 34,13 7 44,12 4-10,10 0-169,10 0-123,5 0 11,8-2-89,3 0 33,0-5 11,-1 0-78,-10-6 90,-9-2-11,-13-4 0,-13-3 66,-12-1-33,-9 0-56,-10 0-11,-7 0 11,-3 0-22,-3 0-23,0 0-302,-12 0-505,-15 0 12,-27 0 168,-24 0 10,-19 0 247,47 0 1,-2 0 134,-1 0 0,1 0-78,-40 0 246,8 3 45,17 1-34,15 1 0,16-2 146,14-2 78,12-1-11,6 0-33,4 0 21,0 0 282,16 9 43,11 2-111,26 11-135,16 0-66,17 4-113,-38-15 0,2-1-45,2 0 0,2 0-28,1-1 1,0-1-35,-3-2 1,-2 0-6,40 5-34,-20-3-10,-20-3-416,-15 1-235,-12-2-313,-8 1-348,-9-2 1,-3 0-1055,-3 0 2410,-35 1 0,27-3 0,-27 1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9.608"/>
    </inkml:context>
    <inkml:brush xml:id="br0">
      <inkml:brushProperty name="width" value="0.04286" units="cm"/>
      <inkml:brushProperty name="height" value="0.04286" units="cm"/>
    </inkml:brush>
  </inkml:definitions>
  <inkml:trace contextRef="#ctx0" brushRef="#br0">0 449 10832,'7'13'1512,"-1"-3"-907,-6-10 270,0 0-618,48-19-190,-5-7-2193,2 3 1,4-3 2024,31-28 183,-39 27 1,3-3-1445,15-11 1,1-1 134,-17 12 0,-2 1-56,10-8 1,-5 3 1282,-8 4 0,-18 12 0,-16 13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19.794"/>
    </inkml:context>
    <inkml:brush xml:id="br0">
      <inkml:brushProperty name="width" value="0.04286" units="cm"/>
      <inkml:brushProperty name="height" value="0.04286" units="cm"/>
    </inkml:brush>
  </inkml:definitions>
  <inkml:trace contextRef="#ctx0" brushRef="#br0">1 690 12423,'0'2'1546,"0"0"-1333,37-25 0,20-15-101,-18 10 0,3-3-324,11-5 1,7-6 0,2 0 58,11-8 0,3-1 0,-3 2-4478,10-5 1,-2 1 4630,-14 8 0,1-1 0,-10 8 0,10-3 0,-38 15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43.049"/>
    </inkml:context>
    <inkml:brush xml:id="br0">
      <inkml:brushProperty name="width" value="0.04286" units="cm"/>
      <inkml:brushProperty name="height" value="0.04286" units="cm"/>
    </inkml:brush>
  </inkml:definitions>
  <inkml:trace contextRef="#ctx0" brushRef="#br0">101 182 7526,'-11'9'1748,"3"-1"-829,8-8 1288,0 0-1803,0 1-35,0-1 853,0 2-853,0-5-10,0 1 11,0-4-68,0 2 46,-2-4-68,1 3-67,-1-2-79,0 3 23,2 0-112,0 3-34,0-1-212,0 2 201,0 10 0,0 16 89,0 20-78,0 20-11,0 7 23,0 0-12,2-7-11,4-12 0,1-13 45,4-12-45,-4-13 0,-2-7 56,-4-5-23,-1-3 214,0-1-214,0-3-33,0-14 56,0-13-56,0-20 34,-6-14-23,-4-6-11,-8-2 34,-3 8-23,1 13 0,2 17 34,8 14-45,3 12 0,5 3-56,1 5-101,1 0 79,0 2 78,0 14 33,0 13-3425,0 18 3392,0 9 0,0 2 23,2 20-23,3-27 0,2 9-23,0-37 23,-2-7 0,-4-8 0,1-5 34,-1-1 33,0-2 3348,1 0-3236,-1-2-90,2-12-66,-1-14 10,1-22-21,-1-15-1,-1-7-3392,-1 0 3415,0 10-2258,0 18 2235,0 17-11,0 15-157,0 8 68,0 4 89,0 13 33,0 9 2236,3 17-2258,6 26 3381,1-16-3392,5 8-11,-5-29-12,0-8 1,-2-8 0,-3-5-12,-2-5 34,2-1 90,-3-1 33,4-1 45,6-40-146,-1-1 1,5-41 33,-4 13-3403,-6 2 3493,1 18-146,-6 17-259,2 19 215,-2 16 44,2 15 33,-2 13-22,4 10 3393,0 2-3404,2-3-45,1-5-179,0-6-851,6-2 245,-6-14 35,2-1 111,-6-10 337,0-1 325,1 0 22,3-14 11,-1-10 34,0-19 279,-4-41-77,-4 22 112,-6-19 111,-2 43-111,0 19-326,-1 10 23,0 15-11,-3 16 89,-1 12 34,-1 15-11,0 16-112,8-19-23,1 4 1,6-24 11,0-10-34,0-3 11,0-8-11,0-2 56,0-3 67,0 0-22,0-9-22,0-12-46,0-14-22,-1-12 79,-4-1-23,-2 6 12,-2 11-147,2 14-21,2 10 89,2 16 0,3 10 0,-2 16 22,2 8-22,0 1 0,0-6-22,0-6-12,0-10 12,0-7 11,2-7 22,-2-4-11,2-3 336,-2-1-280,0-7-34,0-11 79,-2-15-45,-4-13 67,-3-3-33,-2 3 11,1 13-101,4 14-124,2 11-66,3 10 190,1 19-22,0 13 22,0 20 11,1 3 0,1-1-11,3-10 0,0-8 0,0-10-11,0-10 11,-4-7 0,1-8 67,-1-1-67,0-2 112,1 0 67,-1-6-168,0-12 45,-1-13-22,0-13 12,0-8-2,0 1-44,0 6 0,0 14-213,0 14-504,0 11 0,0 42-594,0 11-4482,-4 43 5793,-7 3 0,4-38 0,-3-10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44.724"/>
    </inkml:context>
    <inkml:brush xml:id="br0">
      <inkml:brushProperty name="width" value="0.04286" units="cm"/>
      <inkml:brushProperty name="height" value="0.04286" units="cm"/>
    </inkml:brush>
  </inkml:definitions>
  <inkml:trace contextRef="#ctx0" brushRef="#br0">104 33 10249,'7'0'4594,"-1"0"-3720,-6 0 706,0 0-1009,0-11-122,0 6 10,0-8-112,0 11-100,0 0-214,0 2-33,0 12 0,2 18-3190,7 28 3470,6 22-2380,8 11 2134,4-3-23,-2-13-11,0-15 11,-9-21-11,-2-13 34,-7-15 2312,-2-6-2211,-4-4 3570,-1-1-3671,0-13-34,-4-9 11,-7-19-22,-11-12 22,-6-11-11,-4-8 0,2 0-3381,6 11 3381,6 16-67,8 21 11,5 13-22,4 8-68,1 3 34,0 3 101,0 13 3403,0 13-3370,0 18-22,1 4-11,10 23 34,-4-27-35,6 8 12,-9-34-22,0-8-12,-3-5 34,0-6 0,-1-1 79,0-1 10,0-16-89,-3-8 0,-8-21 23,-4-9-23,-8-4 11,2 6-3403,3 8 3392,5 18-174,5 11 18,5 11-91,-5 42 270,4-4-23,-5 31-2211,5-18 2211,1-6 2013,3-12-2036,0-8 160,0-8-137,0-8 11,0-2 11,0-3 3343,0-3-3320,2-12 307,4-15-341,1-16 34,3-10-12,-4 2-21,-2 10-68,-3 15-124,-1 14-10,0 11 168,0 14 22,0 13 44,0 14-32,0 10-3404,0-2 3414,0-6-22,0-10-34,0-5-10,0-12-24,0-3 24,1-8 44,0-1 56,2 0 11,-2-15-34,6-37 35,-5-6-46,2-28-22,-4 22 3381,0 11-3392,0 15-124,0 20-89,0 9 191,0 18 10,0 13 23,0 16 0,0 12 34,0 3-12,0-5-22,0-7 0,0-10 0,0-12 23,0-8 10,0-6 23,0-4 112,0-1-112,0-10-11,0-11-11,0-20 33,0-9-3403,0 1 3358,0 8-55,0 17-124,0 11-112,0 9 168,0 24-269,0-2-750,0 20-348,0-8-717,0 0-1457,0-3 3642,0-5 0,0-10 0,0-4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59:45.943"/>
    </inkml:context>
    <inkml:brush xml:id="br0">
      <inkml:brushProperty name="width" value="0.04286" units="cm"/>
      <inkml:brushProperty name="height" value="0.04286" units="cm"/>
    </inkml:brush>
  </inkml:definitions>
  <inkml:trace contextRef="#ctx0" brushRef="#br0">1 36 8400,'0'-1'6073,"0"-1"-6095,0 2-1704,1 0-2476,-1-3 4202,2-9 0,-2 6 0,0-5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4.660"/>
    </inkml:context>
    <inkml:brush xml:id="br0">
      <inkml:brushProperty name="width" value="0.08571" units="cm"/>
      <inkml:brushProperty name="height" value="0.08571" units="cm"/>
      <inkml:brushProperty name="color" value="#33CCFF"/>
    </inkml:brush>
  </inkml:definitions>
  <inkml:trace contextRef="#ctx0" brushRef="#br0">229 74 8961,'4'-7'1927,"-2"2"-1412,-2 5-145,0 0-370,15-22 11,-12 16-11,12-16 0,-15 22 2935,0 0-2676,0-3 32,0 2 11,0-4-234,-6 4-57,-8-1-11,-13 2 0,-12 0 78,-6 4-22,-1 6-56,9 3 0,9 4-56,14-1 56,7 1 90,6 4 33,10 3-22,10 7 56,15 1 33,9 5-122,4 1-23,-4-1 22,-6-3-45,-9-5-22,-11-9 56,-8-5 168,-5-6 101,-4-1-90,-12 1-156,-10 3-57,-17-1-22,-8-2-67,-3-5-280,5-3-348,7-1-515,14 0-1446,12-6-1904,8-6 4560,19-12 0,-11 10 0,12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5.953"/>
    </inkml:context>
    <inkml:brush xml:id="br0">
      <inkml:brushProperty name="width" value="0.08571" units="cm"/>
      <inkml:brushProperty name="height" value="0.08571" units="cm"/>
      <inkml:brushProperty name="color" value="#33CCFF"/>
    </inkml:brush>
  </inkml:definitions>
  <inkml:trace contextRef="#ctx0" brushRef="#br0">1 541 15426,'44'-42'952,"0"-4"-862,-4-4-23,-5-10-22,-4-6-34,-10-5-22,-8 2 11,-8 8-5750,-3 18 5626,-2 19 1499,0 15-1375,-7 36 927,-8 23-848,-6 37-57,9-35 1,0 1 22,3-1 0,2-1-457,-2 38 479,7-23 3138,12-26-3183,7-20 90,15-14 123,8-16-145,8-15-45,3-22-1,0-18-10,-5-13-23,-7-3 12,-9 9-3183,-8 15 3092,-9 26 368,-7 16-154,-3 58 56,-3 6-158,-2 45-32,2-11-24,-1-6-290,7-13-437,11-14-819,13-16-2252,17-16 4658,7-10 0,-22-8 0,-4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17.648"/>
    </inkml:context>
    <inkml:brush xml:id="br0">
      <inkml:brushProperty name="width" value="0.04286" units="cm"/>
      <inkml:brushProperty name="height" value="0.04286" units="cm"/>
    </inkml:brush>
  </inkml:definitions>
  <inkml:trace contextRef="#ctx0" brushRef="#br0">104 27 8422,'2'-4'1491,"-1"1"-729,-1 3 1266,0 0-1569,58-8 1,-43 5-3471,43-5 3302,-58 8 56,0 0-246,0 3 11,0 18 225,0 17-24,0 23-167,0 9 67,0-1-79,5-6-56,3-12 23,5-10 3403,-2-14-3481,-3-11 168,-3-6 133,-3-7 248,-2-2 380,0-1-784,0-8-134,0-15-23,-8-19 23,-4-20-34,-10-15-23,-3 2 12,-1 4-34,6 23-44,5 19-113,7 17-67,4 11 224,-2 5 34,-1 12 11,-3 9-23,2 8 1,3 0 11,2-10-79,3-7 90,0-8 45,0-5 100,0-2 282,0-1-293,0-5-89,0-16-34,-2-9 12,-1-13-23,-2 8-34,-2 9-156,4 15-685,-4 25 282,1 26-1144,-5 35-706,4-26 0,-2 2 2443,-2 6 0,-1-2 0,-1 11 0,-2-16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18.350"/>
    </inkml:context>
    <inkml:brush xml:id="br0">
      <inkml:brushProperty name="width" value="0.04286" units="cm"/>
      <inkml:brushProperty name="height" value="0.04286" units="cm"/>
    </inkml:brush>
  </inkml:definitions>
  <inkml:trace contextRef="#ctx0" brushRef="#br0">114 64 10675,'-1'0'2712,"-1"0"-1828,2-1-233,0 0 155,0 0-739,0 7-3358,0 14 3403,0 12 11,0 14-89,6 1-23,1-6 45,5-7-11,-1-11-11,-6-8 123,0-7 101,-5-5 302,0-2-112,0-1-280,0-10-157,0-13 0,-6-19 11,-8-16 24,-10-6-80,-3 6-2235,2 13 2202,9 20-191,6 14 169,1 50-1406,3 4 1507,-4 36 342,5-14-354,2-9 1665,2-16-1665,1-12-34,0-12 124,0-10 2651,0-3-2371,0-9 2383,0-14-2619,0-18-89,0-16-12,0-4 24,0 7-203,0 18-190,0 16 180,0 13-36,0 20-244,0 10-741,0 21-1198,13 7-6945,9 9 9320,20 0 0,-17-26 0,0-10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19.764"/>
    </inkml:context>
    <inkml:brush xml:id="br0">
      <inkml:brushProperty name="width" value="0.04286" units="cm"/>
      <inkml:brushProperty name="height" value="0.04286" units="cm"/>
    </inkml:brush>
  </inkml:definitions>
  <inkml:trace contextRef="#ctx0" brushRef="#br0">98 271 18093,'3'-34'269,"0"6"-269,-3 36 33,0 14 12,-7 14-23,-1 18-10,-3 7-12,4-1 11,4-4-22,3-11 22,0-16 0,0-11 146,0-13 22,0-2 45,0-3-146,3-13-55,1-13-12,1-25-11,-2-15 45,-1-6-34,-2 8-22,-2 15-79,0 21-11,1 16-223,-2 9 324,1 13-12,-3 13 24,1 17-12,1 9 22,2 1-22,1-10-11,0-10 11,0-13 112,0-7 67,0-7 34,0-2-124,0-12-66,3-19-23,0-28 11,4-20-11,-4-5 11,0 9-11,-3 23 0,0 22-213,0 19-78,0 17 291,0 20 123,0 22-55,0 22-46,0 8-28,0-28 1,0 1 16,-1 25-3369,1-7 3503,-2-40 102,2-24 78,0-6 0,0-19-236,4-19 23,6-38-78,4-23 39,-7 43 0,-1 0 117,0 4 0,-1 2 360,-1-31-550,-1 39-202,-3 22 3594,0 48-3213,0 22-33,-2 36-107,1-37 0,0 2-39,0 1 0,1 0 12,-2 44-12,2-11-12,6-7 46,-5-33 56,7-10 44,-8-30 90,1-5-67,-1-11-124,0-25-55,0-22 0,0-8 22,0 14 0,0-2-287,0-22 0,-1 5 287,-1 4-101,-1 29-67,1 24-78,-1 11 190,0 16 56,-2 15 11,-2 21 12,2 12-23,2 4-3202,2-3 3157,-1-5-356,-1-3-1504,-5-5-874,-7-4-6543,-6-7 9322,-8-12 0,12-12 0,1-9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0.160"/>
    </inkml:context>
    <inkml:brush xml:id="br0">
      <inkml:brushProperty name="width" value="0.04286" units="cm"/>
      <inkml:brushProperty name="height" value="0.04286" units="cm"/>
    </inkml:brush>
  </inkml:definitions>
  <inkml:trace contextRef="#ctx0" brushRef="#br0">309 1 7111,'-63'14'-163,"0"0"1,0-1 0,9-3-1,19-5 1,4-2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0.850"/>
    </inkml:context>
    <inkml:brush xml:id="br0">
      <inkml:brushProperty name="width" value="0.04286" units="cm"/>
      <inkml:brushProperty name="height" value="0.04286" units="cm"/>
    </inkml:brush>
  </inkml:definitions>
  <inkml:trace contextRef="#ctx0" brushRef="#br0">0 79 9319,'0'-9'5255,"0"2"-4235,0 7 526,0 0-1232,0-19-247,0 14-45,3-13 146,8 34 180,9 14-1,14 24-190,5 13-3470,4 2 3313,-3-1 22,-1 12-22,-14-26 11,-7 3 12,-14-36 212,-4-12-45,0-4 259,0-5-449,0-22-11,0-15-1,-11-33 1,-9-18 11,5 39 0,-2 1 0,-19-43-101,8 18-22,7 26-1,10 24-245,6 20 313,4 38 56,1 25 16,0 13 1,0 6-11,0-20 0,1 0-1113,1 19 1,2 0 1139,1-19 1,2-6 2291,2 3-2124,0 3 114,-7-55 43,-2-4 213,1-1-336,4-59-223,-1-8-12,-2 4 0,0-4 0,-1 8 0,0 2 0,-1 2 0,0 2-34,-2-34-156,1 43-270,-1 18-67,0 35 292,2 18-302,0 24-674,0 26-1433,6 22-695,-4-42 0,1 2 3339,0 12 0,0-4 0,0 9 0,-3-5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1.280"/>
    </inkml:context>
    <inkml:brush xml:id="br0">
      <inkml:brushProperty name="width" value="0.04286" units="cm"/>
      <inkml:brushProperty name="height" value="0.04286" units="cm"/>
    </inkml:brush>
  </inkml:definitions>
  <inkml:trace contextRef="#ctx0" brushRef="#br0">137 289 17790,'5'74'661,"2"-2"-616,19-13-23,-5-5 1,-1-13-23,-6-12 11,-5-11 112,-5-10 236,-2-6 403,-2-4-437,0-22-191,-2-24-100,-15-37-29,5 30 1,-4-1-1,-6-3 1,-3 0 5,2 3 0,-1 3 34,-18-27-45,14 33-168,12 25-224,6 54 347,7 15-258,-1 43-1247,4 5 698,8-42 1,6 1-2186,3 3 1,6 0-180,12 5 0,8-2 3216,8 4 0,-1-5 0,12 12 0,-7-17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1.816"/>
    </inkml:context>
    <inkml:brush xml:id="br0">
      <inkml:brushProperty name="width" value="0.04286" units="cm"/>
      <inkml:brushProperty name="height" value="0.04286" units="cm"/>
    </inkml:brush>
  </inkml:definitions>
  <inkml:trace contextRef="#ctx0" brushRef="#br0">0 0 6708,'0'0'0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32.383"/>
    </inkml:context>
    <inkml:brush xml:id="br0">
      <inkml:brushProperty name="width" value="0.04286" units="cm"/>
      <inkml:brushProperty name="height" value="0.04286" units="cm"/>
    </inkml:brush>
  </inkml:definitions>
  <inkml:trace contextRef="#ctx0" brushRef="#br0">1 7 16625,'1'-4'1041,"1"2"-873,-2 2 24,0 0-92,17 98-77,-11-40-12,3 10 0,0 1 12,-8-4-23,-1-11-45,0-14-45,0-15 45,0-11 45,0-9 34,2-4 112,4-2 201,5-17 280,6-12-89,2-29-1738,1-14 1625,-3-8-2908,-4 2 2707,-4 20-399,-5 22 96,-2 20-134,-2 43 594,0 54-190,-1 1-107,1-27 0,0-2 84,-2 4-56,2-17 112,0-14 191,0-14 134,0-7 996,0-4-1231,0 0 3052,0-10-3265,13-32-101,2 2-78,10-17 134,-7 28-1277,-9 13 190,-4 11-134,-5 23-1233,0 18 303,-2 28-3365,-5 20 5460,-5 13 0,2-41 0,2-7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55.681"/>
    </inkml:context>
    <inkml:brush xml:id="br0">
      <inkml:brushProperty name="width" value="0.04286" units="cm"/>
      <inkml:brushProperty name="height" value="0.04286" units="cm"/>
    </inkml:brush>
  </inkml:definitions>
  <inkml:trace contextRef="#ctx0" brushRef="#br0">1 117 10854,'0'-14'3350,"0"2"-2879,0 12 717,0 0-998,0-39-11,0 28-123,0-28-56,0 37 0,0 2 180,1 17 178,7 23-22,6 32-1858,-3-23 0,0 3 1578,2 7 0,1 1-12,0 3 1,0 0-179,0 0 0,0-2 139,-1-5 1,0-2 16,8 40-11,-4-21-22,-5-16 11,-5-18 0,-1-14-67,-4-10 3052,0-7-3612,-2-4 70,0-2-4216,0-2-348,0-17 5121,0-14 0,0 8 0,0-2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56.252"/>
    </inkml:context>
    <inkml:brush xml:id="br0">
      <inkml:brushProperty name="width" value="0.04286" units="cm"/>
      <inkml:brushProperty name="height" value="0.04286" units="cm"/>
    </inkml:brush>
  </inkml:definitions>
  <inkml:trace contextRef="#ctx0" brushRef="#br0">527 71 12109,'0'-7'1087,"0"0"-739,0 6 1041,0 0-1187,0-1-90,0 2 112,0-2-101,0 1 22,0 1 651,0-2-639,0 1-79,0-1-22,-3 0-44,-3 1-12,-6 1-34,-3 0 34,-2 11-11,0 10 11,1 13-3415,6 10 3393,3 3-2257,6 5 2245,1 1-44,3-1-1,11-6 12,6-6-68,13-10 12,2-8 123,4-12 0,2-4 0,2-7 134,0-16 2370,1-8-2347,-1-21 112,-4-9 302,-11-41-369,-12 24-79,-23-23-213,-70 38-369,-11 27 823,16 18 1,-5 8-1609,8 15 1,1 7-1866,-3 5 0,1 5 3109,-1 11 0,6 2 0,-10 5 0,21-2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6.140"/>
    </inkml:context>
    <inkml:brush xml:id="br0">
      <inkml:brushProperty name="width" value="0.08571" units="cm"/>
      <inkml:brushProperty name="height" value="0.08571" units="cm"/>
      <inkml:brushProperty name="color" value="#33CCFF"/>
    </inkml:brush>
  </inkml:definitions>
  <inkml:trace contextRef="#ctx0" brushRef="#br0">4 124 14215,'-2'-4'2196,"1"2"-1814,1 2-371,44 0-11,-4 0-404,41 0-794,-18-7-214,-10-5-336,-13-7-1760,-21-6 3508,-10-2 0,-9 12 0,0 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0:57.967"/>
    </inkml:context>
    <inkml:brush xml:id="br0">
      <inkml:brushProperty name="width" value="0.04286" units="cm"/>
      <inkml:brushProperty name="height" value="0.04286" units="cm"/>
    </inkml:brush>
  </inkml:definitions>
  <inkml:trace contextRef="#ctx0" brushRef="#br0">79 137 12322,'-16'-28'1737,"2"6"-1435,6 20-145,0 2-23,1 0 23,2 13 12,1 9-102,2 16 34,0 6-34,2 2 11,0-4-33,6-1-45,1-7 11,4-6-11,-2-8 34,-5-8-12,0-5-10,-4-4 55,2-2 672,-2-1-694,0-7 33,0-12-44,0-16-34,-2-14 0,-5-9-11,-2 0 22,-6 3-3381,5 15 3370,4 13-145,3 16 10,3 6 12,0 14 123,0 13 22,0 18-10,0 11-12,0 3 0,0-7 0,0-6-23,0-11 23,0-8 3392,0-12-3448,0-4 56,0-6 101,0 0 89,0-13-122,0-9-46,3-23 12,-1-14-34,1-10 11,-2 0 22,-1 11-33,0 18-56,0 20-100,0 12 77,0 11 79,0 18 0,0 14-3649,0 24 2685,0 8-1467,0 7 2431,-2-17 0,-1-2 0,1-3 0,-4 19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07.533"/>
    </inkml:context>
    <inkml:brush xml:id="br0">
      <inkml:brushProperty name="width" value="0.04286" units="cm"/>
      <inkml:brushProperty name="height" value="0.04286" units="cm"/>
    </inkml:brush>
  </inkml:definitions>
  <inkml:trace contextRef="#ctx0" brushRef="#br0">46 102 13330,'-4'-46'718,"1"10"-651,3 45 157,-3 12-112,0 15 100,-4 12-189,-1 0 55,3-6-44,-1-9 55,2-11-43,2-9 10,1-5-11,1-6 246,0-1 616,0-1-716,0-16-112,0-8-46,4-21 46,-1-8-46,2-1 113,-4 8 55,-1 10-167,0 18-34,0 9-101,0 8 101,0 12-11,0 10 11,0 13 0,1 6 0,4-1-22,5-5-573,3-5-884,8-4-1904,1-10 3383,4-6 0,-12-6 0,-2-3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09.466"/>
    </inkml:context>
    <inkml:brush xml:id="br0">
      <inkml:brushProperty name="width" value="0.04286" units="cm"/>
      <inkml:brushProperty name="height" value="0.04286" units="cm"/>
    </inkml:brush>
  </inkml:definitions>
  <inkml:trace contextRef="#ctx0" brushRef="#br0">596 258 6428,'0'-9'1154,"0"1"-762,0 8 404,0 0-505,0-23-145,0 14 313,-3-17 34,-2 21 57,-5-3-203,-1 1 78,-4-3-111,0-1 0,-2 1 78,-3-1-157,0 3 34,-2 0-179,1 3 111,-5 1-110,0 3 66,-5 1-34,-2 0 11,-1 1 34,-2 8-34,0 5-10,2 9-46,3 6 90,2 5-101,7 7 45,5 4-22,7 1-3426,5 1 3403,4-1-2256,1-1 2234,6-1 44,9 3 113,38 19-101,-1-13-45,25 9-1473,-14-24 1485,5-12 1135,4-8-1035,-16-12 0,1-4 1662,27-10-1752,-28 1 1,-1-4 34,13-23 77,-4-9-67,-13-7-67,-12-4 68,-15-4-12,-13-38-90,-24 22 1308,1 21 0,-6 2-1308,-38-21 1014,-11 4-980,-8 7-11,3 16-2780,2 14 2735,7 16-120,1 10-132,15 19 0,-1 8-767,-31 16 178,24-2 1,0 4-735,12-5 1,3 1 1608,-3 1 0,4-2 0,-7 5 0,13-9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0.867"/>
    </inkml:context>
    <inkml:brush xml:id="br0">
      <inkml:brushProperty name="width" value="0.04286" units="cm"/>
      <inkml:brushProperty name="height" value="0.04286" units="cm"/>
    </inkml:brush>
  </inkml:definitions>
  <inkml:trace contextRef="#ctx0" brushRef="#br0">28 203 10619,'40'-49'362,"0"0"0,-2 4 0,0 10-137,14 22 44,5 5-584,5 5 909,0 14-258,-3 14 0,-7 19-45,-11 15-111,-12 7-24,-13 2-44,-8-1 0,-7-2 24,-5-8 263,-10-3-198,-11-10-10,-13-7-79,-6-5 11,-6-9 157,-4-8 588,-2-7-677,-2-7 33,4-6 78,-1-14-112,6-17-122,5-21 111,7-15-157,13-6-22,10 2 0,11 12-67,27 14-34,13 14-3627,29 16 2574,9 9-857,2 10-2068,-2 16 4079,-11 6 0,-28-3 0,-13-2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3.280"/>
    </inkml:context>
    <inkml:brush xml:id="br0">
      <inkml:brushProperty name="width" value="0.04286" units="cm"/>
      <inkml:brushProperty name="height" value="0.04286" units="cm"/>
    </inkml:brush>
  </inkml:definitions>
  <inkml:trace contextRef="#ctx0" brushRef="#br0">68 177 6451,'-5'0'2644,"0"0"-1759,5 0 1457,0 0-1704,-17-16-88,13 6-259,-14-15-156,18 8-35,13-5 102,9-4-12,19 3-78,10 2-67,7 11 45,0 4-34,-1 6 124,-8 10-46,-10 7-33,-5 14 33,-10 8-44,-6 5-23,-7 6-22,-6 3-12,-3 4 68,-4 0-78,-11 3 55,-6-4-67,-12-3 56,-3-10 23,1-9 280,-3-12 145,0-10-11,-1-6 90,-5-6-33,-1-12 200,-18-35-604,17-5-11,-4-30-112,27 20-135,23-12-34,29 30-682,34 0-1548,29 33 1,-44 10 0,0 5 2364,46 18 0,-43-10 0,-17 8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5.249"/>
    </inkml:context>
    <inkml:brush xml:id="br0">
      <inkml:brushProperty name="width" value="0.04286" units="cm"/>
      <inkml:brushProperty name="height" value="0.04286" units="cm"/>
    </inkml:brush>
  </inkml:definitions>
  <inkml:trace contextRef="#ctx0" brushRef="#br0">220 298 7538,'0'-11'3193,"0"2"-2107,0 9 1122,0 0-1558,6-62-123,4 35-135,8-50-191,8 50-100,5 1-56,8 0-23,8 7-22,4 8 0,4 8 45,-3 24 45,-7 18-23,-11 33 0,-17 22-45,-12-41 1,-2 1-18,-4 1 1,-2-1 22,-3-3 0,-2-1 17,-13 34 23,-10-17-3259,0-17 3393,-3-14-2146,-6-11 2224,-7-13 112,-13-4-117,10-18 0,-2-6-40,-27-14-90,27 4 1,4-6-34,-4-28-100,16-28-180,28 23-146,35-8-123,35 44-740,29 15-16,-38 9 0,1 4-1833,-1 5 1,-1 3 3216,41 18 1,-42-8 0,-19 5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6.791"/>
    </inkml:context>
    <inkml:brush xml:id="br0">
      <inkml:brushProperty name="width" value="0.04286" units="cm"/>
      <inkml:brushProperty name="height" value="0.04286" units="cm"/>
    </inkml:brush>
  </inkml:definitions>
  <inkml:trace contextRef="#ctx0" brushRef="#br0">33 29 10451,'-8'-9'3776,"3"2"-3228,5 7 405,0 0-572,-5-6-224,4 5-112,-3-5 22,4 13-22,0 11-45,-3 15-23,1 14-671,-1 15-1155,1 13-3518,2 14 5367,0 11 0,0-42 0,0-10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7.180"/>
    </inkml:context>
    <inkml:brush xml:id="br0">
      <inkml:brushProperty name="width" value="0.04286" units="cm"/>
      <inkml:brushProperty name="height" value="0.04286" units="cm"/>
    </inkml:brush>
  </inkml:definitions>
  <inkml:trace contextRef="#ctx0" brushRef="#br0">1 3 11705,'3'-1'2007,"0"-1"-1660,-3 2-224,0 0-123,52 96-269,-24-36-3028,8 10 0,1 3-2036,-1 12 5333,3 3 0,-18-39 0,-3-10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8.634"/>
    </inkml:context>
    <inkml:brush xml:id="br0">
      <inkml:brushProperty name="width" value="0.04286" units="cm"/>
      <inkml:brushProperty name="height" value="0.04286" units="cm"/>
    </inkml:brush>
  </inkml:definitions>
  <inkml:trace contextRef="#ctx0" brushRef="#br0">30 27 8198,'-2'-6'2062,"0"2"-1513,2 4 650,0 0-661,0-7-112,0 5 11,0-5-78,0 7-158,0 5-44,0 8-101,0 12-56,0 9-347,-4 9-953,-3 4-4468,0 2 2575,1-4 3193,4-13 0,2-14 0,0-11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9.021"/>
    </inkml:context>
    <inkml:brush xml:id="br0">
      <inkml:brushProperty name="width" value="0.04286" units="cm"/>
      <inkml:brushProperty name="height" value="0.04286" units="cm"/>
    </inkml:brush>
  </inkml:definitions>
  <inkml:trace contextRef="#ctx0" brushRef="#br0">163 0 13252,'-45'63'119,"0"0"1,3-5 0,13-9-143,28-20 46,1-4-23,8-9-5616,3-6 5672,12-6 1398,1-2-1421,2-2 838,2-6-848,-2-9-1,-1-11 12,-4-10-34,-6-5 11,-7 2 22,-5-6-89,-5 17-1266,2 4-2712,-2 16 1659,10 7 2375,5 0 0,-3 1 0,2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6.304"/>
    </inkml:context>
    <inkml:brush xml:id="br0">
      <inkml:brushProperty name="width" value="0.08571" units="cm"/>
      <inkml:brushProperty name="height" value="0.08571" units="cm"/>
      <inkml:brushProperty name="color" value="#33CCFF"/>
    </inkml:brush>
  </inkml:definitions>
  <inkml:trace contextRef="#ctx0" brushRef="#br0">109 1 19000,'-25'17'56,"6"14"-56,19 32-448,0 7-706,0 6-561,-3 2-503,-5 3 2218,-3-26 0,-1-3 0,-1 0 0,-5 9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9.315"/>
    </inkml:context>
    <inkml:brush xml:id="br0">
      <inkml:brushProperty name="width" value="0.04286" units="cm"/>
      <inkml:brushProperty name="height" value="0.04286" units="cm"/>
    </inkml:brush>
  </inkml:definitions>
  <inkml:trace contextRef="#ctx0" brushRef="#br0">53 12 10137,'1'-1'2219,"1"-1"-1704,-2 2-437,-13 45-44,7-21-34,-8 40 0,11-41 0,3-3 101,9-12-68,7-5-3414,15-1 3426,10-2-1111,5 0 1077,1-9 12,-1-8 145,3-27-157,-16 6-11,-6-11 0,-19 23-616,-20 11-1323,-30 16-1904,-34 28 3843,19-8 0,1 2 0,-13 10 0,8-4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19.868"/>
    </inkml:context>
    <inkml:brush xml:id="br0">
      <inkml:brushProperty name="width" value="0.04286" units="cm"/>
      <inkml:brushProperty name="height" value="0.04286" units="cm"/>
    </inkml:brush>
  </inkml:definitions>
  <inkml:trace contextRef="#ctx0" brushRef="#br0">570 76 13555,'-22'0'325,"-6"14"-113,-7 35-100,-1 0 34,13-5-101,7-10-12,12-9-22,2-9 34,9-6 11,16-6-349,18-2 450,24-12-33,11-15 78,8-15 10,-9-11 214,-14 1 145,-23 6-312,-19 5-3521,-24 9 3262,-35 8-655,-37 10-216,15 17 1,-11 6 0,3 2-850,-15 6 0,-1 4 1697,5 1 0,-4 3 0,13-2 1,23-4-1,7 0 0,-23 12 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21.831"/>
    </inkml:context>
    <inkml:brush xml:id="br0">
      <inkml:brushProperty name="width" value="0.04286" units="cm"/>
      <inkml:brushProperty name="height" value="0.04286" units="cm"/>
    </inkml:brush>
  </inkml:definitions>
  <inkml:trace contextRef="#ctx0" brushRef="#br0">88 0 6439,'-7'0'572,"1"0"-572,6 0-146,0 0-78,-32 0-45,23 0-89,-23 2 358,30 1 0,2-1 0,0 1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24.668"/>
    </inkml:context>
    <inkml:brush xml:id="br0">
      <inkml:brushProperty name="width" value="0.04286" units="cm"/>
      <inkml:brushProperty name="height" value="0.04286" units="cm"/>
    </inkml:brush>
  </inkml:definitions>
  <inkml:trace contextRef="#ctx0" brushRef="#br0">1382 199 6766,'64'-12'332,"0"-1"0,0 2 1,-25 2-76,-39 7 289,0 2-210,0-3 112,0 3 0,0-3 79,0 3-79,1-3 70,0 2-171,0 0 2578,-1 1-2735,0-2-21,0 2 604,0-1-650,0-1 56,0 2 1872,0-2-2051,0 1 0,0 0-7675,0 0 6363,5 1 1088,4 0 202,8 0 22,3-1 0,-1-1 22,-2 0 90,-4-1 56,-4 3-78,-2-2 0,-1 2-12,-1 0 56,2 0 102,-1 0 178,1-1 68,-1 0 157,-1-1 89,0 1-89,-3-2 157,-1 3-91,-1-1 203,2 1-314,-1 0-236,1 0-55,0 0 347,-2 0-34,0-2-325,0-1-235,0-2-56,-5-3 79,-3 0-79,-7-2 11,-4 0 12,-1 2-12,-3-2 0,2 3-3403,-2-1 3392,-1 2 11,-2-1 1,0 2-12,-3 1 22,1 0-11,-1 3 12,1-1-12,-1 1 34,4 0-12,-8 0 3370,10 1-3403,-5 0 0,10 0 23,-10 0-12,9 0-11,-9 0 0,9 0 11,-2 0 12,-1 0-23,0 0 0,5 0-34,0 0 34,4 0 22,0 0-22,-2 0 0,-1 0 12,-8 1-12,6 0 0,-2 2 0,10-3-12,2 1 12,1 1 0,-1-2 0,2 3 0,-4-3 0,2 3 0,-2 1 0,-3 1 12,-1 1-12,-4-1 0,-3 0 0,1-2 0,0 0 0,4 2-12,2-1 12,2 2-11,-6 0 11,2 3 0,-10 1 11,2 1-11,-4 0 12,-3 2-12,3-1 0,1-2 0,1-2 11,0-1-11,-11 3 0,10-1 56,-5 0-56,11-1 0,1-1 0,-1 1 0,2 0-11,-7 2 11,4 0 0,-5 3 0,5-3 0,3 1 0,3-3 11,1-1-22,2-3 22,0 1-11,-1 2 0,-3 1 11,-8 4-11,7-2 0,-4-1 0,14-4-11,0-1-12,3 0 23,-4 4-33,-3-3 33,-6 6-34,7-5 23,1 0-11,8-3-12,2-3-44,0 1 55,0 1 23,0 0-11,0 1-34,0 3 45,0 1-11,0 4 22,0 2 0,0 1 1,0 0-12,0-1 0,-1-1 11,1-1-11,-2 3-11,2-2-1,0 3 12,0-4-22,0-1 22,0 1 22,0-1-22,0 3 0,0-2-33,0 2 33,12 10 11,-2-6 11,10 10-22,-3-11-22,-1 0 22,2 0 0,0-1 22,4 1-10,14 9-12,-4-6 0,12 4 11,-8-7-11,3-2 0,2 0 11,3-2-11,1 0 11,6 0 0,2-1 34,32 0-11,-21-5 11,17 0-3426,-32-6 3403,-5 1-1762,-4 1 1751,-2-2 0,-1 2 12,13-2-23,-12 0 0,12 0 0,-16 0 0,5 0 0,2 0 11,4 0-11,1 0 11,1-2-11,-3-1 45,17-2 2474,-16-1-2530,15-1 2646,-20 1-2635,1-1-22,3-1 22,0 0-11,3-3 11,21-8 22,-21 2 12,12-2-34,-28 7-34,-3 2 34,-4 0 23,0-1-12,2-2-11,2-2 11,4-3 11,13-7 12,-13 5 22,7-5-45,-22 12 101,-5 0 101,-5 4-45,-1-3-146,-1-2 79,0-16-45,-2 5-33,-1-12 77,-2 11-88,0-1 44,-7-1-12,-5-2-21,-11-3-11,-6-3 10,-7-3 0,-31-19-10,11 14-12,14 16 0,-1 2-3392,-27-7 3369,-18 4-1123,37 16 1,-3 1 1145,-8 2 0,-3 1-748,-3 2 1,-6 2 519,2 2 1,-7 2-1,3 2-616,-13 7 1,-1 5 129,11-2 1,-4 1 0,6 5-1086,-9 15 1,5 5 1798,-3 4 0,7 0 0,29-16 0,5-1 0,-23 16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36.967"/>
    </inkml:context>
    <inkml:brush xml:id="br0">
      <inkml:brushProperty name="width" value="0.04286" units="cm"/>
      <inkml:brushProperty name="height" value="0.04286" units="cm"/>
    </inkml:brush>
  </inkml:definitions>
  <inkml:trace contextRef="#ctx0" brushRef="#br0">2007 222 15482,'-52'-34'22,"0"0"0,3 3 1,4 6-1,-4 17-10,-4-1 77,-2-1-89,1-2 146,-1-1 33,0 0 191,-2 2-101,0 1-202,2 3-22,3 4 0,0 2 11,1 1 22,-3 0-4284,-4 0 4318,-3 5 904,-1 3-882,1 5 23,6 0-23,5 0-66,6 1-1,2 2 0,4 1 11,1 2 69,-10 8-69,9-5 23,-6 6-11,15-9-1,3-1-2234,3-1 2291,5-3 2234,1 1-2100,-11 12-101,4-1-11,-11 9-33,9-6 0,0-3 21,-1 1-21,1-1 3425,0-1-3325,-9 11-123,10-9 34,-5 8-57,11-13 12,6-2-23,3-2-44,5-1 0,4 1 45,1 3-1,0 2 12,0 0-34,0 3 78,8 14-44,0-5 10,10 13-3402,-4-9 3448,5 5-435,13 27 367,-5-15-57,9 21 113,-8-25-10,1-1-23,2-5 44,4-3-66,3-6 21,6 0 152,26-1 0,8-3-128,14 3 1461,-5-4 1,-1-4-1519,0-12-33,-1-3-34,-5 0 33,-4-5 23,-5 0 34,-20-5 0,0-1-2511,28 1 2438,-26-2 0,-1 0 50,28-1 50,1 0-95,5 0 0,-4 0-2232,-2-3 2210,-10-2-85,-8-2 141,12-7-45,-22 2 12,14-6-1,-20-1-11,6-5 1,3-6-1,4-4-11,4-3 11,-2 1 0,-2-1 34,7-8-23,-23 13-10,5-4 21,-25 15-10,-2 2-1,-3 1 45,0-2 2146,-4 5-2056,4-6-17,-7 5-84,1-9 3328,-4 0-3361,0-7 10,0-6-22,2-3 181,-5-1-158,3-12-34,-6 13 11,2-6 0,-3 18-11,0 0 22,-1 3-10,0 0-12,0 2 22,0 1-11,0 1 0,-10-11-11,-1 7 0,-13-12-22,-1 9 22,-5-1 0,-2-2 0,-3 1 0,-1 0 11,-14-14-11,10 14 0,-7-10 0,16 18-22,4 2 11,-1 3 11,-1 2 0,-2-1-12,-7 1-10,-5-1 22,-9 1-56,-38-7 22,12 7 34,25 6 0,-1 1-22,-29 0-23,2 2-22,-5 4 45,4 2 5,23 0 0,0 2-5,-24-1 10,27 0 1,1 0-22,-14 0 21,-5 5-10,2 4-12,-4 6-3369,0 2 3370,2 3-1066,1 0 1088,8 2-80,5-2 91,3 1-12,8-1 1,2 1 0,3 0 2797,2 3-2786,1-1 11,1 3-11,2-2 1566,2 2-1566,4 0 163,1 0-174,2 2-12,1 1 12,1 4 0,-1 4 11,0 8 22,-1 3-22,0 7-33,-9 21 10,12-19 12,-3 21 11,19-22-22,4 6-3370,4 4 3481,12 4-369,12 3 330,7-18 1,7 0-23,-6-13 0,3-2 28,15 13 0,2-3-39,-8-15 0,1-5 5,6 0 1,4-3-1,4-1 0,4-3 17,7-2 1,3-3-18,5-3 1,3-4-1,5-2 0,1-3 0,-2-2 1,5-2 10,-5-3 1,4-2 0,-3-2-578,10-3 0,-1-2 536,-12 0 1,2-2 0,-6-2 7,-1-6 0,-7-3-79,-2-2 1,-4-2 106,-7 1 0,-3-3-6,-7 0 1,-3-1 2514,32-35-2476,-37 17 1,-5-2-6,10-30-39,-22 29 0,-5-1-6,-7-24 414,-7-1-425,-24-6-68,-14-6-847,4 41 1,-7 1 695,-7-4 1,-5 2-73,-9-2 0,-7 3-290,-13 2 0,-6 5-84,23 16 1,-3 2-1,-8 4-1464,-15 7 0,-11 4 0,-3 5 0,4 2 1934,14 4 0,1 3 0,2 1 0,1 0 1,0-3-1,-1-1 0,4 2 0,8 2 1,-8 12-1,0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39.335"/>
    </inkml:context>
    <inkml:brush xml:id="br0">
      <inkml:brushProperty name="width" value="0.04286" units="cm"/>
      <inkml:brushProperty name="height" value="0.04286" units="cm"/>
    </inkml:brush>
  </inkml:definitions>
  <inkml:trace contextRef="#ctx0" brushRef="#br0">1941 0 16569,'0'23'571,"0"6"-526,0 13-12,2 1-2282,3 4 2272,4-3 686,5 3-709,-1 3 579,-2 2-422,-6 8-148,-8 35 126,-17-14-68,5-26 0,-5-1-11,-34 26 34,-6-2-23,-7-5-22,0-4 11,0-10 0,2-6 22,-1-11-32,-1-3 21,-7-8 22,-6-4 91,-9-2-57,-6-7-79,46-9 1,-1-2 146,-48 3-1918,4-5 1928,7-2-1445,11-3 1345,8-5 371,14-7-392,8-10 235,12-10-270,7-7-45,4-7 11,5-6-11,5 1 34,7-1-23,3 14 2626,3 7-2626,0 12 2278,0 8-2278,0 3 58,0 3 20,0 3-78,0 1 661,0 1-660,-13 20 10,-11 10 0,-21 25 1,-11 6-23,-5-2 33,7-9-21,12-12-12,14-16 0,14-9-68,8-8 46,4-4-34,2 1 34,0-1-34,0 6 56,0 2 0,9 6 11,7 5-11,14-2 22,11 0-11,3-5 1,2-5-12,-7-2 0,-8-3 0,-13 1 33,-9-2 12,-6-1 22,-3-1 180,0 0-203,-7-7-44,-8-11 0,-7-15-22,-7-17 22,6-11-22,2-4 22,8 1 0,6 14 0,4 14-23,3 15 12,0 8 22,0 8-22,0 1 11,0 3-78,0 0 78,-2 1 0,-1 0-12,-1 0 12,2 0 23,-1 0-23,1 0-11,-1 0-1,0 0 12,1 0-11,0 0-34,2 0 45,12 0 0,13 0 23,22-3-1,21-5-22,14-5 0,12-8 11,3-4 1,-5 2-12,-14 0-23,-22 11 1,-23 3-12,-18 7-123,-11 1-123,-4 1-224,0 0-135,-7 0-425,-11 4-426,-15 7-527,-11 9-863,-7 8-3036,0 2 5916,6 1 0,19-15 0,8-3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52.467"/>
    </inkml:context>
    <inkml:brush xml:id="br0">
      <inkml:brushProperty name="width" value="0.04286" units="cm"/>
      <inkml:brushProperty name="height" value="0.04286" units="cm"/>
    </inkml:brush>
  </inkml:definitions>
  <inkml:trace contextRef="#ctx0" brushRef="#br0">151 95 13846,'0'5'2465,"0"0"-1894,0-11-22,0-3-112,0-6 146,0 0-34,0 4-44,0 3-169,0 5-157,-2 1-45,0 2-100,-2 6 145,-6 19 101,-5 19-146,-5 25 46,1 10-68,1 5 146,8-2-101,4-2-101,4-4 33,2-10-78,0-9-11,0-16 0,0-14 56,0-11 12,0-10 32,0-3 24,0-3-12,0-4-101,9-69-67,5-8 50,-3 9 1,1-6-1708,1 10 0,0 2 1713,-2 3 0,1 1-19,-1 1 1,-1 5 7,0-6-124,-2 16-10,-8 41-1,0 5 269,-5 76-22,-2-24-84,2 5 0,0 4 5,-3 13-42,2 19 20,4-34 0,1 4 0,1-44 22,0-8 45,0-8 3376,0-1-3376,0-2 209,0-35-254,0 5-11,0-28-11,0 25-134,0 14 67,0 12 33,0 7 34,-6 10 56,-7 11-22,-6 15-34,-11 38 0,10-11-23,-3 23-77,11-20-225,4-3-202,3-7-212,4-11-472,1-9-1892,0-13 1131,0-10-1580,7-13 3552,8-25 0,-5 14 0,3-12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7:01:53.326"/>
    </inkml:context>
    <inkml:brush xml:id="br0">
      <inkml:brushProperty name="width" value="0.04286" units="cm"/>
      <inkml:brushProperty name="height" value="0.04286" units="cm"/>
    </inkml:brush>
  </inkml:definitions>
  <inkml:trace contextRef="#ctx0" brushRef="#br0">0 1 7829,'0'0'0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6.484"/>
    </inkml:context>
    <inkml:brush xml:id="br0">
      <inkml:brushProperty name="width" value="0.08571" units="cm"/>
      <inkml:brushProperty name="height" value="0.08571" units="cm"/>
      <inkml:brushProperty name="color" value="#33CCFF"/>
    </inkml:brush>
  </inkml:definitions>
  <inkml:trace contextRef="#ctx0" brushRef="#br0">0 88 17644,'13'10'1546,"13"-8"-1546,41-31-33,3 5-550,-2 2-1624,-2 11-1704,-5 3 3911,1 5 0,-29 2 0,-6-1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6.921"/>
    </inkml:context>
    <inkml:brush xml:id="br0">
      <inkml:brushProperty name="width" value="0.08571" units="cm"/>
      <inkml:brushProperty name="height" value="0.08571" units="cm"/>
      <inkml:brushProperty name="color" value="#33CCFF"/>
    </inkml:brush>
  </inkml:definitions>
  <inkml:trace contextRef="#ctx0" brushRef="#br0">1 377 12633,'0'-55'1132,"-1"1"0,10-42 385,9 49-1305,12 5-32,27 1-158,-8 19 346,21 3-402,-21 20 1,-5 18 115,-14 11-82,-13 16-2836,-10 7 2926,-16 3-2269,-11 0 2247,-11-5-1540,-4-12 1483,6-12-11,11-11-22,10-11 1224,5-1-1202,11-1 2269,12 4-2202,42 17 0,-8 0 3516,23 16-3292,-32-3-11,-11 4 101,-12 2-22,-12-1 44,-16-2-3627,-22-5 3224,-18-2-2458,-22-8 1135,-9-4-1834,-1-8 3157,-22-9 0,53-1 0,-8-5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7.368"/>
    </inkml:context>
    <inkml:brush xml:id="br0">
      <inkml:brushProperty name="width" value="0.08571" units="cm"/>
      <inkml:brushProperty name="height" value="0.08571" units="cm"/>
      <inkml:brushProperty name="color" value="#33CCFF"/>
    </inkml:brush>
  </inkml:definitions>
  <inkml:trace contextRef="#ctx0" brushRef="#br0">188 1 15885,'25'65'922,"-1"0"1,-3-1 0,-5-2-251,-4 30-1496,-8-1 1036,-3-12 111,-13-10-256,-5-13 246,-15-15-291,-5-12 146,-2-15-56,0-8-45,3-17-44,4-19-1,8-26-22,10-27 2,9 33 0,3-1-8,1-4 0,3 1 0,6 1 1,3 2-28,21-34-46,22 18 12,17 25-45,10 20-3398,11 13 2300,0 24-874,-2 10 2058,-42 8 1,-5 1-1,3 0 1,-3 13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8.068"/>
    </inkml:context>
    <inkml:brush xml:id="br0">
      <inkml:brushProperty name="width" value="0.08571" units="cm"/>
      <inkml:brushProperty name="height" value="0.08571" units="cm"/>
      <inkml:brushProperty name="color" value="#33CCFF"/>
    </inkml:brush>
  </inkml:definitions>
  <inkml:trace contextRef="#ctx0" brushRef="#br0">6 39 13790,'0'-9'3428,"0"3"-3215,0 6 90,0 0-438,-6-10-1632,10 7 1745,11-8 406,20 11-1325,19 0-942,3 0-2004,-14 0 3887,-17 10 0,-17-8 0,-9 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8.222"/>
    </inkml:context>
    <inkml:brush xml:id="br0">
      <inkml:brushProperty name="width" value="0.08571" units="cm"/>
      <inkml:brushProperty name="height" value="0.08571" units="cm"/>
      <inkml:brushProperty name="color" value="#33CCFF"/>
    </inkml:brush>
  </inkml:definitions>
  <inkml:trace contextRef="#ctx0" brushRef="#br0">13 35 14204,'-7'5'3082,"2"-1"-2724,5-4-358,0 0-784,133 11-829,-42-11 373,-26 0 1,9-1-1,-5-2 1240,1-6 0,-8-2 0,14-6 0,-18 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19.741"/>
    </inkml:context>
    <inkml:brush xml:id="br0">
      <inkml:brushProperty name="width" value="0.08571" units="cm"/>
      <inkml:brushProperty name="height" value="0.08571" units="cm"/>
      <inkml:brushProperty name="color" value="#33CCFF"/>
    </inkml:brush>
  </inkml:definitions>
  <inkml:trace contextRef="#ctx0" brushRef="#br0">284 353 12960,'48'-16'1513,"-5"-3"-1121,-30-3 23,-3-7-124,-2-5 57,-6-6-102,0-5 79,-6 1 67,-9 2-112,-8 11-201,-15 10-68,-9 11 23,-12 19 44,-6 18-3380,0 18 3358,10 10-56,19 1-68,17-8-2200,13-5 2257,22-8-1030,9-8 1030,24-17 0,5-7 11,11-10 5,-9 0 1,-4-7 61,-12-23-56,-9 0 135,-13 4 122,-8 9 1743,-6 11-2011,-5 8 1378,-1 6-1378,-3 25 280,-8 18-224,-4 36-327,-8 14 288,13-23 0,3 0-51,-4 28-84,8-39 1,1-5-768,2 1-852,0-17-1221,0-10-3127,0-12 6085,0-9 0,0-5 0,0-3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0.520"/>
    </inkml:context>
    <inkml:brush xml:id="br0">
      <inkml:brushProperty name="width" value="0.08571" units="cm"/>
      <inkml:brushProperty name="height" value="0.08571" units="cm"/>
      <inkml:brushProperty name="color" value="#33CCFF"/>
    </inkml:brush>
  </inkml:definitions>
  <inkml:trace contextRef="#ctx0" brushRef="#br0">162 534 6371,'41'-53'381,"0"0"0,-3 3 0,-7 3 2182,-8-3-2384,-6-7 1413,-9-3-1210,-4 3 21,-17 11-403,-10 11 871,-20 18-883,-9 8 12,-7 12-33,2 12-2068,6 9 2090,13 14-36,19 7-76,10 3 123,26 7 0,14 2 11,23 2-11,12-2 0,2-1-1516,-3-3 1527,-26-18 0,-2 2 1426,9 14-1247,0 12-11,-35-26-44,-7-6 234,-8-4-77,-9-4 2346,-16-3-2470,3-10-56,-4-3 45,16-7 3262,5 0-3374,3 0 277,3 0-244,2 0-78,0 0 34,-1 0-23,-1 0 23,1 0 291,1 0-1591,0 0-381,-1 0-270,-2-2-514,2-11-1065,-1-10 3496,3-20 0,0 18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5.070"/>
    </inkml:context>
    <inkml:brush xml:id="br0">
      <inkml:brushProperty name="width" value="0.08571" units="cm"/>
      <inkml:brushProperty name="height" value="0.08571" units="cm"/>
      <inkml:brushProperty name="color" value="#33CCFF"/>
    </inkml:brush>
  </inkml:definitions>
  <inkml:trace contextRef="#ctx0" brushRef="#br0">192 10 10103,'5'-5'3564,"-2"1"-3083,-3 4 46,0 0-202,0 10 157,0 7-1,0 14-156,-1 8-78,-3 3-146,0 5-90,-1 2-3403,1-2 3314,2-3-1164,-4-7 245,3-9 22,-3-8-202,-2-11-358,-1-3 11,-2-6 4332,0-12-2808,2-8 1490,-1-13-997,-1-8 515,0 1-3570,-3 2 3514,0 5-324,-1 11-80,2 8-99,1 8-337,3 3-112,5 3-45,1 0 3437,3 6-3392,0 3-78,9 6-35,12 0-268,14-4-537,15-5-999,8-3-1164,9-3 3081,3-3 0,-28 3 0,-10-3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1.082"/>
    </inkml:context>
    <inkml:brush xml:id="br0">
      <inkml:brushProperty name="width" value="0.08571" units="cm"/>
      <inkml:brushProperty name="height" value="0.08571" units="cm"/>
      <inkml:brushProperty name="color" value="#33CCFF"/>
    </inkml:brush>
  </inkml:definitions>
  <inkml:trace contextRef="#ctx0" brushRef="#br0">529 27 9991,'-8'-5'3642,"1"1"-2567,7 4 158,0 0-774,-74-8 180,34 6-146,-59-6-123,55 8-123,5 0-23,3 0-146,6 5-78,1 11 67,2 12 1,-2 18 21,3 9-10,6 5-79,7-1-45,7-6 34,5-10-3415,9-11 3426,9-9 0,14-11 101,15-5-23,6-6-11,8-12 23,-2-8-68,-1-15 79,-11-6-78,-9 0 111,-8-4-123,-14 18-11,-5 4 3291,-10 18-3403,0 4 112,-2 18 168,-13 23-3380,-8 41 3380,3-25 0,-1 4-621,0 9 1,0 6 676,1-3 0,0 6 0,1-5-534,1 10 1,1-1 346,4-15 0,0 2 1,3-7-256,5-9 1,2-5 228,0 30 0,6-28-22,1-19 1088,3-18-1133,-2-8 754,1-9-1146,1-16-152,4-20-1630,7-23-1299,5-15-2937,3-3 6466,1 7 0,-13 32 0,-3 14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1.779"/>
    </inkml:context>
    <inkml:brush xml:id="br0">
      <inkml:brushProperty name="width" value="0.08571" units="cm"/>
      <inkml:brushProperty name="height" value="0.08571" units="cm"/>
      <inkml:brushProperty name="color" value="#33CCFF"/>
    </inkml:brush>
  </inkml:definitions>
  <inkml:trace contextRef="#ctx0" brushRef="#br0">570 18 14092,'0'-10'819,"0"3"-159,0 7 57,-43 91-4497,6-2 3998,-1-1 1,-2 6 353,9-14 0,0 1-449,2-8 1,-1 5-1,1-5-123,-2 6 0,1-2-45,-7 17 1,2-7-573,2-2-604,7-21-897,7-20-1378,1-18-1377,5-13 5684,2-22 0,6 6 0,2-10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1.903"/>
    </inkml:context>
    <inkml:brush xml:id="br0">
      <inkml:brushProperty name="width" value="0.08571" units="cm"/>
      <inkml:brushProperty name="height" value="0.08571" units="cm"/>
      <inkml:brushProperty name="color" value="#33CCFF"/>
    </inkml:brush>
  </inkml:definitions>
  <inkml:trace contextRef="#ctx0" brushRef="#br0">13 24 11571,'-7'-13'-2196,"2"3"728,5 10 788,0 0 1,0 0-1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2.052"/>
    </inkml:context>
    <inkml:brush xml:id="br0">
      <inkml:brushProperty name="width" value="0.08571" units="cm"/>
      <inkml:brushProperty name="height" value="0.08571" units="cm"/>
      <inkml:brushProperty name="color" value="#33CCFF"/>
    </inkml:brush>
  </inkml:definitions>
  <inkml:trace contextRef="#ctx0" brushRef="#br0">18 0 14182,'5'35'-728,"-1"-5"-1469,-4-23 2197,-12-2 0,9-1 0,-9-3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2.294"/>
    </inkml:context>
    <inkml:brush xml:id="br0">
      <inkml:brushProperty name="width" value="0.08571" units="cm"/>
      <inkml:brushProperty name="height" value="0.08571" units="cm"/>
      <inkml:brushProperty name="color" value="#33CCFF"/>
    </inkml:brush>
  </inkml:definitions>
  <inkml:trace contextRef="#ctx0" brushRef="#br0">232 42 14406,'-6'-24'369,"-13"7"-166,-25 30-125,-7 8-4262,5 11 4195,11 2 849,14 2-849,12 3 22,17 0-21,19 1 32,21 1 24,23-3-24,11 3-10,4-1-12,-5 1-1865,-13-3 1854,-20-1-11,-19-5 168,-16-1 538,-21 1-67,-21-1-236,-24 4-145,-19-6-169,-9-3-44,5-10-23,5-7 1822,16-5-2886,9-9-841,26-10-1500,4-11 3383,28-12 0,-9 15 0,8 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2.549"/>
    </inkml:context>
    <inkml:brush xml:id="br0">
      <inkml:brushProperty name="width" value="0.08571" units="cm"/>
      <inkml:brushProperty name="height" value="0.08571" units="cm"/>
      <inkml:brushProperty name="color" value="#33CCFF"/>
    </inkml:brush>
  </inkml:definitions>
  <inkml:trace contextRef="#ctx0" brushRef="#br0">47 1 18328,'-25'47'560,"6"11"-426,16 29-10,3 5-80,11 3-21,3-4-23,14-8-157,-1-8-549,-1-11-594,-5-14-727,-8-14-1111,-5-14-1535,-6-10 4673,-8-15 0,4 1 0,-5-4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2.684"/>
    </inkml:context>
    <inkml:brush xml:id="br0">
      <inkml:brushProperty name="width" value="0.08571" units="cm"/>
      <inkml:brushProperty name="height" value="0.08571" units="cm"/>
      <inkml:brushProperty name="color" value="#33CCFF"/>
    </inkml:brush>
  </inkml:definitions>
  <inkml:trace contextRef="#ctx0" brushRef="#br0">1 36 12806,'59'-5'-2935,"-1"0"0,4 1 0,-2 0 2855,-2 0 0,-5 0 0,13 3 1,-13-7-1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3.073"/>
    </inkml:context>
    <inkml:brush xml:id="br0">
      <inkml:brushProperty name="width" value="0.08571" units="cm"/>
      <inkml:brushProperty name="height" value="0.08571" units="cm"/>
      <inkml:brushProperty name="color" value="#33CCFF"/>
    </inkml:brush>
  </inkml:definitions>
  <inkml:trace contextRef="#ctx0" brushRef="#br0">371 1 19034,'-30'5'324,"6"21"-189,21 57-79,1 10-5716,8 4 5671,8 1-11,7-8 1310,10-8-1479,-3-17 772,-2-17-1017,-8-17 22,-6-15 381,-3-9 3365,-3-18-3566,-3-19-74,-8-25 0,-6-5 219,-12-11 67,4 11 0,-7 8 11,-24 26 90,-8 15 55,-7 8 35,-3 20-3324,6 10 3223,12 18-23,17 9-45,18 4 34,16 2-45,24-3-22,17-10-67,26-12-494,12-13-717,10-12-50,-40-7 1,2-2-2242,2-6 0,2-3 4186,5-2 0,-3-2 0,9-5 0,-11-1 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3.264"/>
    </inkml:context>
    <inkml:brush xml:id="br0">
      <inkml:brushProperty name="width" value="0.08571" units="cm"/>
      <inkml:brushProperty name="height" value="0.08571" units="cm"/>
      <inkml:brushProperty name="color" value="#33CCFF"/>
    </inkml:brush>
  </inkml:definitions>
  <inkml:trace contextRef="#ctx0" brushRef="#br0">1 25 12311,'0'-10'1210,"0"2"-1008,0 8-393,0 0-1064,64-6-919,-33 12-537,45 4 2711,-59 17 0,-9-9 0,-8-2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3.402"/>
    </inkml:context>
    <inkml:brush xml:id="br0">
      <inkml:brushProperty name="width" value="0.08571" units="cm"/>
      <inkml:brushProperty name="height" value="0.08571" units="cm"/>
      <inkml:brushProperty name="color" value="#33CCFF"/>
    </inkml:brush>
  </inkml:definitions>
  <inkml:trace contextRef="#ctx0" brushRef="#br0">85 1 15392,'-56'50'-291,"28"-9"-729,75-45-1580,26-9 684,-25 4 1,3-2 1915,11-2 0,-1 0 0,10-3 0,-4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5.497"/>
    </inkml:context>
    <inkml:brush xml:id="br0">
      <inkml:brushProperty name="width" value="0.08571" units="cm"/>
      <inkml:brushProperty name="height" value="0.08571" units="cm"/>
      <inkml:brushProperty name="color" value="#33CCFF"/>
    </inkml:brush>
  </inkml:definitions>
  <inkml:trace contextRef="#ctx0" brushRef="#br0">344 12 11593,'0'-7'2074,"0"2"-1861,0 5 559,0 0-222,0 17-158,-1 4-34,-3 20-89,-1 2-90,-4 1-77,3 1-24,1-3-33,3-4-45,2-7 11,0-9-45,0-8 34,0-6 0,0-5 34,0-2-23,1-13 0,-1-4 1,2-13-12,-2-2 0,-6 2 0,-9 6 22,-11 7-22,-13 8 0,-6 5 22,-1 3 46,2 6-46,7 6 0,11 8-10,7 4-1,12 0 34,3 0-12,12-4-33,9-1-56,14-5-190,16-4-528,8-6-4231,11-2 1812,8-4-1569,10-7 4721,11-5 0,-41 2 1,-7 2-1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33.682"/>
    </inkml:context>
    <inkml:brush xml:id="br0">
      <inkml:brushProperty name="width" value="0.08571" units="cm"/>
      <inkml:brushProperty name="height" value="0.08571" units="cm"/>
      <inkml:brushProperty name="color" value="#33CCFF"/>
    </inkml:brush>
  </inkml:definitions>
  <inkml:trace contextRef="#ctx0" brushRef="#br0">89 164 19157,'-25'-43'1344,"1"-1"1,-15-27-571,39 68-214,0 0-124,0 3-436,0 22 101,4 18 22,6 37-95,-3-28 0,0 3-28,2 7 0,0 2-28,-1 2 0,0 0-140,-2 0 0,1-2-286,-1-6 1,1-1-936,3 37-998,-1-20-2207,-4-19 4594,-4-20 0,-1-16 0,-2-11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46.929"/>
    </inkml:context>
    <inkml:brush xml:id="br0">
      <inkml:brushProperty name="width" value="0.08571" units="cm"/>
      <inkml:brushProperty name="height" value="0.08571" units="cm"/>
      <inkml:brushProperty name="color" value="#33CCFF"/>
    </inkml:brush>
  </inkml:definitions>
  <inkml:trace contextRef="#ctx0" brushRef="#br0">0 527 14809,'0'74'1076,"0"-15"-897,0-52 124,1-4 470,4-2-527,7-6-122,12-17-113,13-17 34,11-26-34,4-14-11,-26 33 0,-1-2 0,-3-2 0,-3 1 0,7-46 0,-11 15 0,-10 26-23,-5 26-21,-9 17 44,-10 37 0,-17 19 44,-9 34-1729,23-36 1,1 5 1684,1 24 0,9-1 0,15 6-28,21 18 50,32-82 124,41-29-46,-18-17-100,-28 4 0,-2-6 0,-17-3 0,-6-4 0,-1-2 0,-4-1 0,11-46 23,-13 13-2245,-11 22 2222,-7 23 2177,-2 19-2244,0 10-39,0 4 106,0 13 78,-2 14 23,-6 22 3336,2 13-3381,-2 4-45,6-2-11,4-9-56,13-8-381,10-10-526,16-12-663,7-10-995,7-10-2780,0-3 5401,-4-13 0,-22 8 0,-10-7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48.218"/>
    </inkml:context>
    <inkml:brush xml:id="br0">
      <inkml:brushProperty name="width" value="0.08571" units="cm"/>
      <inkml:brushProperty name="height" value="0.08571" units="cm"/>
      <inkml:brushProperty name="color" value="#33CCFF"/>
    </inkml:brush>
  </inkml:definitions>
  <inkml:trace contextRef="#ctx0" brushRef="#br0">247 9 10058,'0'-5'2555,"0"1"-7195,0 4 4875,-49 16-1032,27-2 942,-35 14 1067,44-8-1111,6-3-101,4 0 33,2-1 79,3 7 112,12 5 2180,10 9-2404,17 3 67,11 5-22,4-2 33,1-2-162,-6-8 174,-13-7-68,-10-11 23,-15-5 0,-6-6-11,-6-1-68,-15 1-168,-19 1 2858,-27 0-3765,-18-1-2134,12-9 0,1-5 3243,-4-16 0,-15 3 0,75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48.631"/>
    </inkml:context>
    <inkml:brush xml:id="br0">
      <inkml:brushProperty name="width" value="0.08571" units="cm"/>
      <inkml:brushProperty name="height" value="0.08571" units="cm"/>
      <inkml:brushProperty name="color" value="#33CCFF"/>
    </inkml:brush>
  </inkml:definitions>
  <inkml:trace contextRef="#ctx0" brushRef="#br0">0 57 8850,'52'3'50,"-1"1"1,37 1-331,-63 0-5223,1-3 5255,-2-1 1605,-3-1-1357,-4 0 1335,-6 0-383,-6 0 417,-2 0 838,-3 0 1253,-12 5-3270,-1 10-44,-10 9-124,5 9 12,7 3-12,6 0-22,9 0-56,15-5 56,14-3 0,23-10-3493,12-8 3381,11-6-1824,4-12 1936,-3-9 45,-10-15 11,-18-10 33,-17-6 146,-18-2-123,-10 3-56,-10 5-56,-14 8 2377,-15 13-2478,-22 10-325,-14 13-1041,-8 20-2030,2 14 3497,14 16 0,26-22 0,16-5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49.655"/>
    </inkml:context>
    <inkml:brush xml:id="br0">
      <inkml:brushProperty name="width" value="0.08571" units="cm"/>
      <inkml:brushProperty name="height" value="0.08571" units="cm"/>
      <inkml:brushProperty name="color" value="#33CCFF"/>
    </inkml:brush>
  </inkml:definitions>
  <inkml:trace contextRef="#ctx0" brushRef="#br0">210 193 10731,'-53'19'711,"0"1"1,-30 10-634,63-20-10,20-5-24,33-4-10,23-11 0,11-5-40,-6 3 0,5-3-1144,-3 0 1,5-3 0,-3 0 1149,14-5 0,-3 1 0,-2-1 0,-2 2 260,-10 2 1,-3 2-171,30-11-1564,-36 13 1855,-32 9-1910,-37 7 1641,-28 16-307,-32 15 234,30-8 0,-2 3 71,-2 1 1,-1 1-72,3 0 0,1-2-39,-33 21-45,25-13-123,27-15 1678,17-10-1499,40-7 157,23-14-101,35-11-17,-37 5 1,2-5 1150,16-10 0,-2-3-1167,20-12-1,-40 19 1,-6 3 1,-19 9-237,-13 8-100,-30 12-707,-15 17-1758,-13 9 0,-4 5 2767,-22 23 0,32-26 0,7-3 0,11-5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2.301"/>
    </inkml:context>
    <inkml:brush xml:id="br0">
      <inkml:brushProperty name="width" value="0.08571" units="cm"/>
      <inkml:brushProperty name="height" value="0.08571" units="cm"/>
      <inkml:brushProperty name="color" value="#33CCFF"/>
    </inkml:brush>
  </inkml:definitions>
  <inkml:trace contextRef="#ctx0" brushRef="#br0">18 215 14238,'-17'-8'213,"19"-1"-124,42 1-66,15-2 21,3-3-21,-2 0-23,-11 0-11,-11 2-45,-15 5 11,-11-1-134,-7 1-135,-5-3 135,-7-2 45,-8-3 134,-11 0 0,-5 0 78,2 2 168,1 4 180,6 0 90,4 3 156,6 0-23,6 1-122,4 1-168,2 1 167,0 1-459,0 17 34,0 6 23,0 20-124,1 4-33,-1 3-24,4-2-481,1-3-504,6-3-560,4-3-829,7-5-2387,1-7 4818,-4-7 0,-7-10 0,-7-4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2.629"/>
    </inkml:context>
    <inkml:brush xml:id="br0">
      <inkml:brushProperty name="width" value="0.08571" units="cm"/>
      <inkml:brushProperty name="height" value="0.08571" units="cm"/>
      <inkml:brushProperty name="color" value="#33CCFF"/>
    </inkml:brush>
  </inkml:definitions>
  <inkml:trace contextRef="#ctx0" brushRef="#br0">85 10 13364,'-45'30'2163,"9"-4"-1570,33-25-167,2 0 370,1-1-472,15 0-189,12 0-34,23-5-101,16-3-12,9-5-2122,6 0 1810,-5 2-393,-10 3-628,-19 3-313,-16 2-572,-17 2-874,-8 1 3104,-5 0 0,-1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4.697"/>
    </inkml:context>
    <inkml:brush xml:id="br0">
      <inkml:brushProperty name="width" value="0.08571" units="cm"/>
      <inkml:brushProperty name="height" value="0.08571" units="cm"/>
      <inkml:brushProperty name="color" value="#33CCFF"/>
    </inkml:brush>
  </inkml:definitions>
  <inkml:trace contextRef="#ctx0" brushRef="#br0">12 68 16759,'0'-38'34,"0"8"-34,0 43 56,0 17 190,0 26-100,-2 17-12,-1 9-67,-1-2 23,2-7 156,2-10-167,0-11-46,0-14-33,0-14 0,0-10-44,0-10-236,0-1-247,1-3-179,6 0-571,6-8-1390,13-11-7164,7-16 9777,6-14 0,-17 19 0,-5 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5.063"/>
    </inkml:context>
    <inkml:brush xml:id="br0">
      <inkml:brushProperty name="width" value="0.08571" units="cm"/>
      <inkml:brushProperty name="height" value="0.08571" units="cm"/>
      <inkml:brushProperty name="color" value="#33CCFF"/>
    </inkml:brush>
  </inkml:definitions>
  <inkml:trace contextRef="#ctx0" brushRef="#br0">332 149 12512,'0'-10'1961,"0"2"-1748,0 8 773,0 0-370,8 41-190,-6-8 0,6 40-180,-8-18-55,-7 2-90,-8-3-34,-14-2-45,-8-5 45,-4-10-33,2-8 33,4-13 57,3-8 89,4-5 123,2-15-67,2-15-124,5-24-3436,8-21 3358,5-11-33,21-6-2302,18 4 2200,29 9-707,-22 43 0,4 5 752,5 5 1,2 4-118,2 4 1,2 4-1004,14 2 1,-1 6-1626,19 18-2650,0 9 5418,-67 21 0,-14-20 0,-6-3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6.785"/>
    </inkml:context>
    <inkml:brush xml:id="br0">
      <inkml:brushProperty name="width" value="0.08571" units="cm"/>
      <inkml:brushProperty name="height" value="0.08571" units="cm"/>
      <inkml:brushProperty name="color" value="#33CCFF"/>
    </inkml:brush>
  </inkml:definitions>
  <inkml:trace contextRef="#ctx0" brushRef="#br0">15 53 12568,'-8'0'1972,"2"0"-1781,6 0-35,0 0-156,28-4-67,8-2-190,33-4-214,1-1-425,4 1-774,-3 4-895,-9 2 469,-15 3 2096,-19 1 0,-14 0 0,-12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5.681"/>
    </inkml:context>
    <inkml:brush xml:id="br0">
      <inkml:brushProperty name="width" value="0.08571" units="cm"/>
      <inkml:brushProperty name="height" value="0.08571" units="cm"/>
      <inkml:brushProperty name="color" value="#33CCFF"/>
    </inkml:brush>
  </inkml:definitions>
  <inkml:trace contextRef="#ctx0" brushRef="#br0">0 1 13510,'33'1'-2723,"4"1"-773,6-2 3496,-4 0 0,-16 0 0,-10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7.456"/>
    </inkml:context>
    <inkml:brush xml:id="br0">
      <inkml:brushProperty name="width" value="0.08571" units="cm"/>
      <inkml:brushProperty name="height" value="0.08571" units="cm"/>
      <inkml:brushProperty name="color" value="#33CCFF"/>
    </inkml:brush>
  </inkml:definitions>
  <inkml:trace contextRef="#ctx0" brushRef="#br0">21 27 12848,'-3'3'2936,"0"0"-1927,3-3-908,-6 0-101,4 0-191,-4 0 180,16 0 11,13 0 112,26 0-28,6-1 0,6-1-17,34-4-56,-29 2 1,-2 0-12,4-3 0,-21 1-12,-24 5-245,-14-1-539,-7 2-2946,-2 0-1244,-11 0 4986,2 0 0,-3 0 0,6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7.849"/>
    </inkml:context>
    <inkml:brush xml:id="br0">
      <inkml:brushProperty name="width" value="0.08571" units="cm"/>
      <inkml:brushProperty name="height" value="0.08571" units="cm"/>
      <inkml:brushProperty name="color" value="#33CCFF"/>
    </inkml:brush>
  </inkml:definitions>
  <inkml:trace contextRef="#ctx0" brushRef="#br0">359 183 13717,'0'-93'2981,"-2"19"-2296,-2 64-360,-3 6-246,-12 3-57,-9 17 46,-16 16 0,-10 27-68,23-20 0,1 3 0,1 3 0,2 1 6,3 0 0,3 2-97,-5 42-200,13-10-168,23-10 22,17-15 123,19-14 191,13-17 46,4-11 77,-4-11 56,-3-18 67,-12-7 191,-12-16 22,-14-2-44,-10 7-169,-7 7-123,-15 11-67,-13 9-639,-47 11-851,14 11-1122,-14 9-2531,39 3 5210,18-5 0,9-10 0,6-7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8.331"/>
    </inkml:context>
    <inkml:brush xml:id="br0">
      <inkml:brushProperty name="width" value="0.08571" units="cm"/>
      <inkml:brushProperty name="height" value="0.08571" units="cm"/>
      <inkml:brushProperty name="color" value="#33CCFF"/>
    </inkml:brush>
  </inkml:definitions>
  <inkml:trace contextRef="#ctx0" brushRef="#br0">493 360 15795,'9'-65'261,"0"0"1,-2 5 0,-7 8-60,-20 7-202,-19 10 0,-18 11 0,-15 13 22,-7 8-4251,-2 22 4207,10 7 414,16 21-448,26 6-112,14 3 0,40 2 85,15-3 83,31-3-2127,9-4 2138,0-4 34,-8-1 1063,-10-5-1052,-13 0-242,-14-5 276,-15-3-1611,-12-2 1869,-14 0 1724,-17 0-1646,-45 5-168,7-13 45,-24-3-46,37-14 34,7-7-55,13-13-169,10-13-67,10-19-56,16 0 0,7-2-314,15-25 34,-4 23 0,5 4-729,25-2-514,0 15-1964,2 18-2283,-1 9 5569,3 8 1,-27 1 0,-5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8.821"/>
    </inkml:context>
    <inkml:brush xml:id="br0">
      <inkml:brushProperty name="width" value="0.08571" units="cm"/>
      <inkml:brushProperty name="height" value="0.08571" units="cm"/>
      <inkml:brushProperty name="color" value="#33CCFF"/>
    </inkml:brush>
  </inkml:definitions>
  <inkml:trace contextRef="#ctx0" brushRef="#br0">581 124 17554,'-39'-34'286,"-1"-1"0,-24-19-129,64 54 1210,0 0-1501,-3 9 134,-9 20-1142,-13 28 1,-4 11 1202,2-9 1,-3 3-896,2-1 0,-4 6 0,2-4 845,-6 12 1,2-4-7,3-3 1,2-2-235,5-7 1,2-3 228,-5 33-84,14-28 39,7-24 1461,6-18-1450,0-12 3059,0-5-3025,0-2-34,4 0-111,6-10 366,4-4-1588,4-13-605,-6-3-840,-5-2-2858,-4-1 5715,-6 0 0,3 16 1,-3 2-1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9.068"/>
    </inkml:context>
    <inkml:brush xml:id="br0">
      <inkml:brushProperty name="width" value="0.08571" units="cm"/>
      <inkml:brushProperty name="height" value="0.08571" units="cm"/>
      <inkml:brushProperty name="color" value="#33CCFF"/>
    </inkml:brush>
  </inkml:definitions>
  <inkml:trace contextRef="#ctx0" brushRef="#br0">36 48 18014,'-19'-26'672,"3"5"-672,16 21-2711,0 0 907,0 2-2051,6 10 3855,8 2 0,-5-1 0,3-4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59.341"/>
    </inkml:context>
    <inkml:brush xml:id="br0">
      <inkml:brushProperty name="width" value="0.08571" units="cm"/>
      <inkml:brushProperty name="height" value="0.08571" units="cm"/>
      <inkml:brushProperty name="color" value="#33CCFF"/>
    </inkml:brush>
  </inkml:definitions>
  <inkml:trace contextRef="#ctx0" brushRef="#br0">0 0 11323,'13'8'3563,"-2"-1"-1988,-11-7-308,0 0-453,22 40-219,-17-28 77,17 28-157,-22-38 46,3-2-158,-1 0 200,1 0-458,0 0-145,-2-4-78,3-9-325,1-7-169,-2-3-2419,0 4-5615,-4 11 8606,-10 12 0,7-3 0,-7 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3.425"/>
    </inkml:context>
    <inkml:brush xml:id="br0">
      <inkml:brushProperty name="width" value="0.08571" units="cm"/>
      <inkml:brushProperty name="height" value="0.08571" units="cm"/>
      <inkml:brushProperty name="color" value="#33CCFF"/>
    </inkml:brush>
  </inkml:definitions>
  <inkml:trace contextRef="#ctx0" brushRef="#br0">89 0 9890,'6'0'2454,"-1"0"-1838,-5 0-268,0 0-304,-19 9-32,4-1 33,-17 6-11,16-8 33,4-2 135,8-4 201,3 0-224,1 0 0,0-2-112,2-4 0,7-4-67,6-1 45,4 3-11,-1 4-34,-3 4-23,-8 0 23,-3 0 0,-2 0 830,-2 0-696,-6 3-66,-1 0-57,-6 2-11,3-2-1871,4-2-2544,4-1 4415,15 0 0,-10 0 0,10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3.808"/>
    </inkml:context>
    <inkml:brush xml:id="br0">
      <inkml:brushProperty name="width" value="0.08571" units="cm"/>
      <inkml:brushProperty name="height" value="0.08571" units="cm"/>
      <inkml:brushProperty name="color" value="#33CCFF"/>
    </inkml:brush>
  </inkml:definitions>
  <inkml:trace contextRef="#ctx0" brushRef="#br0">237 21 16333,'-14'-20'269,"-8"21"-201,-9 35 21,-7 24-55,-4 14-34,7 7-11,5 3-34,14-5-22,8-3-225,12-10 45,15-8-44,13-14 157,15-13 123,5-15 11,-3-9 100,-5-15 102,-9-12 22,-10-16 101,-10-14-201,-8-3 167,-6 5-291,-14 8-67,-7 15 55,-20 11-111,-7 8-493,-7 14-4379,1 10 2082,9 12-4633,17 6 7546,14-4 0,10-14 0,3-7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04.250"/>
    </inkml:context>
    <inkml:brush xml:id="br0">
      <inkml:brushProperty name="width" value="0.08571" units="cm"/>
      <inkml:brushProperty name="height" value="0.08571" units="cm"/>
      <inkml:brushProperty name="color" value="#33CCFF"/>
    </inkml:brush>
  </inkml:definitions>
  <inkml:trace contextRef="#ctx0" brushRef="#br0">335 209 14350,'-2'-52'515,"1"0"1,-13-31-505,-18 70 23,-14 6-23,-6 5-22,-2 15 0,5 9-34,9 19 0,14 11-4397,13 7 4263,7 4 836,19 0-769,13 1 22,19-2 79,8 0 11,4-3-11,-5-6 11,-6-4 11,-13-11 0,-9-8 1,-14-14 268,-5-6 3538,-5-6-3482,-8-2-90,-5-1 158,-14-1-23,-1 0-191,-2-9 180,3-7-3504,4-15 3234,4-13-10,6-31-2302,7 12 2212,9-13-191,13 28-537,9 9-527,11 8-919,1 11-1238,-7 8 3412,-8 8 0,-12 3 0,-6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1.174"/>
    </inkml:context>
    <inkml:brush xml:id="br0">
      <inkml:brushProperty name="width" value="0.08571" units="cm"/>
      <inkml:brushProperty name="height" value="0.08571" units="cm"/>
      <inkml:brushProperty name="color" value="#33CCFF"/>
    </inkml:brush>
  </inkml:definitions>
  <inkml:trace contextRef="#ctx0" brushRef="#br0">516 18 10608,'-97'-10'3025,"19"3"-2599,61 7-202,8 0-157,6 0-11,1 0-11,13 0 235,14 6 0,23 4-56,25 3-11,20-1-1848,-39-7 1,1 0 1645,6-1 1,0-1-740,2 2 0,-1-1 739,2 1 0,-1-1-901,-5 0 1,-2-1 889,37 5 12,-30-4 44,-27 0 1756,-22-1-1622,-10-1 1457,-9-1-1625,-15-1-22,-16 0-11,-24 0 11,-2 0 0,-5 0 5,11 0 1,-3 0 1467,-25 2 1,-2 0-1368,17 1 1,1 2 39,-3 2 0,1 0 50,2 1 0,1 0-45,7 0 0,2 1 96,-30 3 21,28-3-245,28-4-146,20-3 123,25 2 89,21 1-10,34 1 0,23 0-68,-36-5 0,2 1 22,4-2 1,2 1-342,2-1 1,0 0 318,3 0 0,1 0-11,-1 0 0,-1 0 0,-2 0 0,-1 0 28,-9 0 0,-4 0-17,26 0 79,-35 0 559,-24 0-525,-26 0-124,-25 0-34,-29 0-3144,-33 0 3183,38 1 1,-2 0-6,-6 2 0,-1 0-342,-5 2 1,0 1 341,-2 1 0,0 0 0,-1 2 0,1 0 11,3 1 1,1 1-1,9-1 0,2 0 210,5 2 0,5-2-243,-3 2-135,16-1 157,46-6 3065,29 2-2897,38 0-90,-19-5 0,6 0-991,11-1 0,4-1 1008,10 0 0,3 0-39,3 0 0,2 0-15,-31 0 0,0 0 1,0 0 3,32 0 0,-2 0 39,-8 0 0,-4 0 22,-11 0 1,-6 0-29,23 0 168,-39 0 12,-33 0-34,-15 0-34,-4 0-167,-10 0-12,-7 0-22,-13 0 3073,-22 0-3107,19 0 45,-11 0-11,29 0 0,4 0 0,7 0 11,3 0-4606,0 0 2836,-8 0-3720,-23 0 5490,-31 0 0,22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13.223"/>
    </inkml:context>
    <inkml:brush xml:id="br0">
      <inkml:brushProperty name="width" value="0.04286" units="cm"/>
      <inkml:brushProperty name="height" value="0.04286" units="cm"/>
    </inkml:brush>
  </inkml:definitions>
  <inkml:trace contextRef="#ctx0" brushRef="#br0">18 18 9767,'-10'-10'190,"2"2"-268,8 8-647,0 0 1,0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5.840"/>
    </inkml:context>
    <inkml:brush xml:id="br0">
      <inkml:brushProperty name="width" value="0.08571" units="cm"/>
      <inkml:brushProperty name="height" value="0.08571" units="cm"/>
      <inkml:brushProperty name="color" value="#33CCFF"/>
    </inkml:brush>
  </inkml:definitions>
  <inkml:trace contextRef="#ctx0" brushRef="#br0">0 1 0,'74'44'0,"-1"0"0,-14-9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3.359"/>
    </inkml:context>
    <inkml:brush xml:id="br0">
      <inkml:brushProperty name="width" value="0.08571" units="cm"/>
      <inkml:brushProperty name="height" value="0.08571" units="cm"/>
      <inkml:brushProperty name="color" value="#33CCFF"/>
    </inkml:brush>
  </inkml:definitions>
  <inkml:trace contextRef="#ctx0" brushRef="#br0">1200 112 6697,'-8'-2'605,"2"1"-414,6 1 1355,0 0-762,4-17 135,-2 10-135,5-12-78,-4 15-123,1 0-11,-2 1-79,-1-3 22,2 2-79,-3-1 2,3 2 10,-3 0-22,0 2-90,0-2 34,0 1 1199,0 1-1480,0 0-44,-3-1-23,-1-1 23,-5-1-11,0 1 11,0-2 11,1 2-34,1 2 12,-1-1-12,-2 1-11,-1 1 0,-6-2 1,1 2 10,-21 0-22,10 0-22,-6 0-1,14 0 1,5 0-1,-26 17 12,18-8 0,-18 14 11,24-13-11,-1 5-3392,1 0 3403,-1 3-34,-1 2 34,-10 13-34,5-5 23,-4 10 11,8-8 11,4-1 3381,1-3-3425,3-3 10,1-3 1,6-3 11,-5 4 11,2 4 22,-6 10-22,-3 10 11,-6 9-11,-1 3 0,0 0 12,1-1-3416,3-6 3416,2-6-12,3-6 0,4-6 0,-2 0 0,2 1 0,-2 3 0,0 4 22,2 7 3381,-2 3-3380,-2 32-23,3-18 0,-3 22 44,5-26-21,1 2-12,0 1 0,0-2 0,1 2 12,0-1 22,2-2-12,2 0 1,2-1-34,0 0 45,0 2-34,0 1 22,1 6 12,0 2 0,0 6 0,0-1-23,0 4-11,0-1 12,0-1 22,1-3-34,3-2 56,1-5-56,3-1 68,-1-6-23,-1-2-33,1-4 44,0 24-22,-2-15 22,2 23 22,-4-19-44,3 4 11,-2 1-11,2 1-12,5 2 1,1 1-373,1 8 339,-1-12 0,1-4 0,-3-14 22,-2-2-26,0 0 37,0-1 1,0 0 11,1-1-1,0-3-32,3 15-12,-2-15 67,3 12 304,-3-15-315,-1 2 33,2 2-33,-1 2 29,5 21-73,-5-17 10,4 9-11,-6-27 0,-3-11 1,-2-9 10,-1-8 79,-2-5 773,0-2-874,-11-1 11,-8 0-33,-17-4-3370,-12-4 3369,-10-9-925,-8-5 881,-4-3-1909,-1-1 1976,6 2 0,10 1-12,13 6 1989,13 4-1977,10 5 746,9 4-846,5 0 3413,4 4-3705,1-3 302,12 16 90,6 14 61,7 14 1,3 6-51,16 32-11,-13-24 0,0-2 23,16 15-23,1-17 0,2-16 67,-1-17-22,8-10 44,2-30 24,11-19-85,-32 6 0,0-5-6,4-8 1,0-2-23,1-2 0,0-2 0,-3 1 0,0-1-56,5-6 0,-2 3-214,11-20-245,0 1-673,-35 46-884,-8 14-1323,-5 7 3395,-4 8 0,-3 1 0,0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4.973"/>
    </inkml:context>
    <inkml:brush xml:id="br0">
      <inkml:brushProperty name="width" value="0.08571" units="cm"/>
      <inkml:brushProperty name="height" value="0.08571" units="cm"/>
      <inkml:brushProperty name="color" value="#33CCFF"/>
    </inkml:brush>
  </inkml:definitions>
  <inkml:trace contextRef="#ctx0" brushRef="#br0">277 18 10204,'0'-10'2196,"0"2"-1591,0 8-156,0 0-102,-69 5-134,37 19-112,-53 15 67,58 28 134,5 16 102,3 9-4543,7 3 4150,4-8-11,6-12 859,16-15-825,9-18-23,21-16 11,9-15 79,9-12 34,3-19-2068,-1-13 2426,-6-18 34,-10-7-102,-13-5 34,-16 1-145,-10 2 56,-9 4-146,-14 7-224,-12 11-101,-18 9-425,-12 14-718,-6 7-874,0 6-2117,4 14 4235,15 4 0,20-1 0,11-2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8.897"/>
    </inkml:context>
    <inkml:brush xml:id="br0">
      <inkml:brushProperty name="width" value="0.08571" units="cm"/>
      <inkml:brushProperty name="height" value="0.08571" units="cm"/>
      <inkml:brushProperty name="color" value="#33CCFF"/>
    </inkml:brush>
  </inkml:definitions>
  <inkml:trace contextRef="#ctx0" brushRef="#br0">33 65 8826,'0'-8'1367,"0"1"-851,0 7-124,0 0 123,-3 0 23,0 0-101,-3 0 257,0 0-155,0 0-47,2 0-145,1 0 113,2 0-348,12 0-11,7 0-22,14 0 10,7 0-78,4 0 1,6 0-24,1-2 12,-2-4-3403,-2-2 3302,-10-1-189,-12 5 88,-9 1-56,-9 3-11,-4-1-190,-2 0-337,0-1 2093,-1 0-3863,-10-1 627,-7 0 1939,-10 0 0,10 2 0,3-1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9.292"/>
    </inkml:context>
    <inkml:brush xml:id="br0">
      <inkml:brushProperty name="width" value="0.08571" units="cm"/>
      <inkml:brushProperty name="height" value="0.08571" units="cm"/>
      <inkml:brushProperty name="color" value="#33CCFF"/>
    </inkml:brush>
  </inkml:definitions>
  <inkml:trace contextRef="#ctx0" brushRef="#br0">4 62 12322,'0'-31'1916,"0"6"-1412,0 25 1177,0 0-1199,0-2-79,0 1 112,0-2-515,0 15 79,0 9-23,4 16-3436,-1 7 3402,4-2-11,-1-4-56,1 6 11,-2-21-156,-1 4-180,-2-20-414,-2 2 2820,0 5-4546,-2 7-2711,-6 3 5221,-4 5 0,2-14 0,1-2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29.960"/>
    </inkml:context>
    <inkml:brush xml:id="br0">
      <inkml:brushProperty name="width" value="0.08571" units="cm"/>
      <inkml:brushProperty name="height" value="0.08571" units="cm"/>
      <inkml:brushProperty name="color" value="#33CCFF"/>
    </inkml:brush>
  </inkml:definitions>
  <inkml:trace contextRef="#ctx0" brushRef="#br0">103 24 7974,'0'7'3171,"0"-2"-2442,0-5 290,0 0-503,-3 0-34,0 0-146,-3 0 112,-2 0-89,-3 0-46,-4 0 158,0 0-102,1 1-21,2 0-79,5 0 33,1-1-178,4 0-80,1 0-44,17 0 23,6 0 22,19 0-1,5 0-44,3 0 23,0-4-12,-2-1 23,-7-4 22,-10 2 44,-10 1-21,-9 2 66,-6 2-89,-2 1-3333,-3 1 0,0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2.306"/>
    </inkml:context>
    <inkml:brush xml:id="br0">
      <inkml:brushProperty name="width" value="0.08571" units="cm"/>
      <inkml:brushProperty name="height" value="0.08571" units="cm"/>
      <inkml:brushProperty name="color" value="#33CCFF"/>
    </inkml:brush>
  </inkml:definitions>
  <inkml:trace contextRef="#ctx0" brushRef="#br0">162 132 7829,'0'-8'2218,"0"2"-1422,0 6-1,0 0-481,-5 2 224,-3 9-45,-6 6-89,0 6-79,2-3-68,2-5-134,4-6-11,3-5-11,2-3 740,1-1-673,0-4-79,5-7-55,4-12 33,8-10-56,3-6 68,1 1 111,-6 8-33,-4 7-79,-6 11-78,-3 7-11,-2 3-146,0 2 157,0 7 79,4 10 22,0 13-34,4 14-34,0 6-33,0 5 34,0-2-34,0-2-11,1-8 11,0-5 11,1-10-11,-2-7 0,-2-8 22,-3-6 12,-2-4 134,-1-2-44,0 2-46,-26 8-44,0 2-23,-26 6 23,6-2 55,3-2 135,5 0 79,8-5-303,14-4-23,5-3-10,11-3 33,3 0 134,13 0-44,13 0-57,16 0-10,28 0-23,-17 0-23,15-3 23,-29 0-101,-1-4-156,-4-1-34,-4-1-79,-6 0-392,-8-1-583,-5 0-2128,-9-1 3473,-2-1 0,-3 6 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2.559"/>
    </inkml:context>
    <inkml:brush xml:id="br0">
      <inkml:brushProperty name="width" value="0.08571" units="cm"/>
      <inkml:brushProperty name="height" value="0.08571" units="cm"/>
      <inkml:brushProperty name="color" value="#33CCFF"/>
    </inkml:brush>
  </inkml:definitions>
  <inkml:trace contextRef="#ctx0" brushRef="#br0">327 12 12322,'0'-7'1815,"0"2"-1333,0 5 638,0 0-604,-41 68-124,22-33-213,-7 9 1,0 0 32,7-6-167,0-4-45,1-2-11,-1 0-381,0-3-650,-3 0-695,1-4-1299,0-3-1603,1-6 4639,1-7 0,10-5 0,1-4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2.884"/>
    </inkml:context>
    <inkml:brush xml:id="br0">
      <inkml:brushProperty name="width" value="0.08571" units="cm"/>
      <inkml:brushProperty name="height" value="0.08571" units="cm"/>
      <inkml:brushProperty name="color" value="#33CCFF"/>
    </inkml:brush>
  </inkml:definitions>
  <inkml:trace contextRef="#ctx0" brushRef="#br0">21 30 10585,'-5'-7'3798,"1"2"-3147,4 5 256,0 0-694,-5-8-34,3 6 1,-3-5 21,5 7 113,7 0-56,7 7-23,10 8-78,10 12-12,4 7-89,4 3-45,0 0-11,-2-3 0,-5-5-11,-5-6-78,-8-5-147,-6-4-256,-6-3-472,-2-1-549,-1 0-963,1 1-2017,1-2 4493,0-3 0,-3-4 0,-2-2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3.334"/>
    </inkml:context>
    <inkml:brush xml:id="br0">
      <inkml:brushProperty name="width" value="0.08571" units="cm"/>
      <inkml:brushProperty name="height" value="0.08571" units="cm"/>
      <inkml:brushProperty name="color" value="#33CCFF"/>
    </inkml:brush>
  </inkml:definitions>
  <inkml:trace contextRef="#ctx0" brushRef="#br0">198 38 9061,'1'-8'3731,"1"2"-2867,-2 6 469,0 0-773,1-11 90,-1 9-123,2-9-12,-2 11-426,-2 2-77,-9 15 88,-7 13 68,-14 28 12,-3 15-80,-4 15-78,16 0 1,4 3-34,6-36 0,4 1-968,7 44 0,13-8 912,23-27 33,31 4 34,-9-45-680,0-10 692,-14-8-2482,-8-4 2638,-14 0 113,-10-2 10,-6 1-1426,-4-1-1004,-8 0-1265,-1 0 3404,-7 0 0,8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5.734"/>
    </inkml:context>
    <inkml:brush xml:id="br0">
      <inkml:brushProperty name="width" value="0.08571" units="cm"/>
      <inkml:brushProperty name="height" value="0.08571" units="cm"/>
      <inkml:brushProperty name="color" value="#33CCFF"/>
    </inkml:brush>
  </inkml:definitions>
  <inkml:trace contextRef="#ctx0" brushRef="#br0">7 121 11280,'2'-5'717,"0"2"-594,-2 3 1312,2 0-1234,-2-3-77,0 1-35,0-4 90,0 3-33,0-1-12,0 1 57,0 0-46,0 0 2,0 1 189,0-1-180,0 1 12,0-3 12,0 4 2139,0-1-2274,0 1-22,0-1-12,0 1-11,0-2-34,0 3 12,0-3 11,0 2-12,0-2-10,0 1-1,0-1 325,0 3-224,0-2-22,0-1-11,0-1 22,0 0 0,0 0-23,0-1 1,0-1 0,0 1-1,0 0 1,0-1 11,0 3-1,0 0-100,0 2-89,0 7 145,0 14 0,-2 14 22,0 13-11,-2 3-11,1-4 12,2-5-12,1-9 0,0-4 0,0-5-12,0-1 12,0-4 0,0-1 0,0-5 12,0-1-12,0-6 11,0-2 526,0-1-503,0-8-34,0-8-11,0-14-23,0-11 12,0-9-1,0-4 23,0 1 0,0 1 0,0 8 0,0 10 0,0 12-11,0 9-22,0 8-471,0 3 380,0 11 124,0 14 0,0 23 34,0 13-34,0 6 11,0-2-11,0-5 0,0-10 0,0-7 0,1-13 0,0-10 34,0-11 33,-1-6 426,0-3-437,1-9-56,2-10-34,4-16 1,0-17-1,3-7-22,-5-7 34,-1 1 22,-3 7 0,-1 11 0,0 16-12,0 14-133,0 10-68,0 6 79,0 13 134,0 11 78,-4 22-44,-1 10-23,-2 4 11,1-3-22,3 4 0,2-24 0,1-2 0,0-26 45,0-6 403,0-2-381,0-5-67,0-13-45,2-16 1,4-18-12,2-6 44,1 3 1,-3 13 11,-3 18-22,-2 13-101,-1 8-79,0 6 191,0 14 11,0 11 11,-5 17-11,-1 2-22,-2-3-3382,3-9 3180,2-6-1838,3 0 258,0-11-1008,7-3 2812,10-14 0,-6-1 0,4-3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26.272"/>
    </inkml:context>
    <inkml:brush xml:id="br0">
      <inkml:brushProperty name="width" value="0.08571" units="cm"/>
      <inkml:brushProperty name="height" value="0.08571" units="cm"/>
      <inkml:brushProperty name="color" value="#33CCFF"/>
    </inkml:brush>
  </inkml:definitions>
  <inkml:trace contextRef="#ctx0" brushRef="#br0">294 80 13084,'0'-13'930,"0"3"-225,0 10 282,0 0-674,-5 54 102,-3-14-112,-6 49-202,-2-29-79,0-1 12,-2-6-23,1-7-11,-1-12 22,-1-10 12,1-9 55,-2-6 57,1-7 403,-12 0-302,10-9-101,-5-6 22,14-11 156,3-30-234,5 7-12,1-21-78,10 15-11,14-1-22,18-1-46,22 3-3593,16 7 3247,11 8-2483,7 17 2035,-1 8-753,-7 10-1163,-15 16-2131,-18 7 4920,-21 13 0,-18-13 0,-9-6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6.139"/>
    </inkml:context>
    <inkml:brush xml:id="br0">
      <inkml:brushProperty name="width" value="0.08571" units="cm"/>
      <inkml:brushProperty name="height" value="0.08571" units="cm"/>
      <inkml:brushProperty name="color" value="#33CCFF"/>
    </inkml:brush>
  </inkml:definitions>
  <inkml:trace contextRef="#ctx0" brushRef="#br0">91 9 15919,'0'-5'739,"8"1"-167,8 20-136,15 11-167,11 26-100,6 19-12,-23-29 0,-2 3-446,0 7 0,-3 3 311,-4 4 1,-4 2 38,-3 2 1,-2 1 0,-3 0-1,-3-1-5,-8-5 0,-5-1 34,0-5 0,-6-4 55,-36 33 147,-9-21 11,1-19 117,6-17-264,13-14 12,15-5-112,14-6-56,8 0-112,5 0-537,1 0 167,5 0-1344,3-3-1200,6-2-4324,-2 1 7350,-5-1 0,-3 4 0,-4 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8.827"/>
    </inkml:context>
    <inkml:brush xml:id="br0">
      <inkml:brushProperty name="width" value="0.08571" units="cm"/>
      <inkml:brushProperty name="height" value="0.08571" units="cm"/>
      <inkml:brushProperty name="color" value="#33CCFF"/>
    </inkml:brush>
  </inkml:definitions>
  <inkml:trace contextRef="#ctx0" brushRef="#br0">1 36 9588,'16'-2'3137,"-3"1"-2430,-13 1 166,0 0-537,-11-3-168,9 2 1,-9-1-35,11 2-67,0 0 45,11 0 146,10 0-45,21-4-180,13 0-33,10-3-11,1 1-258,-6 3-156,-12 0-539,-14 3-784,-14 0-134,-11 3-472,-5 7 2354,-19 18 0,12-13 0,-11 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9.112"/>
    </inkml:context>
    <inkml:brush xml:id="br0">
      <inkml:brushProperty name="width" value="0.08571" units="cm"/>
      <inkml:brushProperty name="height" value="0.08571" units="cm"/>
      <inkml:brushProperty name="color" value="#33CCFF"/>
    </inkml:brush>
  </inkml:definitions>
  <inkml:trace contextRef="#ctx0" brushRef="#br0">24 1 12020,'-13'11'1647,"3"0"-1188,16-10-90,6 2-122,13-1-102,8-1-32,9-1-79,7 0 11,5 0-45,2-1 0,-1-4 11,-7 1-45,-11-2 34,-9 0-22,-15 4-90,-6 0-91,-6 2-345,-1 0-3990,-4 0 4538,-4 0 0,2 0 0,-2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39.864"/>
    </inkml:context>
    <inkml:brush xml:id="br0">
      <inkml:brushProperty name="width" value="0.08571" units="cm"/>
      <inkml:brushProperty name="height" value="0.08571" units="cm"/>
      <inkml:brushProperty name="color" value="#33CCFF"/>
    </inkml:brush>
  </inkml:definitions>
  <inkml:trace contextRef="#ctx0" brushRef="#br0">65 174 10630,'-5'-5'3496,"1"1"-2858,4 4 416,0 0-864,-25-4-156,19 3-34,-19-3 89,25 4 12,29 0-34,0 0-67,32 0-22,-8 0-23,-2-1-89,-9-1-101,-15 0 100,-11 1 124,-11 1 11,-4-3-101,-1 0-11,-1-7 11,-8 0 101,-5-8-2226,-7-1 2315,2 0 807,-3-8 393,9 10-729,1 0-212,6 12-203,4 3-190,1 2 45,1 6 90,-1 8 2215,-2 11-2282,-2 11-23,2 1-34,0 1-257,3-3-539,0 0-435,0-1-741,0 1-1344,0-4 3350,0 1 0,0-15 0,0-4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40.074"/>
    </inkml:context>
    <inkml:brush xml:id="br0">
      <inkml:brushProperty name="width" value="0.08571" units="cm"/>
      <inkml:brushProperty name="height" value="0.08571" units="cm"/>
      <inkml:brushProperty name="color" value="#33CCFF"/>
    </inkml:brush>
  </inkml:definitions>
  <inkml:trace contextRef="#ctx0" brushRef="#br0">7 92 11795,'-3'0'3743,"1"0"-1917,2 0-1546,-2 0-157,12 0-123,13 0-11,20-2-471,20-3-638,9-6-897,10-4-1624,1-2 3641,-5-3 0,-34 9 0,-12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40.311"/>
    </inkml:context>
    <inkml:brush xml:id="br0">
      <inkml:brushProperty name="width" value="0.08571" units="cm"/>
      <inkml:brushProperty name="height" value="0.08571" units="cm"/>
      <inkml:brushProperty name="color" value="#33CCFF"/>
    </inkml:brush>
  </inkml:definitions>
  <inkml:trace contextRef="#ctx0" brushRef="#br0">1 86 19381,'1'-48'2644,"1"11"-2353,-2 37-134,0 0-134,0 7-23,0 12 0,1 14-180,3 14-604,4 9-605,2 7-1233,-1 6-2342,-3 3 4964,-3-1 0,-3-31 0,0-10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6.782"/>
    </inkml:context>
    <inkml:brush xml:id="br0">
      <inkml:brushProperty name="width" value="0.08571" units="cm"/>
      <inkml:brushProperty name="height" value="0.08571" units="cm"/>
      <inkml:brushProperty name="color" value="#33CCFF"/>
    </inkml:brush>
  </inkml:definitions>
  <inkml:trace contextRef="#ctx0" brushRef="#br0">204 70 13544,'14'-39'2274,"-2"8"-1804,-12 31-245,0 0-113,-10 1-101,-10 17 0,-16 13 90,-8 25-67,-1 13-34,7 2-68,14-7 12,12-11-22,21-9 33,19-9 45,22-2 22,1-9 1,5-1-12,-1-1 0,0 0-11,-1-1 0,-4 0-22,18 8-34,-52-13 56,-9 0 134,-20 6-44,-15 8-45,-25 9-45,-17 4-123,-10 1-427,6-8-671,9-7-673,20-10-1837,18-10 3731,15-4 0,9-5 0,3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7.262"/>
    </inkml:context>
    <inkml:brush xml:id="br0">
      <inkml:brushProperty name="width" value="0.08571" units="cm"/>
      <inkml:brushProperty name="height" value="0.08571" units="cm"/>
      <inkml:brushProperty name="color" value="#33CCFF"/>
    </inkml:brush>
  </inkml:definitions>
  <inkml:trace contextRef="#ctx0" brushRef="#br0">0 367 12815,'0'67'183,"0"0"0,0-6 0,0-6-93,0-2-45,0-11-23,0-12-22,0-12 56,0-9-11,0-6 224,0-5-79,0-18-123,5-14 90,1-31 33,2-16-55,-3-12-3426,-2 1 3571,-3 9-1297,0 23 1140,0 22-1950,0 21 1580,2 12 247,3 18 0,7 15 1850,6 21-1850,9 15 45,4 0-45,7-7 0,2-10-870,5-16 1015,-1-12 2337,2-11-2146,-5-15 33,0-17-155,-4-18-91,-5-24-123,-5-14-67,-10-12-270,-8 0-201,-5 13-694,-4 24-5928,-14 31 8008,1 30 0,-4 2 0,8 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7.702"/>
    </inkml:context>
    <inkml:brush xml:id="br0">
      <inkml:brushProperty name="width" value="0.08571" units="cm"/>
      <inkml:brushProperty name="height" value="0.08571" units="cm"/>
      <inkml:brushProperty name="color" value="#33CCFF"/>
    </inkml:brush>
  </inkml:definitions>
  <inkml:trace contextRef="#ctx0" brushRef="#br0">32 177 15191,'0'62'85,"0"1"1,0-5 0,0-6-63,0 10-23,3-12-68,6-12-100,5-12-156,2-9-13,0-9 169,-2-4 56,0-8-34,-3-17 101,-2-16 23,-5-25 22,-6-19 101,-13-8 268,-5-4 103,-10 12-3248,2 18 3414,8 19-10,5 21-438,6 10-414,7 9 135,5 3 89,21 1 212,19 1-44,28 10-44,15 11 3063,5 15-3042,-45-14 1,-3 4 33,32 33-168,-17 6 91,-26 8-102,-16 3-90,-39 4-3739,-23 2 3106,11-43 1,-10-2 722,-37 6 0,-1-6 0,10 3 0,16-22 0,-1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0.711"/>
    </inkml:context>
    <inkml:brush xml:id="br0">
      <inkml:brushProperty name="width" value="0.08571" units="cm"/>
      <inkml:brushProperty name="height" value="0.08571" units="cm"/>
      <inkml:brushProperty name="color" value="#33CCFF"/>
    </inkml:brush>
  </inkml:definitions>
  <inkml:trace contextRef="#ctx0" brushRef="#br0">452 525 8378,'-54'-3'1288,"0"0"1,-42-2-6322,48 5 5717,2 0 1598,-11 2-1912,21 0-179,-3 2 713,26-2-904,7-1-112,4-1-56,2 0 3560,2 4-3381,12 1 23,11 4-12,18 0 1,52 1-1,-7-4-619,-23-2 1,4-2 607,-8-1 0,1-1-5,7 1 0,4-2 10,8 0 1,4-2 11,8 1 0,3-1-25,-27 1 1,1-2 0,1 0-4,6 1 0,0-1 0,2 0-832,4 0 1,1 0 0,0 0 846,4-1 0,1-1 0,0 1-8,4 0 1,1-1-1,1 1-418,2-1 1,0 0 0,1 0 418,-23 1 0,0 0 1,1 0-1,1 1 23,1-1 0,0 1 0,1 0 0,0 0-20,2 0 0,0 0 0,0-1 0,1 1 0,2 0 0,1 1 1,-1-1-1,2 0-9,-1 0 1,0-1 0,2 0 0,5 1 4,-11 0 1,6 0-1,2 1 1,0-1 0,-1 0-1,-4 1-330,-2-1 0,-3 0 1,-1 0-1,1 1 0,4-1 325,1 0 0,5 1 0,1-1 0,0 1 0,-2 0 0,-5 0 9,13-1 0,-4 1 0,-3 0 0,2 0-11,2 0 0,1-1 0,0 1 0,0 0-221,2 0 0,-1-1 0,1 1 0,-1-1 221,1 1 0,0-1 0,0 0 0,0 0 8,0-1 1,0 1-1,0 0 1,0 0 121,0 0 0,-1 0 1,1 0-1,0 0-122,-2 0 1,-1-1-1,2 1 1,6 0-92,-14 0 0,5 0 0,3 1 0,0-1 0,-2 1 0,-4-1 98,-3 1 1,-4-1 0,-1 1-1,0-1 1,5 1-11,0-1 1,5 0 0,2 0-1,-1 0 1,-2 1 0,-6-1-7,10 0 0,-5 0 1,-3 1-1,2-1 12,1 0 0,0-1 1,0 1-1,1 0 3,-1 0 0,0-1 0,1 1 0,0 0-12,1 0 1,0 0 0,0 0 0,0 0-141,0 0 1,-1 0 0,0 1 0,0-1 151,1 1 0,0 1 0,-1-1 0,0 1-6,-2 0 1,-2 0-1,1 0 1,-1 1-7,-1 0 1,0 0 0,0 0 0,-1 1 63,-5-1 0,0 1 0,0 0 0,4 0-62,0-1 1,5 1-1,1 1 1,-1-1-1,-5 0-7,-3 0 0,-4 0 1,0 0-1,2 0 5,18 0 1,4 0 0,-2 0 0,-8 0 0,-7-1 1,-6 1 0,-2-1 349,-3 1 1,0-1 0,-3 1-354,28-2 0,-1-1 0,-26 2 0,2-1 0,-6 1 612,1-2 1,-5 1-630,5 1 1,-9-1 1280,-22 1-1331,-22 0 775,-14-6-3521,-22-1 2813,-23-8 0,15 9 0,-5-1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30.464"/>
    </inkml:context>
    <inkml:brush xml:id="br0">
      <inkml:brushProperty name="width" value="0.08571" units="cm"/>
      <inkml:brushProperty name="height" value="0.08571" units="cm"/>
      <inkml:brushProperty name="color" value="#33CCFF"/>
    </inkml:brush>
  </inkml:definitions>
  <inkml:trace contextRef="#ctx0" brushRef="#br0">482 104 10742,'73'-57'336,"-4"12"-11,-31 44-135,5 1-78,3 0-44,-6 9 22,-9 12 403,-15 21 403,-8 29-582,-15-23 0,-5 4-818,-2 11 1,-3 3 648,-9 7 1,-4 2-34,-1 2 0,0 0-73,1-3 0,2-1 6,5-6 0,3-3-45,6-8 0,2-2-22,1 35 22,13-17-34,14-16 23,9-16 11,13-13 67,-1-15 1422,1-5-1411,-4-7-44,2-7-3348,0-9 3359,1-7 11,-5-9 370,-5 1-12,-14 10-122,-5 5-23,-8 13 168,0 2 3022,-4 1-3448,-3 0 0,-11 1 0,1 14-11,-4 11 45,0 21-34,2 17 45,-2 15-28,6 3 0,1 8-731,1-15 0,1 4 733,0-2 0,-1 5 0,0-2-27,2-12 1,0-2 0,-1 2-1,1 3 1,0 0 0,-1 0-4,1-1 0,-1 0 0,0-2 11,-3 28 1,1-4-12,0-9 0,1-4 22,3-13 1,0-4 33,-8 35-342,2-30 420,-1-21 80,-9-19-102,-8-4-34,-15-4-33,-13-1-45,-8 0-22,-1-8-46,9-1-212,16-6-336,16-2 488,17-1-1889,8-14-1296,22-15 3313,9-24 0,-4 20 0,1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2.781"/>
    </inkml:context>
    <inkml:brush xml:id="br0">
      <inkml:brushProperty name="width" value="0.08571" units="cm"/>
      <inkml:brushProperty name="height" value="0.08571" units="cm"/>
      <inkml:brushProperty name="color" value="#33CCFF"/>
    </inkml:brush>
  </inkml:definitions>
  <inkml:trace contextRef="#ctx0" brushRef="#br0">18 5653 10181,'-9'0'1222,"1"0"-1076,8 0 1097,0 0-525,6 0-315,10-3-112,13-5 45,13-10-11,8-8-44,13-8-24,6-6-77,13-7-113,-39 21 0,1 0-6,3-2 1,0-1 16,0-1 1,0-1-40,1-2 0,0-2-168,-3-2 1,0-2 145,-1-1 0,-1-2-6,-2-4 0,-1-1-5,-1 0 0,-2-1 22,0-3 0,-2 0-28,-1 0 0,0 0 5,-2 0 1,-1 0 16,-1 0 1,0 0-198,-3 1 1,-1 0 185,-1 1 1,0-2-7,8-22 1,0-2-6,-6 17 0,0-1 0,9-19 0,0 1 16,-7 20 1,0 2 0,0-3 0,1 1-1598,1-1 0,1 0 1615,0 0 0,1 0-1022,-1-1 1,0 1 998,2 1 1,0 1-147,-2-2 0,0 1 157,2 1 1,0 0-18,-1-2 1,1 0-1,2-4 1,0 0 0,1-3 0,0 0-6,1-3 0,1-1-6,0 2 0,0 2 6,-1 2 0,1 3 86,-3 7 0,2-1-80,10-9 0,0 2-1,-14 17 1,1 2 724,10-12 0,-1 2-742,19-15-10,6-3 16,-30 32 1,1 0 5,2-3 0,2-1 202,4-1 1,4-3-207,-1 2 1,5-3-1,-2 3-206,8-5 0,3-1 217,2-1 1,5-4-1,-7 6-7,-10 9 0,-4 2 334,14-10 0,-4 2-334,15-13 0,2 1 0,-38 28 0,5-1 1142,27-13 1,3-1-1143,-15 12 0,0 1 5,22-11 1,-1 2-6,-22 14 0,-3 3 5,-3 2 1,-1 1-17,40-15 11,-14 8-11,-13 9 11,-9 3-295,3 3 289,-6 2 1,3-1-1,-7 2 1,3-2 5,21-2 0,2-1-401,-10 3 1,-2 0 400,3 0 0,1 1 0,1 1 0,0 0 0,-1 1 0,-1 1 5,-4 2 1,0-1-6,-1 3 0,-2 0 0,-3 0 0,1 2 0,26-1 0,1 0-572,-20 2 0,0 0 572,22 0 0,-2 0 11,-23 0 0,-3 2 98,-1-1 1,0 1-99,-4 2 1,-2 2-12,41 8 0,-14 6-12,13 17 12,-26-6-6,8 8 1,3 4-685,-32-17 1,1 0 689,27 15 0,1 0 5,-24-15 1,-1-1-181,19 13 1,1 0 191,-16-9 0,0 1-6,13 9 0,-2 2 22,-20-11 1,-4 0-23,2 2 1,0 1 21,0 2 1,-1 0-6,2 1 0,0 0-356,0 1 0,1 0 356,1 1 0,1 0-226,1-1 1,3 3 253,26 15 0,1 0-28,-18-12 0,0 0-17,19 12 0,-3 0 6,-26-16 0,-3-1 0,-3 1 0,-1 0-1,-1 2 1,-1 1 0,-1 1 0,0 1-1,2 2 1,2 1-17,0 1 0,1 0-540,2 3 1,1 1 539,2 2 0,-1 1 592,1 0 1,1 3-593,-3-3 0,3 4 0,-2-4 11,7 8 0,0-2-4,-9-8 1,1 1 0,-2-3-3,3 2 1,-3-3 257,-2-2 1,0 1-253,-1 2 1,1 3 49,13 22 1,-1 2 620,-13-17 0,0 1-643,11 19 0,-1-1-5,-17-23 0,-2-2 1406,0-1 1,0 1-1396,-1-1 0,0 1-28,-1-2 0,-1 0 0,-2-2 0,1 1 33,10 18 0,-1 0-35,-9-20 1,0 0-11,8 14 1,1-2 5,13 14 23,3-3-34,0-4 33,-3-2-21,-2-1 21,-1-3 12,-3-2-6,-12-20 0,0 1-39,15 21 45,14 16-45,-20-23 1253,0-1-1242,3-3 12,2 3-3229,7-3 3240,7 0-1895,5-3 1861,3-1 80,1-1-52,-25-17 0,0 0-17,22 15 11,18 8 34,-18-21-11,13-5-804,-30-14 1,2-3 758,8-3 0,2-2-129,6 0 0,2-1 352,3-2 0,0-2-1187,-4-4 0,-4-3-357,-10-3 0,-8-6 1321,10-40 0,-33 23 0,-23-4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8:24.810"/>
    </inkml:context>
    <inkml:brush xml:id="br0">
      <inkml:brushProperty name="width" value="0.08571" units="cm"/>
      <inkml:brushProperty name="height" value="0.08571" units="cm"/>
      <inkml:brushProperty name="color" value="#33CCFF"/>
    </inkml:brush>
  </inkml:definitions>
  <inkml:trace contextRef="#ctx0" brushRef="#br0">0 64 6092,'13'-8'2319,"-2"1"-1635,-11 7 1344,0 0-1446,8-6-122,-5 2 33,5-6 145,-5 4-133,-2 0 44,2 0-180,0 2-65,-1 1-114,-1 0-358,-1 3 168,0 6 34,0 9-1,0 16 46,0 12 212,0 12-146,0 14 68,-1 12 56,-5 16-425,3-44 0,-1 1 235,-2 5 0,1 1-40,0 3 0,1 0 28,2 0 1,0-1-1,0-1 0,1 1 0,1-5 1,0 0-12,0-2 0,0-1 5,1-2 1,-1 1-12,1-2 1,0 1 16,1-2 0,0 1-45,-1 1 1,0 0 27,1-1 1,0 1 16,0 1 0,-1 1-11,1 0 0,-1 0 28,2 1 1,0 0-35,-1 2 0,0-1-1585,1 1 1,-1-1 1573,0 1 1,0 0-1072,0-2 0,-1 0 1048,1-2 1,-1-1-30,1-1 0,-1 0 58,2 45 0,0 0-12,0-5-10,1 1-12,-1-4 34,2 0-1263,-2 1 1308,-1-3-68,3 3 1305,-2-5-1283,1 0-10,0-5 11,0-3-23,1-1 12,0-3-1,1 0 23,1-3-33,-1-3 10,1-5 108,-1-2-130,3 18 0,-4-18 0,3 17 1,-3-22-12,0 1 33,1 1 1,-1 2 57,0 3-13,-1 27-78,1-24 0,-2 17 11,2-28 23,-1-3-22,-1 0 21,0-2-271,0-4 238,-2 14 2091,1-14-2068,-1 11 141,-1-13-164,2 3 0,-2 0 0,2-1 3197,-1-1-3175,1 13 1,-1-14-12,0 9 633,-1-21-599,0 2 34,0-1-23,0 1-45,0 1 11,0-4-22,0-5 0,0-4 0,0-7 23,0-1-12,0-7 11,0-1-3338,0-4-46,0-15 3362,0-3 0,0 0 0,0 4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7.403"/>
    </inkml:context>
    <inkml:brush xml:id="br0">
      <inkml:brushProperty name="width" value="0.08571" units="cm"/>
      <inkml:brushProperty name="height" value="0.08571" units="cm"/>
      <inkml:brushProperty name="color" value="#33CCFF"/>
    </inkml:brush>
  </inkml:definitions>
  <inkml:trace contextRef="#ctx0" brushRef="#br0">967 464 6137,'0'-3'672,"0"0"-44,0 3-113,1-41 202,0 28 56,0-31 22,-1 41-267,0-1-47,0 1-89,0-6-167,-1-1 10,-2-3-89,-1-3 22,0 1-34,2-1 23,0 1 67,2 3 101,-3 2-56,1 5-78,-1 1-35,-1 3-144,0-2 55,-4-2-67,1 1 56,-2-2-11,-1 0 89,-2-1-33,5 2-45,1 1-34,6 3 224,0 1-223,0-3-12,0 2 23,0-1-23,0 0-11,0 2 22,0-3-11,0 2-11,0-2 0,0 0 12,0-1-12,0-1 0,0-1-12,0 0-21,0-1 33,0 0 22,0-2-22,0 0 11,0 2 1,0-2-12,0 3 44,0 0-10,0-1 0,0 1-23,-1-3 22,-1-7-33,-1 3-22,0-2 22,2 8 34,-2 4-22,3 1 380,-2 2-370,1-1 0,-2 0 23,0-1 0,-1 1-11,-1 1-12,-16 4-11,-13 16 0,-31 19 17,25-10 0,-2 3-28,-7 4 0,-3 0-846,-1 1 1,-1 0 850,-1-3 1,1-2 16,3-2 1,0-1 49,-5-2 1,4-3 84,-12 4 179,10-6-336,54-35 0,21-15-2839,21-19 2839,14-8-1130,6-2 1119,5 4-107,-2 2 101,-18 18 0,-1 3-5,18-9-23,12-2-11,-40 31 11,-10 6 2233,-3 9-2144,3 18 3283,-7-3-3327,1 13 265,-6-16-299,-2-2 34,6-5 0,5-1 0,5-5-246,10 2-797,-2 0-671,-1 5-5118,-9 7 6832,-13 7 0,-7-10 0,-6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28.250"/>
    </inkml:context>
    <inkml:brush xml:id="br0">
      <inkml:brushProperty name="width" value="0.08571" units="cm"/>
      <inkml:brushProperty name="height" value="0.08571" units="cm"/>
      <inkml:brushProperty name="color" value="#33CCFF"/>
    </inkml:brush>
  </inkml:definitions>
  <inkml:trace contextRef="#ctx0" brushRef="#br0">159 65 7022,'0'-11'796,"0"2"-192,0 9 640,0 0-470,0-20-102,0 15-224,0-14-224,0 19-33,0 1 78,-7 11-23,-2 12-11,-7 17-3392,-3 15 3359,2 10-1033,1 12 898,3 11-1034,7-38 1,0 1 1061,1 6 1,-1 1-689,-1 6 1,1 1 614,0 6 1,1 1 538,0 4 1,1 2-534,1 3 0,2 2 11,0 1 0,0 0 23,1 2 0,0 0 10,1-2 1,1 0-6,2-3 1,1 2 29,0-11 0,1 4 0,0-5 40,2 10 0,0-1-111,-1-12 0,0 2 0,-1-5 53,0 4 0,0-4-29,-1 2 1,0-1-23,1 0 0,0-1-6,-1-3 1,0-1-18,0-4 1,0-2 16,1-4 1,-1-1 21,3 48 35,-1-1-29,-5-46 1,0 0 5,-1 2-1,0 1-55,0 0 0,-1 0 819,0-1 1,1-2-787,-1 47-1597,0-6 1597,0-4-632,0 1 610,0 1 1512,0-1-1479,0-2-32,0-5-1,0 2 0,0-3 0,1 6 0,2 0 12,3-1-23,2 0 33,0-9-21,3 2-1397,-1-6 1396,-1-1-22,0-7 1691,-5-10-1669,-1-6 1639,-2-8-1627,-1 2-23,0 1 22,0 7 1,0 3 157,0 7-146,-1 8-12,1 3 3393,-1 4-3359,1-6-45,0-3 45,0-7-45,0-4 12,2 0-12,1-2-3370,1 0 3438,-2 0-34,-2 2 45,0-1-57,0 1-10,0-1-1,-8 19-11,-1-17-11,-10 17-762,-16 10-1029,9-13-1290,-8 20 3882,21-35 0,6-26 0,6-13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0.368"/>
    </inkml:context>
    <inkml:brush xml:id="br0">
      <inkml:brushProperty name="width" value="0.08571" units="cm"/>
      <inkml:brushProperty name="height" value="0.08571" units="cm"/>
      <inkml:brushProperty name="color" value="#33CCFF"/>
    </inkml:brush>
  </inkml:definitions>
  <inkml:trace contextRef="#ctx0" brushRef="#br0">70 400 11067,'-43'4'750,"17"3"-391,46 1-146,13 2-90,8-1-67,10-2 0,11-2-22,14-3-34,16-2 17,-38 0 0,3 0-1702,9 1 0,3-2 1685,11 1 0,2-2 0,11-2 0,3-1-760,-26 1 0,3-1 0,0-1 760,5 0 0,1-1 0,0-1-510,2 0 1,1 0 0,0 0 509,0 0 0,1 1 0,-1-1-121,-4 1 1,0 0 0,-2 1 120,-4 0 0,-2 1 0,-1 1 0,23 0 0,-4 0-28,-12 2 0,-5 1 17,-13 0 0,-4 2-113,24-1 1709,-27 0-1417,-36-11-1078,-23-1 978,-23-8 32,-12 0 1,-2-1 1286,-2-1-1028,-17-15-135,19 9 56,-7-7 45,26 13-34,5 6 2065,8 4-2289,6 5 3204,4 3-3327,3-1 422,13-1-355,43-8 0,4 7 23,36-4-12,-22 9 1,-7 16 89,-12 6 56,-18 17-79,-17 8 23,-21 33-212,-21-12-282,4-20 1,-4 0-1703,-37 26-947,25-35 1,-1 0 3030,-6 1 0,3-3 0,-7 6 0,6-10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0.920"/>
    </inkml:context>
    <inkml:brush xml:id="br0">
      <inkml:brushProperty name="width" value="0.08571" units="cm"/>
      <inkml:brushProperty name="height" value="0.08571" units="cm"/>
      <inkml:brushProperty name="color" value="#33CCFF"/>
    </inkml:brush>
  </inkml:definitions>
  <inkml:trace contextRef="#ctx0" brushRef="#br0">24 181 10608,'-13'-3'2868,"2"1"-2565,11 2 89,0 0-303,29-41-10,9 14-35,35-32-21,6 32-1,2 11-22,-3 11 90,-11 30 22,-9 19 112,-16 34-577,-25-30 1,-4 3 452,-5 3 1,-2 1 16,-1 2 1,-3 1 50,-2-2 0,0 0-73,-1-5 1,1-1-51,-3 34-45,1-19 22,-1-23 210,3-15-198,3-13-34,12-7 44,12-6-44,22-16-145,15-12-303,15-21-1264,-36 19 1,0-2 1162,-1 0 1,-1 0-1716,30-24 2264,-25 4 0,-22 26 0,-16 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1.102"/>
    </inkml:context>
    <inkml:brush xml:id="br0">
      <inkml:brushProperty name="width" value="0.08571" units="cm"/>
      <inkml:brushProperty name="height" value="0.08571" units="cm"/>
      <inkml:brushProperty name="color" value="#33CCFF"/>
    </inkml:brush>
  </inkml:definitions>
  <inkml:trace contextRef="#ctx0" brushRef="#br0">1 306 14911,'72'-43'-199,"0"0"1,0 2 0,-1 4-575,-11 13 0,-1 5-1356,3-1 0,0 2 2129,0 0 0,-5 4 0,10-2 0,-17 4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1.450"/>
    </inkml:context>
    <inkml:brush xml:id="br0">
      <inkml:brushProperty name="width" value="0.08571" units="cm"/>
      <inkml:brushProperty name="height" value="0.08571" units="cm"/>
      <inkml:brushProperty name="color" value="#33CCFF"/>
    </inkml:brush>
  </inkml:definitions>
  <inkml:trace contextRef="#ctx0" brushRef="#br0">208 1 15448,'-50'4'45,"-1"1"0,-31 17-45,66 54 0,7-18-23,12 13 12,17-33-4252,16-8 4219,18-8 619,10-5-575,3-1 45,-6 0-22,-9 3-1,-20 2 168,-15 3 225,-10 7-124,-16 7-167,-16 7-1564,-17 3 1451,-18-1-1241,-3-4 815,2-9-1129,11-12-731,9-10-2102,14-8 4377,10-14 0,10 8 0,4-7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1.868"/>
    </inkml:context>
    <inkml:brush xml:id="br0">
      <inkml:brushProperty name="width" value="0.08571" units="cm"/>
      <inkml:brushProperty name="height" value="0.08571" units="cm"/>
      <inkml:brushProperty name="color" value="#33CCFF"/>
    </inkml:brush>
  </inkml:definitions>
  <inkml:trace contextRef="#ctx0" brushRef="#br0">238 21 12490,'-36'-11'1602,"5"2"-1333,21 9-45,3 0-56,3 0-56,0 0 12,-2 1 10,-4 11-22,-5 9 34,-4 17-45,-3 8-34,-2 8-22,3 2-45,5-1 0,7-4-3392,5-8 3414,13-8-11,17-8-11,17-8-44,20-9-35,5-4-324,4-5-561,-6-1-1512,-7-5-2208,-16-6 4684,-15-7 0,-16 7 0,-8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2.756"/>
    </inkml:context>
    <inkml:brush xml:id="br0">
      <inkml:brushProperty name="width" value="0.08571" units="cm"/>
      <inkml:brushProperty name="height" value="0.08571" units="cm"/>
      <inkml:brushProperty name="color" value="#33CCFF"/>
    </inkml:brush>
  </inkml:definitions>
  <inkml:trace contextRef="#ctx0" brushRef="#br0">106 132 15101,'-36'56'190,"2"5"-178,15 6 66,8 0-78,6-5-5660,15-14 5660,10-14 1420,14-18-1420,7-10 893,2-8-781,-1-17-630,-2-12 653,-4-19 3079,-7-11-3175,-18 9 1,-3-2-29,2-27-73,-15 20 1,-8 5-365,-11 13-258,-23 4-873,1 46-2185,-1 14 3742,2 12 0,20-9 0,8-6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31.871"/>
    </inkml:context>
    <inkml:brush xml:id="br0">
      <inkml:brushProperty name="width" value="0.08571" units="cm"/>
      <inkml:brushProperty name="height" value="0.08571" units="cm"/>
      <inkml:brushProperty name="color" value="#33CCFF"/>
    </inkml:brush>
  </inkml:definitions>
  <inkml:trace contextRef="#ctx0" brushRef="#br0">68 178 12087,'0'-5'33,"0"1"651,0 4-270,-18 93 1,8-42-382,-1 10 1,0-1 11,4-13 0,3-12 11,2-14-11,0-10 11,1-7 33,0-2 505,1-2-572,0-9 1,0-13 10,0-20-33,0-15 23,0-7 10,0 4-22,1 15-11,2 18-67,2 15 22,2 9 45,3 20-1364,6 14 1408,6 23-21,6 12-23,6-1 11,3-8 359,27 2-79,-27-33 247,15 1-11,-37-27-168,1-3-68,-1-13-112,1-10-134,4-46-56,-2 0-96,-7 20 1,0-3-219,7-38 90,3 7-102,-6 18 1030,-2 23-2217,-7 25-313,-4 14 548,-2 27-1568,0 14 2857,-1 24 0,1-22 0,-2-6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3.033"/>
    </inkml:context>
    <inkml:brush xml:id="br0">
      <inkml:brushProperty name="width" value="0.08571" units="cm"/>
      <inkml:brushProperty name="height" value="0.08571" units="cm"/>
      <inkml:brushProperty name="color" value="#33CCFF"/>
    </inkml:brush>
  </inkml:definitions>
  <inkml:trace contextRef="#ctx0" brushRef="#br0">1 165 13364,'73'1'478,"1"0"0,-6 3 0,-9 8-332,-4 31 0,-15 11-90,-14 2 45,-14-5-1,-9-7-21,-12-9 44,-6-11 135,-10-11-113,-5-7 12,2-13-90,3-14-67,4-18-45,9-24-358,6-11-325,8-9-236,19 5-907,12 14-773,18 19 2644,2 22 0,-23 13 0,-8 9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3.328"/>
    </inkml:context>
    <inkml:brush xml:id="br0">
      <inkml:brushProperty name="width" value="0.08571" units="cm"/>
      <inkml:brushProperty name="height" value="0.08571" units="cm"/>
      <inkml:brushProperty name="color" value="#33CCFF"/>
    </inkml:brush>
  </inkml:definitions>
  <inkml:trace contextRef="#ctx0" brushRef="#br0">0 505 11817,'5'0'1771,"-1"0"-1647,53-81-57,-20 34-875,5-11 1,1-2 818,6-5-248,-9 3 259,-11 6-177,-14 16 805,-10 15-527,-19 14 46,-8 13 55,-19 21 123,-5 17 785,-4 32-931,26-28 1,2 2-17,0 5 1,3 1-58,4 1 1,3-1-17,-4 43-44,16-20-35,25-24-33,21-26-67,33-13-236,-30-20 0,3-6-649,6-2 0,0-5-2068,1-7 0,-2-4 3020,-4-2 0,-5 2 0,8-5 0,-23 10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7.895"/>
    </inkml:context>
    <inkml:brush xml:id="br0">
      <inkml:brushProperty name="width" value="0.08571" units="cm"/>
      <inkml:brushProperty name="height" value="0.08571" units="cm"/>
      <inkml:brushProperty name="color" value="#33CCFF"/>
    </inkml:brush>
  </inkml:definitions>
  <inkml:trace contextRef="#ctx0" brushRef="#br0">144 228 10260,'1'87'1098,"5"-18"-952,19-65-57,3-2-4273,-1-9 4274,0-6 904,-4-11-859,-3-7 100,-7-6-78,-4 0 22,-5 0 392,-2 6-21,-2 9 32,0 8-381,0 8 3191,-4 3-3403,-9 10 11,-5 11 0,-11 13 0,3 10 0,2 1 0,8-6-45,9-6 12,3-10-12,4-7 0,8-7 34,7-3-23,31-24 34,-6-1 23,14-20-1,-21 4 113,-9-11 122,-11 17 226,-5-2-248,-8 22-235,-7 6-11,-9 4-1,-10 15 1,-10 9 11,0 17 0,1 7-11,7-4 0,8-7-56,9-6 11,7-16 0,2-3 56,6-10 11,9-5 11,19-30 23,-4 0-34,6-25 0,-21 13 45,-6 3 34,-6 7 257,-1 8-156,-1 14-191,-7 6-34,-6 8 0,-9 17 12,-5 10 0,-1 20-23,-1 23 45,15-21-56,2 4 11,13-31-33,11-11 78,4-4 33,13-9 46,3-12 77,-1-11 35,-6-15 78,-8-9-67,-9-2-1,-5 1 46,-4 7-225,-9 11-22,-8 15-157,-10 9-302,-10 25-3930,-6 22 2652,-6 29-415,25-26 1,0 3 2151,1 3 0,2-3 0,-4 8 0,7-12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38.790"/>
    </inkml:context>
    <inkml:brush xml:id="br0">
      <inkml:brushProperty name="width" value="0.08571" units="cm"/>
      <inkml:brushProperty name="height" value="0.08571" units="cm"/>
      <inkml:brushProperty name="color" value="#33CCFF"/>
    </inkml:brush>
  </inkml:definitions>
  <inkml:trace contextRef="#ctx0" brushRef="#br0">0 244 14933,'4'-1'672,"-2"0"-392,-2 1-235,0 3 33,0 8-55,0 5 66,0 8-44,0 1 22,0 0-33,7-3-12,7-4 90,27-8-44,-3-4-46,16-5-22,-14-13 45,1-4-11,-4-14-23,-3-4 79,-11-4-46,-8-4 46,-8 0 257,-11-17-89,-9 20-124,-9-3-89,-9 28-45,-5 9-34,-4 17 34,-3 12 0,-2 16-11,-4 30-56,21-19 56,4 12-23,20-30 1,13-6-91,10-7 12,17-10-3313,10-5 3391,8-7-66,19-28 123,-23 4-1,5-26 34,-37 13 0,-8-2 101,-7 2 112,-10 5-90,-8 8 3231,-7 11-3410,-12 7 138,0 6-161,-8 15 12,2 6 0,-3 17 0,9 1-56,9-2-12,10-5 12,10-9-123,4-5-46,15-5 35,10-5 22,20-4 44,7-10 23,1-7 45,-4-10 235,-1-33 67,-24 17 471,-13-32-369,-25 43-248,-12-3-89,-8 24-22,-3 5-45,-7 12-13,-3 12-390,1 16-572,4 14-4535,11 5 210,12-2 5367,11-7 0,8-22 0,1-8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40.468"/>
    </inkml:context>
    <inkml:brush xml:id="br0">
      <inkml:brushProperty name="width" value="0.08571" units="cm"/>
      <inkml:brushProperty name="height" value="0.08571" units="cm"/>
      <inkml:brushProperty name="color" value="#33CCFF"/>
    </inkml:brush>
  </inkml:definitions>
  <inkml:trace contextRef="#ctx0" brushRef="#br0">6 145 14775,'0'-44'1693,"0"10"-1279,0 31-22,0 1-403,0 12 11,0 6 11,0 16-11,0 6 12,0 2-12,0-5 0,0-8 0,0-8 11,1-8-11,1-6 112,0-3-45,0-2 34,-1 0-34,0-4-22,-1-27-56,0-1 44,0-25-33,0 12 11,0 5-11,0 12-11,0 11-34,0 10-212,0 4 257,0 24 22,0 9-11,0 26 12,-4 4 22,2 0-45,-4-9 0,5-11-45,-1-14 45,2-10 0,0-9 0,0-4 45,0-4 11,8-17-45,3-12 11,15-60-273,-9 18 240,3-25 22,-13 48 0,-3 20-11,-3 17-11,-1 8-90,0 8 101,0 17 56,0 15-22,0 20-34,0 3 0,0-3-11,0-9-1076,-1 3-892,-5-18-4385,-7 3 6364,-9-17 0,8-9 0,0-4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41.645"/>
    </inkml:context>
    <inkml:brush xml:id="br0">
      <inkml:brushProperty name="width" value="0.08571" units="cm"/>
      <inkml:brushProperty name="height" value="0.08571" units="cm"/>
      <inkml:brushProperty name="color" value="#33CCFF"/>
    </inkml:brush>
  </inkml:definitions>
  <inkml:trace contextRef="#ctx0" brushRef="#br0">164 397 13387,'7'-55'2845,"-2"10"-2116,-5 45-124,0 0-617,0 12 12,-4 7-22,-2 13 0,-4 12-1,2-16 1,2 0 11,5-20 11,1-4-12,0-3 113,0-1-90,0-5-11,0-12-11,-1-15 11,-5-17 0,-4-9 11,-4 3 1,-1 8-1,4 17-11,3 15-67,4 9-113,3 17-3212,-1 16 3404,-1 21-12,0 16-12,0 0 12,2-10 0,1-14 0,0-15 0,0-12 3392,0-8-3336,0-3 34,0-2-90,0-20 11,6-11 12,2-30-12,6-13 0,-4-12-11,-4 4-3358,-3 12 3358,-3 21-1105,0 22 1105,0 16-101,0 16 101,0 24 45,0 24-11,0 25-34,-3 7 2828,0-5-2828,0-9 1668,0-32-1657,3-11 68,0-24 201,0-4-190,-3-2-90,-2-16-247,-7-11-313,-6-12-437,0 2-841,-1 17-1814,8 13 32,4 36 3620,6 17 0,1-9 0,0-1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42.151"/>
    </inkml:context>
    <inkml:brush xml:id="br0">
      <inkml:brushProperty name="width" value="0.08571" units="cm"/>
      <inkml:brushProperty name="height" value="0.08571" units="cm"/>
      <inkml:brushProperty name="color" value="#33CCFF"/>
    </inkml:brush>
  </inkml:definitions>
  <inkml:trace contextRef="#ctx0" brushRef="#br0">9 206 14753,'4'-17'1266,"-2"4"-997,-2 13 57,0 24-114,0 0-77,0 24-90,0-10-1,0-4-44,0-10 0,0-11 34,2-8 78,-2-3 90,2-2 302,0-4-3852,2-13 3360,0-14 44,0-53-33,-3-6 22,-1 3 22,-2 29-67,0 45-34,-2 9-33,1 13-2201,-2 16 2268,-1 17 2101,0 40-2079,3-24-74,1 13 52,2-42 0,0-10-78,0-6-718,0-7-952,0-2-1893,0-2 3641,0-1 0,0-1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43.497"/>
    </inkml:context>
    <inkml:brush xml:id="br0">
      <inkml:brushProperty name="width" value="0.08571" units="cm"/>
      <inkml:brushProperty name="height" value="0.08571" units="cm"/>
      <inkml:brushProperty name="color" value="#33CCFF"/>
    </inkml:brush>
  </inkml:definitions>
  <inkml:trace contextRef="#ctx0" brushRef="#br0">194 0 8905,'-13'5'2576,"3"-1"-1746,10-4 582,0 0-908,-24 27-12,17-20-155,-17 20-57,23-27 202,1 0-415,9 0-22,5 0-45,10 0 11,1-1-11,-4 1 0,-4-1 0,-6 1 0,-4 0-11,-4 0 268,-2 0-201,-6 0-56,-13 5 0,-13 6 12,-14 9 10,-2 4-11,6-5 0,10-3 45,14-10-56,8-2 45,6-4-34,3 0 1,8 0-12,13-9 0,16-4 0,13-7-23,5-2-145,-3 5-168,-11 4-414,-9 6-360,-14 4-985,-8 2-1670,-8 1 3765,-2 0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44.637"/>
    </inkml:context>
    <inkml:brush xml:id="br0">
      <inkml:brushProperty name="width" value="0.08571" units="cm"/>
      <inkml:brushProperty name="height" value="0.08571" units="cm"/>
      <inkml:brushProperty name="color" value="#33CCFF"/>
    </inkml:brush>
  </inkml:definitions>
  <inkml:trace contextRef="#ctx0" brushRef="#br0">0 106 10384,'0'-11'3372,"0"2"-2521,0 9 841,0 0-1478,0-17-113,0 12-57,0-10 91,0 27 89,3 8-90,2 14 23,1 4-123,1-1-12,0-2-11,1-8-11,-1-5-33,0-8-12,-1-5-101,0-5 12,0-2 134,0-2 0,2-9 22,4-11 1,4-16 10,1-13 34,-1-6 45,-6 4-3179,-4 10 3460,-3 16-102,-3 12-100,0 10-191,0 13 44,0 15 24,1 18-46,2 14-22,2 0-67,3-5-561,0-9-795,3-10 2428,-1-7-6663,0-10 5658,-2-7 0,-3-5 0,-1-4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53.955"/>
    </inkml:context>
    <inkml:brush xml:id="br0">
      <inkml:brushProperty name="width" value="0.08571" units="cm"/>
      <inkml:brushProperty name="height" value="0.08571" units="cm"/>
      <inkml:brushProperty name="color" value="#33CCFF"/>
    </inkml:brush>
  </inkml:definitions>
  <inkml:trace contextRef="#ctx0" brushRef="#br0">56 144 7930,'-8'-6'2307,"1"1"-1656,7 5 1052,0 0-1009,-8 0-99,6 0-47,-5 0-89,5 0-77,2 0-147,-3 0-156,2 0-79,-2 10 11,-1 16 22,0 18 57,0 15-68,2 0 34,1-6-44,1-10-1,0-13-11,0-9 0,0-8 0,0-7 33,0-4 404,0-2-381,0-15-56,3-7 0,-1-21-123,1-5-23,-2-6 124,-1 3 11,0 8 11,0 12 0,0 14-11,0 9-79,0 6-112,0 2 191,0 12 11,0 5 11,0 13-11,0-1-3369,0-1 3369,0-7 0,0-7 0,0-4-11,0-6 11,0-2-101,0-2 157,0-10-67,0-35 3358,0 0-3381,0-25 34,0 24 34,0 10-34,0 16 45,0 10-45,0 7-101,0 3 90,0 10 11,0 8 44,0 13 1,0 9-11,0 0-12,3-1-22,-1-6 11,2-7-22,-1-8 11,0-8-11,-2-6 11,1-3 11,-1-1 101,-1-2-67,1-13 0,-1-12-23,0-18 1,0-9 33,-2-1-3325,-3 5 3392,-2 14-123,1 15-45,0 12-403,4 7-392,1 13-819,1 13-2890,0 20 4549,0 9 0,0-19 0,0-10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32.391"/>
    </inkml:context>
    <inkml:brush xml:id="br0">
      <inkml:brushProperty name="width" value="0.08571" units="cm"/>
      <inkml:brushProperty name="height" value="0.08571" units="cm"/>
      <inkml:brushProperty name="color" value="#33CCFF"/>
    </inkml:brush>
  </inkml:definitions>
  <inkml:trace contextRef="#ctx0" brushRef="#br0">108 38 13521,'0'2'1142,"0"13"-1007,0 26-90,0 10-23,0 2 12,0-2-34,0-8 0,0-6 0,0-12 0,0-9-34,0-8 34,0-5 68,0-1-23,0-12-34,0-11 0,0-21-11,0-16 11,0-7 23,0 2 145,0 9 45,0 18-22,0 14-90,0 12-90,0 7-268,0 2 246,7 6 89,10 18 23,14 13-22,14 23-23,8 5 90,3 3 78,-2-5-145,-6-6-57,-14-12 13,-16-8 21,-9-9 79,-25 0-57,-23 0-89,-32 5-257,-22-1-438,1-4-393,12-8-4443,27-9 1060,27-6 4471,17-2 0,9-2 0,2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55.489"/>
    </inkml:context>
    <inkml:brush xml:id="br0">
      <inkml:brushProperty name="width" value="0.08571" units="cm"/>
      <inkml:brushProperty name="height" value="0.08571" units="cm"/>
      <inkml:brushProperty name="color" value="#33CCFF"/>
    </inkml:brush>
  </inkml:definitions>
  <inkml:trace contextRef="#ctx0" brushRef="#br0">1 18 11369,'0'-10'1379,"0"2"-1189,0 8 494,0 0-393,0 36-33,0-11-68,0 36 124,9-17 112,1 4-236,9 0-167,-4-6 10,-3-6 1,-4-10 11,-4-7 11,-2-7 11,-2-6 56,0-2 12,0-4-35,0 1-111,0-10-22,0-8-1,0-15 12,-4-8 22,2-4-2459,-4 5 2493,5 8-23,-1 15 68,1 8-46,1 12 46,-1 14-23,1 11-12,0 16 35,0 2-57,0 0-11,0-6 2459,0-10-2470,0-8 0,0-11 0,0-7 101,1-3-11,0-2-1,4-7-55,-1-11 0,2-14-34,0-14 11,-3-4-11,0 4 0,-3 8 33,0 13-21,0 13 32,0 7-32,0 5 21,0 16 102,0 4 55,0 17-100,0 0-46,0-3-32,0-5-12,0-4-12,0-8-335,-1-5-460,0-6-582,0-3-1098,1-1 2487,-4-17 0,3 12 0,-3-12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57.685"/>
    </inkml:context>
    <inkml:brush xml:id="br0">
      <inkml:brushProperty name="width" value="0.08571" units="cm"/>
      <inkml:brushProperty name="height" value="0.08571" units="cm"/>
      <inkml:brushProperty name="color" value="#33CCFF"/>
    </inkml:brush>
  </inkml:definitions>
  <inkml:trace contextRef="#ctx0" brushRef="#br0">92 7 14775,'-51'21'1368,"11"-4"-1268,40-16-111,0 0 56,14 0-45,10-1 0,22 0 56,11-4-45,4-1 12,-2-1-23,-10 0 11,-16 5 0,-13-1 202,-13 2 146,-5 0-527,-2 0-673,-10 0-492,2 0-908,-9 0-2308,8-3 4549,3-5 0,4 3 0,2-2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58.235"/>
    </inkml:context>
    <inkml:brush xml:id="br0">
      <inkml:brushProperty name="width" value="0.08571" units="cm"/>
      <inkml:brushProperty name="height" value="0.08571" units="cm"/>
      <inkml:brushProperty name="color" value="#33CCFF"/>
    </inkml:brush>
  </inkml:definitions>
  <inkml:trace contextRef="#ctx0" brushRef="#br0">51 142 13555,'-15'-3'1265,"4"0"-872,8-3-79,-1 0-57,-2-4-89,1-2-45,1-2-78,2-3-11,2 1 78,0-1-67,0 4-45,0 1-12,1 5-21,2 3-34,3 3 67,3 1 100,4 5-66,3 11 44,3 12-21,0 14-35,0 6-22,-1 5 157,-3-3 168,-2 3-67,-7-6 44,-2 0-3302,-4-1 3348,-5-2-200,-3-5 176,-5-8-21,1-8 33,3-11-78,5-3-101,2-8 3310,2 1-3389,3-2 338,9 0-371,9 0-3437,13-4 3392,10-4-112,6-4-1404,5-1-1005,19-2 197,-26 6-1083,8-1 3407,-34 3 0,-10 3 0,-6 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9:59.487"/>
    </inkml:context>
    <inkml:brush xml:id="br0">
      <inkml:brushProperty name="width" value="0.08571" units="cm"/>
      <inkml:brushProperty name="height" value="0.08571" units="cm"/>
      <inkml:brushProperty name="color" value="#33CCFF"/>
    </inkml:brush>
  </inkml:definitions>
  <inkml:trace contextRef="#ctx0" brushRef="#br0">0 176 7347,'13'7'2476,"-2"-2"-1702,-11-5 2565,0 0-2914,0-3-111,0 0 45,0-3-57,0-1-33,0 0 101,0-3 66,0-3-121,1-2-170,2-4 202,10-8-279,1 5-57,7-3 0,-4 12-22,-3 2-68,-2 7 79,-3 1 68,-1 5 156,-1 34-56,-3 4-68,-1 35 80,-5-8-45,-4 4-12,-4-5-11,-5-3 224,5-11-78,1-2-158,6-24-21,2-4 178,2-20 203,14-2-213,12-2-113,22-9-3526,14-9 3370,12-8-642,6-3-339,-28 14 1,-1 2-1419,16-4-2363,1 4 4784,-52 12 0,-9 3 0,-8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1.254"/>
    </inkml:context>
    <inkml:brush xml:id="br0">
      <inkml:brushProperty name="width" value="0.08571" units="cm"/>
      <inkml:brushProperty name="height" value="0.08571" units="cm"/>
      <inkml:brushProperty name="color" value="#33CCFF"/>
    </inkml:brush>
  </inkml:definitions>
  <inkml:trace contextRef="#ctx0" brushRef="#br0">0 1 7089,'0'8'1894,"0"-2"-998,0-6-302,0 0 426,8 67-740,-3-43-3593,3 50 3481,-4-62 134,-4-6 45,2-4 740,-2-2-1087,0-6-33,1-12 22,-1-12 3403,4-8-3336,-2 0 44,2 10 169,-2 12 33,-1 10-122,-1 4-113,0 24 78,0 6-89,0 23 35,-4-3-3405,1-4 3404,-2-10 100,1-9-145,4-11 11,-1-6 202,1-6-202,0-8-23,0-10-10,0-15 10,2-12-22,2-6-11,1 1 3426,1 9-3303,-2 17-78,-2 9-34,-2 20 68,0 14-79,0 12 0,0 17-381,0 2-796,0-2-1467,0-3-2958,0-10 5602,3-8 0,-3-14 0,3-7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2.695"/>
    </inkml:context>
    <inkml:brush xml:id="br0">
      <inkml:brushProperty name="width" value="0.08571" units="cm"/>
      <inkml:brushProperty name="height" value="0.08571" units="cm"/>
      <inkml:brushProperty name="color" value="#33CCFF"/>
    </inkml:brush>
  </inkml:definitions>
  <inkml:trace contextRef="#ctx0" brushRef="#br0">103 124 16826,'-57'0'650,"11"0"-594,46 0 11,8 0-67,10-3 0,14-4-257,14-7-191,5-3-4981,1-4 1138,17-1-90,-21 7 4595,11-1 1,-38 11 0,-5 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3.109"/>
    </inkml:context>
    <inkml:brush xml:id="br0">
      <inkml:brushProperty name="width" value="0.08571" units="cm"/>
      <inkml:brushProperty name="height" value="0.08571" units="cm"/>
      <inkml:brushProperty name="color" value="#33CCFF"/>
    </inkml:brush>
  </inkml:definitions>
  <inkml:trace contextRef="#ctx0" brushRef="#br0">77 42 12748,'0'-9'2465,"0"3"-2151,0 6-79,0 0-78,1-10-157,15 6 11,5-7-11,12 10 89,-5 6-44,-8 8 56,-8 8 22,-7 11 0,-3 2-32,-13 4-13,-4-1-44,-8-4-34,2-7-23,8-8-168,7-8-145,4-6 0,2-3 247,6-1 89,10 0 0,13 3 56,8 3 0,5 6 168,-2 8 134,0 7 236,-9 8 22,-6 5-89,-13 2 78,-6 2-123,-13 2-202,-15-1-145,-40 17-191,4-21-337,-23 5-615,26-31-696,8-7-1534,10-6 3238,14-13 0,11 8 0,8-7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4.593"/>
    </inkml:context>
    <inkml:brush xml:id="br0">
      <inkml:brushProperty name="width" value="0.08571" units="cm"/>
      <inkml:brushProperty name="height" value="0.08571" units="cm"/>
      <inkml:brushProperty name="color" value="#33CCFF"/>
    </inkml:brush>
  </inkml:definitions>
  <inkml:trace contextRef="#ctx0" brushRef="#br0">24 15 9330,'0'-8'2723,"0"2"-2241,0 6 1165,0 0-1009,-10 80-178,7-33-225,-2 8 1,0 2 200,5-4-256,0-6-68,0-10-56,0-9-56,0-11 34,0-5-12,0-8-22,2-1 11,3-3 45,5-8 12,6-12-68,6-17 0,4-17 0,1-9 22,-3 1 12,-5 4 78,-4 15 56,-9 18-12,-2 13-111,-4 9-45,0 28 79,0 2-12,0 23 11,0-11-33,0-8 0,0-11 0,0-9 55,0-7 35,0-2 370,0-2-539,0-15-504,0-4-493,0-11-683,0 5-2152,-3 12 3866,-4 9 0,3 4 0,-3 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5.206"/>
    </inkml:context>
    <inkml:brush xml:id="br0">
      <inkml:brushProperty name="width" value="0.08571" units="cm"/>
      <inkml:brushProperty name="height" value="0.08571" units="cm"/>
      <inkml:brushProperty name="color" value="#33CCFF"/>
    </inkml:brush>
  </inkml:definitions>
  <inkml:trace contextRef="#ctx0" brushRef="#br0">1 138 15739,'61'-76'359,"-1"16"-326,-21 59 35,1 7 100,-6 10-5694,-11 10 5672,-10 9 1442,-7 1-1398,-8 1 838,-8-4-871,-5-2-23,-6-8-33,4-6 3436,6-9-3402,4-4-34,6-4-67,0 0-158,1-4 1,3 1 11,11-2 67,11 3 0,11 4 23,8 17 22,5 12-3359,1 19 3494,-2 6 190,-13-1-22,-11-5 234,-15-10 282,-6-10-103,-16-8-212,-9-7-324,-20-8-135,-10-3-45,-6-4-22,1-4-237,4-5-704,10 0-6499,2-3 7462,18 8 0,5 1 0,14 3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7.265"/>
    </inkml:context>
    <inkml:brush xml:id="br0">
      <inkml:brushProperty name="width" value="0.08571" units="cm"/>
      <inkml:brushProperty name="height" value="0.08571" units="cm"/>
      <inkml:brushProperty name="color" value="#33CCFF"/>
    </inkml:brush>
  </inkml:definitions>
  <inkml:trace contextRef="#ctx0" brushRef="#br0">41 12 6070,'-8'-2'168,"2"1"-168,6 1-381,0 0 258,-9-2 123,4 0 0,-5-1 0,7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2.260"/>
    </inkml:context>
    <inkml:brush xml:id="br0">
      <inkml:brushProperty name="width" value="0.08571" units="cm"/>
      <inkml:brushProperty name="height" value="0.08571" units="cm"/>
      <inkml:brushProperty name="color" value="#33CCFF"/>
    </inkml:brush>
  </inkml:definitions>
  <inkml:trace contextRef="#ctx0" brushRef="#br0">0 396 9980,'4'10'313,"-2"-2"595,-2-8 224,0 0-45,71-63-370,-43 32-415,13-10 1,-3-1 190,-19 4-112,-6-1-67,-1 1-90,-3 5-34,-2 4 12,-2 7-3482,-3 5 3482,0 5-12,-2 6 68,0 3-202,0 3-22,0 4 22,-2 19-45,-6 16 34,-3 22-34,-8 30-11,9-28-79,1 4-44,9-44 3470,10-13-3459,9-6 34,12-4 78,7-8 22,2-10-22,-2-13 0,13-34 45,-19 16-45,6-14 0,-25 35 123,-4 8 1,-6 12-35,-2 4-44,-1 4 0,-4 38-45,-4-2 0,0 33-11,1-16-12,4-4-10,5-8-460,7-8-3639,8-9 2855,10-11-2101,6-6 206,3-6-1886,1-14 5058,-5-5 0,-13 2 0,-8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08.504"/>
    </inkml:context>
    <inkml:brush xml:id="br0">
      <inkml:brushProperty name="width" value="0.08571" units="cm"/>
      <inkml:brushProperty name="height" value="0.08571" units="cm"/>
      <inkml:brushProperty name="color" value="#33CCFF"/>
    </inkml:brush>
  </inkml:definitions>
  <inkml:trace contextRef="#ctx0" brushRef="#br0">28 0 12815,'-8'69'48,"0"0"1,-1-5-1,6-12-3,12-27 45,-1 3-45,1 0 55,2 2-55,-4 4 11,0 0 68,-2 5-12,-2 1-56,-2 1 34,-1 3-57,1-2 1,0-1 11,0-5 56,-1 23-90,1-24 34,5 31-23,-1-34-11,4 12 0,-5-9 45,2 6-22,-1 5-12,3 4 34,2 4-33,3 16-23,-3-19 0,1 6 33,-5-26-33,-2-5 0,2-1 23,-4-3-12,2 3 34,-3-1-34,1 3 34,-1 3-12,-1 2-22,0 4 1,0 4-1,2 4-11,-1 2 0,4 2 0,0 1-3392,2-1 3403,2-1 0,-1-1 0,2-4 34,-1 1-45,0-2 0,0-2 11,-3 1 3381,1-3-3380,-3-1-12,1 1 11,-1 1 22,2 27-10,-1-12-1,2 21-11,-1-15 45,-2 0-22,2 0-23,-3-2 23,0-6-23,0-4 11,-3-6 12,1-3-34,-1-4 46,0 1-35,0-1 67,0 2-22,0 3 0,0 0 34,0 5-3415,0-1 3459,0 27-89,0 3-22,0 1-12,0-9 22,0-25-33,-1-3 23,-2-1 44,-5 18 0,-1-11 23,-2 16 3369,1-13-3381,-1 4-55,0 3 10,0 5 23,2 0-44,2 1-12,3-2 11,1 18 0,1-18-11,2 12 11,0-25 0,-1 1 12,-2 0 10,-1 7 1,-5-1-23,1 2-3358,-3-3 3381,0 1-342,0 1 376,-5 31-57,3-20-11,-2 20-2163,4-30 2163,1-5-11,1-1-840,-1 6 1646,5-16-4022,0 0 3306,5-26 1,0-5 0,0-6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10.213"/>
    </inkml:context>
    <inkml:brush xml:id="br0">
      <inkml:brushProperty name="width" value="0.08571" units="cm"/>
      <inkml:brushProperty name="height" value="0.08571" units="cm"/>
      <inkml:brushProperty name="color" value="#33CCFF"/>
    </inkml:brush>
  </inkml:definitions>
  <inkml:trace contextRef="#ctx0" brushRef="#br0">1 9 7717,'5'-4'2476,"-2"0"-1882,-3 4 1725,0 0-2117,3 1 101,0 10-23,3 6-45,-1 15-101,-1 6 12,-2 10-12,-1 9 248,-1 10-147,0 9-366,-1 8 288,-4 7 22,0 2-732,-2 4 676,3-1-22,1 2 11,1-1-22,2-1-68,0-1-3072,0-2 3117,0-2-56,0-3-49,3-30 1,1 1 60,4 30-12,-1-32 0,1-2 23,4 21 45,-1 3 66,-3-1-27,-6-21 0,0 1 94,1 27-134,-3-30 1,0 0 44,0 15-55,0-1 10,0-5 0,0-2 23,0-2-22,0 1-35,0 0 180,0 9 1,0 3-169,0 6-45,0-8 0,0-3 34,0-15-22,0 0 123,0-2-90,0 23 398,0-20-454,0 15 3367,0-24-3334,0 2 145,0 0-144,3 2-34,-1-5 11,3 1-11,0-1 11,0 21-11,1-14 12,-2 12-12,0-19 11,-3-4-22,1 1 33,0-3-22,-1-3 11,0 0 12,-1-4-1,0 0-11,0-2 23,0 2 55,0 3-55,0 1-12,0 6 12,0 0-23,0 3 12,0 0-23,0-4 0,0 0 0,0-8-12,0-1 1,0-6 11,1-1 0,4-3 0,-1 1 0,6-3-11,3 9 11,-1-8 0,2 6 0,-5-10 0,-3-2 0,1 1 11,-3 0-11,1-1 0,0 1 0,-2-2 11,2 4-11,-4-8 0,1 2 12,-2-9-192,0-1-896,1-25-1063,-1-21-2287,2-48 4426,-6 29 0,0 1 0,2-15 0,-6 5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10.904"/>
    </inkml:context>
    <inkml:brush xml:id="br0">
      <inkml:brushProperty name="width" value="0.08571" units="cm"/>
      <inkml:brushProperty name="height" value="0.08571" units="cm"/>
      <inkml:brushProperty name="color" value="#33CCFF"/>
    </inkml:brush>
  </inkml:definitions>
  <inkml:trace contextRef="#ctx0" brushRef="#br0">0 21 7683,'3'-5'2207,"0"1"-582,-3 4-1300,0-5 23,0 4-46,0-4-302,0 5 11,0 0-3403,1 24 3594,9 22-57,2 51-97,-3-30 0,2 9 0,-2 0 0,-2-10 1,-2-1-1,1 4-15,2 23 1,1 5 0,-2-3 3,-2-21 1,-1-2-1,0 0 11,0 1 1,1 0 0,-1 1-31,0-1 1,0 0 0,-1 0 18,0 1 0,-1-1 1,0 0-9,-1-2 1,0-2 0,0 0-8,0 28 1,-2-2-18,-3-8 1,-3-2 5,1-9 1,-3-3-12,-3-7 0,-2-3-12,1-8 1,-1-3-67,-9 35-2232,4-26 797,6-12-638,7-35 100,5-32-263,14-47 2314,-4 12 0,0-1 0,7-10 0,-4-1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12.163"/>
    </inkml:context>
    <inkml:brush xml:id="br0">
      <inkml:brushProperty name="width" value="0.08571" units="cm"/>
      <inkml:brushProperty name="height" value="0.08571" units="cm"/>
      <inkml:brushProperty name="color" value="#33CCFF"/>
    </inkml:brush>
  </inkml:definitions>
  <inkml:trace contextRef="#ctx0" brushRef="#br0">0 444 9207,'28'-55'1535,"-5"7"-997,-12 32-157,-4 0-11,0 0-12,-2-2-78,0 3-134,0-3-3460,2-3 3325,2-8 23,4-9-23,1-4 23,0-1 728,-1 7-616,-6 17-23,-2 6-112,-5 13 3381,0 0-3392,0 10 67,-1 14-44,-5 19 66,1 17 1,-2 12-3337,3 14 3539,1 11-180,1-40 0,-1 1-327,2 3 0,-1 2 338,0 2 0,0 2-11,1 0 0,0 1-45,1-1 1,-1 0 4,1-3 1,0 1-23,0-1 1,0-1 22,0-3 0,0 2 129,3 24 0,1 1-163,-3-21 0,2-1 0,1 19 1,2-1 15,-3-24 1,1-2 28,-1 0 0,1 0-22,1 1 0,0 0-18,1 1 1,0 1 0,0-1 0,0 1 1528,1 0 0,-1-1-1556,0-3 0,-1 1 44,1 18 1,0-1 292,-2-21 1,-1 0-322,2 14 1,-2-2 11,0 20 11,-1 0-3295,-1 0 3295,-1 0 34,0 1-119,0-4 85,0 0-23,0-3 12,0 0 33,0 1-66,-1-2 44,-1-2-23,1-5-22,-1-6 1,2-5-1,0 20 11,0-20 23,0 16 0,0-23 22,-1 2 11,-1 1-2076,-2 3 2054,0 1 22,-2-1 2169,0 2-2214,0-2-21,0 0-1,2-3 11,1-2-22,1-3 11,2-1 12,0-4-12,-1-2-11,1-6 167,-2 1-122,0 11-34,1-12 0,-3 5 3392,1-18-3403,1-6 0,-2-5 0,4-5-11,-1-5 0,1-2-191,0-2 12,0-9-90,0-18 0,6-19 190,5-16 34,4 4 56,0 17-12,-7 19-66,-5 14 78,-3 8-45,0 0 45,0 8 11,0 11 45,0 15-44,-1 14 21,-4 2-33,-2 0 35,-3-6-35,3-7-24,1-9 24,1-10-22,4-10-79,-1-5-179,2-3-67,0-9 291,10-15-34,14-29 68,-3 12-124,6-2 135,-20 32 11,-5 10 112,-2 1-101,0 8-11,0 3-190,0 7-1334,0-2-2252,0-7 3776,-2-4 0,1-5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13.907"/>
    </inkml:context>
    <inkml:brush xml:id="br0">
      <inkml:brushProperty name="width" value="0.08571" units="cm"/>
      <inkml:brushProperty name="height" value="0.08571" units="cm"/>
      <inkml:brushProperty name="color" value="#33CCFF"/>
    </inkml:brush>
  </inkml:definitions>
  <inkml:trace contextRef="#ctx0" brushRef="#br0">1 781 6283,'0'-8'1053,"0"1"-930,0 7 180,0 0 257,4-37 79,-3 26-23,3-29 0,-4 34-22,0 0-124,0 0-290,0 2-102,0-2-44,0 2-1,0-2-33,0 0-33,0-12-1,6-1-67,7-12 56,10 2-33,5 2-135,0 1-33,0 4-45,-1-5-13,1-1 170,2-6 78,-6 0 56,-4 4 56,-8 7 292,-6 7 100,-4 7-134,-2 3-79,0 3-22,0 1 0,0-1 101,0-3-202,0 0-68,0-4 24,0-2 77,0-4-44,0-6-34,0-6-67,7-4 224,0-1 0,6 5 135,-5 7 0,-2 7-12,-3 5-22,-1 3-34,-1 3 505,-1 2-796,0 15 190,0 20 34,0 35-28,0-20 1,0 4-35,0 9 1,0 4-928,0 6 1,0 0 831,0 3 0,0 0-17,0-1 1,0 0-123,1-2 1,0-1 127,2-2 0,1 0-23,-1-2 1,2 0-1,2-2 1,1 0 22,-2-3 0,-1 3 112,4 30 1,-1 1-119,-3-22 1,0 2-475,1 23 0,0 0 441,-1-28 0,1-4 11,-1-1 0,1-1 17,1-4 0,0 0-40,1-4 1,0 0 10,-1-3 1,1 0 28,-1-1 0,0 0-12,0-1 1,-1-1-109,0-1 0,0 0 120,5 45-45,0-4 23,-2-6-12,3-4-1360,-3-5 1360,-1-3-986,0-2 1053,-2-4 580,-1-2-535,1 19-22,-1-24 114,-1 12-170,-1-30 0,-1-5-12,-1-2-10,-1-4 2692,0 13-2693,0-11 2123,0 13-2077,1-12-1,0 1 0,1 1 34,-2 0-68,2-3-10,-2-3 22,0-8-12,0 0 12,0 2 11,0-5 56,0 4-101,0-2 45,0 3 11,0 4 12,0 7-57,0-5 34,0 2-45,-2-5 1,1-4-12,-1-4-12,0-3 12,1-4 12,-1-2-1,1 0 0,-1-1 11,0 5-22,-2 0 34,-2 16-34,1-7 0,-2 8 0,3-1 0,-1-9 22,0 16-10,3-17-24,-2 8 24,2-9-12,-2 2 22,1 2-11,-6 17-22,6-17 11,-4 8 0,5-22-22,-1-2 55,3-3-22,-1 0-11,1-4-492,0 1-1279,-2-10-1545,0-8-3128,-7-14 6444,-4-4 0,4 12 0,0 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43.842"/>
    </inkml:context>
    <inkml:brush xml:id="br0">
      <inkml:brushProperty name="width" value="0.08571" units="cm"/>
      <inkml:brushProperty name="height" value="0.08571" units="cm"/>
      <inkml:brushProperty name="color" value="#33CCFF"/>
    </inkml:brush>
  </inkml:definitions>
  <inkml:trace contextRef="#ctx0" brushRef="#br0">1 1 5879,'0'0'0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45.980"/>
    </inkml:context>
    <inkml:brush xml:id="br0">
      <inkml:brushProperty name="width" value="0.08571" units="cm"/>
      <inkml:brushProperty name="height" value="0.08571" units="cm"/>
      <inkml:brushProperty name="color" value="#33CCFF"/>
    </inkml:brush>
  </inkml:definitions>
  <inkml:trace contextRef="#ctx0" brushRef="#br0">705 328 10316,'-31'-29'975,"-6"11"-773,-5 41-5538,-17 19 5549,22-9 0,-2 3-617,-5 6 0,-2 1 516,-3 2 0,0 1 17,3-1 1,0-1-130,5-5 0,3-2 0,-17 21-191,23-19 1971,19-21-1690,27-9-23,18-27 0,32-18-67,-23 4 0,4-7-116,7-8 0,5-7 1,-2 1 492,12-11 1,0-2-419,-7 7 0,4-3 0,-5 4 41,2 1 0,-4 5 897,-5 6 1,-2 5-898,25-15-89,-33 28 89,-21 17 112,-31 24 280,-25 23-140,-21 25 0,-7 10-762,9-10 1,-2 3 554,2-2 0,-2 4 0,2-4 0,-5 8 0,4-5-12,6-6 1,2-3-34,10-12 0,5-3-224,-7 14 1815,22-27-1535,28-16 73,25-16-40,35-27-89,-19 5 0,4-5-616,12-14 0,3-5 533,-18 14 1,3-3 0,-1 1-30,4-4 0,1 0 0,0 0 18,1 1 1,0 0 0,-1 1 70,-1 2 1,-2 1-1,0 1 17,19-10 1,-3 4-1,-13 8 1,-5 5 1242,18-7-1371,-37 19 316,-30 13-70,-36 27 145,-27 22-145,12-4 0,-4 5-1448,-9 9 0,-3 4 1454,-8 8 0,0 3-74,20-22 1,1 1 0,0 0 323,0-1 0,1 0 0,2-1-324,-18 18 1,3-1-68,5 3 1,6-4-235,-4 11 257,17-9 123,65-53 0,25-25-1213,-6-5 1,6-6 1089,13-11 0,3-7-38,-14 6 1,1-4 0,1-1-544,5-6 0,2-1 1,1-1 456,5-4 1,1-1 0,1-1 55,1 0 1,0 0 0,4 0 67,-8 8 0,4-2 0,-1 2 0,-5 4-1,-5 4 0,-4 3 0,0 2-201,36-21 1,-15 15 1706,-41 35-1091,-66 46-186,-13 5 0,-15 10 0,-1 1-93,2-4 0,-1 0 0,-4 5-96,-4 2 0,-5 6 0,-1 0 0,2-2-17,10-11 1,2-1-1,0-1 1,0 0 21,0 1 1,-1-1 0,2 0 0,-1 0 74,-13 13 1,1-1 0,2-1 578,7-8 0,2-1 0,3-3-698,-10 10 0,6-5-107,19-16 0,6-5 162,0-2 158,111-56-1320,-31-5 1,4-8 1106,11-2 0,9-3 0,-1-4-60,1-6 0,-1-3 0,2-2 304,-13 12 0,1-2 0,1 0 0,0 0-272,3-1 0,0 0 0,1 0 0,0 0-23,0 3 1,-1 0 0,1 1-1,-1 1 25,17-9 0,-1 2 0,-1 2 18,-10 8 1,-2 3 0,-3 3-16,12-6 1,-7 7-166,16-5 188,-74 49 157,-59 39-73,-6-2 0,-9 6 754,12-8 0,-3 2 0,-2 1-775,-8 8 1,-2 2 0,-1 2-31,-5 4 1,-1 2-1,0 1 12,17-15 0,-1 1 0,1 1 0,0-1-286,0 1 1,1-1 0,0 1 0,2 0 322,-15 17 0,2-1 0,3 0-49,6-6 1,2 0 0,3-2-207,-12 17 1,7-5 138,15-15 0,6-6-201,0 12 235,34-35 123,42-30-33,40-46-90,-18 5 0,5-8-197,-13 5 0,2-6 1,2-2 113,7-7 1,1-3 0,2 0 7,3-4 0,1 0 1,1 0 3,1 1 0,0 1 0,0 1 7,-3 3 1,0 2-1,-1 3 19,-6 6 1,0 3-1,-3 3 28,17-9 0,-6 6-11,-18 12 0,-9 9 2100,-11 15-1859,-69 50-79,-12 4 0,-11 7-577,5-5 1,-4 4-1,-1 3 521,-11 10 1,-2 4 0,-2 2-26,14-12 0,-2 2 1,1 0-1,-1 1 14,-2 4 0,0 1 0,1 0 1,0 1-7,0 0 1,1 0 0,1 1-1,0-2 23,5-3 0,0-1 0,1-1 0,2-1-47,-8 11 1,2-2-1,3-1-257,7-6 0,3-2 0,5-5 220,3-7 0,10-4 1051,17 23-950,65-84-62,-5-7 0,6-8-1242,16-16 0,4-9 1180,-17 10 1,2-4 0,0-2-19,7-6 0,2-2 0,0-1-224,3-3 1,0-1 0,1 1 208,-1 0 0,0 1 0,4 0-118,-10 9 1,4-2 0,-1 2-1,-5 5 163,-5 3 0,-4 4 0,1 1-5,6-3 1,1 0-1,-13 11 5,-4 6 1820,-28 18-1776,-51 37 146,-35 36 32,19-18 0,-9 11 1,-4 4-1,3-2-170,-9 10 0,2 1 1,-5 4-36,13-14 1,-4 5 0,-2 2-1,2-1 1,2-4 23,1 2 1,3-2 0,1-1 0,0-1 0,1 0 0,1-1 0,1 0 0,0-1 6,-10 12 1,1 0-1,3-3-37,10-9 0,1-2 0,4-3 706,-7 10 1,7-6-886,-3 16 285,59-47 28,47-53-134,-4-8 0,6-9-494,-11 2 0,2-4 0,2-3 453,8-9 0,1-2 0,2-2-13,-14 12 1,2-1 0,0 0 0,0 0-26,2-2 1,-1 1 0,1-1-1,0 2 38,18-13 0,-1 1 0,0 3 0,-7 6 0,1 3 0,-3 4 7,19-9 1,-5 7 908,-16 14 0,-8 14-875,-5 30 257,-72 54-95,-18 0 1,-13 8-508,5-13 1,-6 4-1,-1 1 393,-7 9 1,-2 2 0,-1 2-10,13-15 0,-1 1 0,0 0 1,0 0-7,-1 1 1,0 0-1,0 1 1,0-1-1,3-1 1,-1 0 0,1 0-1,1-1 30,-12 13 1,2-2 0,0 0-38,-2 2 0,2 0 1,5-7-50,4-4 1,6-6-29,-4-2 1,20-13 50,35-30 135,39-44-715,-5 4 1,5-6 579,19-18 0,4-7-12,-15 13 1,1-2 0,2 0-55,3-5 0,2 0 0,0 1 39,1 0 1,1 1 0,0 2-390,-3 2 0,0 2 0,0 3 378,-4 4 1,-1 2 0,0 3-19,17-9 0,-3 5 50,-13 8 1,-4 5-107,23-6 2105,-38 17-1993,-26 30-79,-44 36 1,-28 19 197,3 0 1,-7 8 0,-1 0-81,12-16 0,0 1 0,-2 0 1,-1 2-29,-7 7 0,-3 2 0,1-1 0,5-6 45,2-1 0,4-5 0,2-2-66,5-5 1,3-2 0,2-1 9,-8 10 0,7-4-257,-5 15 257,36-37 28,57-58 0,22-24-28,-9 4 0,5-5-119,8-7 1,7-6 0,-1 0 103,-8 6 0,0 2 1,0-1 6,2 1 1,1 1-1,-1 1-3,-1 5 0,-1 1 0,0 4-8,-5 5 0,-1 3 1,-1 3-22,17-6 1,-5 8 1351,-14 12 1,-11 15-1302,-19 34 235,-67 46-168,-12-21 1,-11 3-201,14-15 0,-3 2 0,-1-1 185,-1 2 1,-1 0 0,0 0-23,2 0 0,0 1 0,1-1 48,-16 17 1,4-1-62,9-9 0,4-4-1325,12-12 1,4-5 1206,-6 10 957,30-33-900,30-32-35,24-24-559,18-24-695,-2-6-1715,-12 0 3037,-21 1 0,-16 34 0,-12 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47.457"/>
    </inkml:context>
    <inkml:brush xml:id="br0">
      <inkml:brushProperty name="width" value="0.08571" units="cm"/>
      <inkml:brushProperty name="height" value="0.08571" units="cm"/>
      <inkml:brushProperty name="color" value="#33CCFF"/>
    </inkml:brush>
  </inkml:definitions>
  <inkml:trace contextRef="#ctx0" brushRef="#br0">819 90 14115,'-30'-70'145,"-4"51"314,1 103-291,6-10 1,-4 9-862,4-17 1,-2 4 0,-1 1 733,-4 9 0,-3 3 0,0-1-4,-1 4 1,-2 0-1,0-1-15,1-4 1,0-1 0,1-1-23,4-6 0,2-3 0,1-1 0,-7 18 0,4-5-23,11-17 1,4-6-351,1 24 295,11-35 704,11-26-537,14-14 102,20-34-191,30-27-79,-21 7 1,3-8-715,7-9 0,3-4 698,2-5 0,0 0 72,-4 6 1,-2 3 22,-11 10 0,-3 6-168,15-11 593,-31 31-425,-30 42 145,-30 36-22,4-5 1,-5 6-294,-8 15 0,-4 5 237,-6 10 1,0 3-31,16-26 0,0 1 1,2-1-20,1-1 1,1-1 0,0 2 14,1 5 1,1 1-1,3-5-89,4-1 0,3-3 56,-3 2 0,13-10 23,34-24 122,21-18-44,40-35-79,-31 6 1,2-5-23,5-12 0,1-6 763,0-2 0,-3-3-808,-4 2 1,-4 0 27,-9 8 0,-4 2-5,12-15-124,-25 28 642,-15 25-496,-25 41 201,-18 32-1623,6-16 0,-4 6 1455,-6 6 1,-2 3-6,-2 3 0,0 1 332,0-2 1,1-1-339,4-5 1,1-3-287,4-6 0,2-4 220,-13 32-143,20-31 131,12-25 56,28-19 11,17-25-11,30-25-163,-3-21 1,0-9 915,-15 14 0,-1-2-792,13-22 0,-6 3 16,-7-5 23,-23 31-101,-13 29 777,-34 49-553,-19 28-17,6-7 1,-4 4-35,-6 6 1,-1 2-482,-2 2 1,1 1 464,1-2 0,1-1 17,6-3 0,3-1-73,4-5 0,4 0 17,5-6 0,4-1 1274,-9 29-1380,13-19 66,12-17-44,4-13 22,9-9-33,11-7-23,18-5 90,22-11 0,23-22-223,-30 4 1,1-5 126,7-10 1,0-3 67,4-3 0,-2 1-23,-6 2 0,-3 3 568,-8 10 1,-4 4-708,4-4 201,-22 47 314,-42 36-213,4-6 0,-3 4-226,-11 9 1,-3 2 202,-1 2 1,0-1-40,2-3 0,2-1-39,4-9 0,2-2 0,-8 27-78,16-26 156,33-27 407,24-43-457,-1-5 0,4-6-28,9-17 0,3-6-328,9-8 1,3-3 289,-20 20 1,0-1 0,1 1-3,21-21 1,1 3 28,-6 9 0,-3 6 142,-12 12 1,-3 6-379,21 5 247,-37 44 135,-15 26-23,-28 24-68,-3 5 46,-10-4-68,2 8-55,10-33-113,4 0 680,40-35-590,4-21-11,39-18-3550,1-21 3505,-33 23 0,0-1-807,0 0 1,0 2 862,32-19-558,-16 13 502,-19 17-34,-17 10 146,-12 28 2485,-6 19-2306,-7 33-156,-8 13 44,-3 5-45,-7-12 1,6-14-23,5-18 2204,6-16-2226,2-14 1153,14-10-1108,21-20-23,27-21-12,-15 3 1,3-4 11,7-7 0,2-3-1702,2-1 1,0 1 1701,-4 4 0,-3 4-67,26-11-45,-43 46 67,-49 37-1927,-41 44 1913,10-30 1,1-3 0,-10 13-1,6-13 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50.361"/>
    </inkml:context>
    <inkml:brush xml:id="br0">
      <inkml:brushProperty name="width" value="0.08571" units="cm"/>
      <inkml:brushProperty name="height" value="0.08571" units="cm"/>
      <inkml:brushProperty name="color" value="#33CCFF"/>
    </inkml:brush>
  </inkml:definitions>
  <inkml:trace contextRef="#ctx0" brushRef="#br0">361 73 6574,'-3'-4'1468,"0"2"2263,3 2-2801,-20-29-246,9 21-281,-20-21-22,-5 29-236,0 17 90,-19 12-44,11 21-102,1 9 2,8 3-91,10-3 0,12-5 0,7-7 0,23-5 100,41-14 1,13-7-3493,10 3 3403,2-8 1,-2-8-596,-13-18 618,-11-6 190,-10-21 33,-24 9 258,-7-6-347,-20 15 3138,-12 6-3228,-12 1 907,-15 8-974,-3 0-22,2 4-23,6 0-156,10 2-1289,9 22 313,10 2-1489,7 20-1637,12-8 4292,7-3 0,-3-16 0,-1-7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50.967"/>
    </inkml:context>
    <inkml:brush xml:id="br0">
      <inkml:brushProperty name="width" value="0.08571" units="cm"/>
      <inkml:brushProperty name="height" value="0.08571" units="cm"/>
      <inkml:brushProperty name="color" value="#33CCFF"/>
    </inkml:brush>
  </inkml:definitions>
  <inkml:trace contextRef="#ctx0" brushRef="#br0">417 370 10226,'0'-15'2387,"0"4"-1816,0 11 158,0 0-673,-5-7 101,4 4-12,-4-6-10,5 1-113,2-5 45,8-6-11,4-6 112,5-4 91,-5-4-46,-5 1-23,-7-2 79,-2 3-3493,-5 1 3235,-8 4-1297,-12 4 1286,-9 9 67,-10 6-67,-6 4-11,-7 19 11,-7 7 2727,2 20-2749,9 4 1961,13 3-2006,21 0 45,10-1-68,23-1 90,13-5 23,26-4-3393,16-5 3381,15-6-11,5-2-81,-33-10 0,-3-1 70,15 10-67,-2 2 10,-52-11 68,-9-1 135,-14 3 3322,-15 4-3132,-43 10-79,6-13-77,-20-1 290,28-15-190,8-3 45,6-12-39,9-6-140,10-20-135,10-9-45,6-9-67,23-5-78,13 4-303,25 6-393,14 13-750,6 16-907,3 11-1894,0 8 4437,-2 3 0,-35 0 0,-10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2.673"/>
    </inkml:context>
    <inkml:brush xml:id="br0">
      <inkml:brushProperty name="width" value="0.08571" units="cm"/>
      <inkml:brushProperty name="height" value="0.08571" units="cm"/>
      <inkml:brushProperty name="color" value="#33CCFF"/>
    </inkml:brush>
  </inkml:definitions>
  <inkml:trace contextRef="#ctx0" brushRef="#br0">0 162 15056,'8'-3'67,"9"0"23,11 3-90,9 0-123,3 0-214,-3-1-268,-4-2 1,-8-3-304,-7-1 236,-8-2 514,-6-2 158,-2 0 79,-2-3 112,-2-1 436,-4 0 124,-4-1-1,-5 4 35,2 0 10,1 4-122,2 1-46,4 3-179,0 2-101,4 1-133,0 0-91,-1 1-45,2 0-10,-4 10-57,0 5-11,-2 12-347,1 16-449,4-6-515,0 10-8236,2 10 8699,0-24 0,0 7 0,0-32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51.226"/>
    </inkml:context>
    <inkml:brush xml:id="br0">
      <inkml:brushProperty name="width" value="0.08571" units="cm"/>
      <inkml:brushProperty name="height" value="0.08571" units="cm"/>
      <inkml:brushProperty name="color" value="#33CCFF"/>
    </inkml:brush>
  </inkml:definitions>
  <inkml:trace contextRef="#ctx0" brushRef="#br0">226 78 16468,'-33'-54'-169,"5"31"372,24 56-125,0 31-1300,-2 15 1245,2 9-23,-2 3-11,1-3-292,0-6-56,-1-2-3106,-4-6 2423,-5-4-1737,-4-6-548,-7-11 2877,0-16 0,9-17 1,5-12-1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51.346"/>
    </inkml:context>
    <inkml:brush xml:id="br0">
      <inkml:brushProperty name="width" value="0.08571" units="cm"/>
      <inkml:brushProperty name="height" value="0.08571" units="cm"/>
      <inkml:brushProperty name="color" value="#33CCFF"/>
    </inkml:brush>
  </inkml:definitions>
  <inkml:trace contextRef="#ctx0" brushRef="#br0">1 1 8277,'0'0'0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0:51.495"/>
    </inkml:context>
    <inkml:brush xml:id="br0">
      <inkml:brushProperty name="width" value="0.08571" units="cm"/>
      <inkml:brushProperty name="height" value="0.08571" units="cm"/>
      <inkml:brushProperty name="color" value="#33CCFF"/>
    </inkml:brush>
  </inkml:definitions>
  <inkml:trace contextRef="#ctx0" brushRef="#br0">77 162 18037,'-1'-90'-1020,"-3"19"-1244,-9 80-1344,-4 22 3608,-3 22 0,8-16 0,2-3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0.414"/>
    </inkml:context>
    <inkml:brush xml:id="br0">
      <inkml:brushProperty name="width" value="0.04286" units="cm"/>
      <inkml:brushProperty name="height" value="0.04286" units="cm"/>
    </inkml:brush>
  </inkml:definitions>
  <inkml:trace contextRef="#ctx0" brushRef="#br0">0 36 6652,'0'2'1255,"0"-1"-818,0-1-515,14-9-158,-10 4-380,10-6-303,-14 7 919,0-1 0,0 3 0,0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1.096"/>
    </inkml:context>
    <inkml:brush xml:id="br0">
      <inkml:brushProperty name="width" value="0.04286" units="cm"/>
      <inkml:brushProperty name="height" value="0.04286" units="cm"/>
    </inkml:brush>
  </inkml:definitions>
  <inkml:trace contextRef="#ctx0" brushRef="#br0">115 568 10700,'20'-73'224,"0"0"1,-2 5-1,-4 11 34,-8 17 515,-3 1-448,0-1-112,-2 8 146,-1 6-90,0 10 16,0 7-139,0 2-3,0 4 36,0-2 72,0 1-117,-1 0 1,-1 2 11,-2 1-112,-1 1-1,-4 1 90,-14 34 12,2-1 44,-8 39-67,7-4 314,6 14-202,2 5-191,7 1 46,5-7-91,12 9 1,6-32 11,9-1 45,4-34-34,1-13 124,2-5 0,4-6-23,5-16-68,2-10-3368,3-22 3413,-6-11-22,-6-11-472,-12-5 416,-11-2 34,-7-3 33,-12 2-22,-10 1 23,-14 3 22,-11 6 22,-1 13-78,-1 16-45,-1 18 0,-1 12-112,-3 14-303,1 16-2743,8 18 1366,14 18-2011,13 8-708,29 1 4621,14-7 0,-6-25 1,2-12-1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2.127"/>
    </inkml:context>
    <inkml:brush xml:id="br0">
      <inkml:brushProperty name="width" value="0.04286" units="cm"/>
      <inkml:brushProperty name="height" value="0.04286" units="cm"/>
    </inkml:brush>
  </inkml:definitions>
  <inkml:trace contextRef="#ctx0" brushRef="#br0">55 21 12118,'-33'-2'235,"11"1"770,35 1-725,8 0 252,11 0-352,6 0-90,5 0-56,3-3-34,-3 0-90,-8-1-180,-7 1-166,-13 1-528,-5 2-89,-6 0-807,-3 0-202,1 0 57,-2 0 2005,0-1 0,0 1 0,0-2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2.371"/>
    </inkml:context>
    <inkml:brush xml:id="br0">
      <inkml:brushProperty name="width" value="0.04286" units="cm"/>
      <inkml:brushProperty name="height" value="0.04286" units="cm"/>
    </inkml:brush>
  </inkml:definitions>
  <inkml:trace contextRef="#ctx0" brushRef="#br0">86 124 14451,'-43'-69'896,"8"15"-873,35 54 100,-2 15 359,1 10-236,-1 25-100,1 8-23,0 4-111,1-1-12,0-6-34,0-7-179,3-4-471,4-7-4063,2-5 2450,0-5-2482,-5-7 4779,-1-5 0,-3-8 0,0-3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2.669"/>
    </inkml:context>
    <inkml:brush xml:id="br0">
      <inkml:brushProperty name="width" value="0.04286" units="cm"/>
      <inkml:brushProperty name="height" value="0.04286" units="cm"/>
    </inkml:brush>
  </inkml:definitions>
  <inkml:trace contextRef="#ctx0" brushRef="#br0">6 141 11661,'-3'3'3014,"1"0"-2914,2-3-77,0 0 112,2 13 11,13-5-34,12 13-101,19-10 56,13-3-56,11-5-11,8-3 0,2-3-78,-6-6-113,-15-8-269,-18-5-1265,-20-7-7471,-12-6 9196,-12-10 0,2 19 0,-1 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3.263"/>
    </inkml:context>
    <inkml:brush xml:id="br0">
      <inkml:brushProperty name="width" value="0.04286" units="cm"/>
      <inkml:brushProperty name="height" value="0.04286" units="cm"/>
    </inkml:brush>
  </inkml:definitions>
  <inkml:trace contextRef="#ctx0" brushRef="#br0">22 239 10384,'1'-2'1142,"0"1"2018,-1 1-2857,-3-4-113,-1-5-78,-3-6-100,2-7 77,2-4-10,2-4 21,1-1-88,4 3-1,7 5-11,6 4-11,11 5-3381,3 5 3336,4 5-2235,3 3 2268,-2 4-33,-5 10 56,-8 10 0,-8 15 90,-8 7-56,-4 8 89,-3 4 45,-7 7 67,-6 1-89,-11 0 2380,-6-5-2179,-10 6-111,11-23-147,4-5-89,15-25-11,9-11 3302,1-2-3291,6 0 157,12 0-45,15 0-78,19 0-1,10 0-10,10 0-12,0-1 0,-2 0 0,-1-2-44,-30 1-57,-8 1-201,-27 1-326,-4 0-256,0 0-1178,-1 0-2229,-5-2 4280,-3-7 0,2 5 0,1-5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3.601"/>
    </inkml:context>
    <inkml:brush xml:id="br0">
      <inkml:brushProperty name="width" value="0.04286" units="cm"/>
      <inkml:brushProperty name="height" value="0.04286" units="cm"/>
    </inkml:brush>
  </inkml:definitions>
  <inkml:trace contextRef="#ctx0" brushRef="#br0">18 30 17297,'-10'-17'852,"2"4"-796,8 13-11,4 0 89,10 6-44,12 8-1,11 10-66,6 10-12,-1 4 0,-2-1-11,-3 0 0,-8-6-34,-4-5-89,-7-4-123,-7-6-248,-3-4-189,-4-5-158,-3-4-312,1-1-6511,-2-2 7664,0-13 0,0 9 0,0-9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2.891"/>
    </inkml:context>
    <inkml:brush xml:id="br0">
      <inkml:brushProperty name="width" value="0.08571" units="cm"/>
      <inkml:brushProperty name="height" value="0.08571" units="cm"/>
      <inkml:brushProperty name="color" value="#33CCFF"/>
    </inkml:brush>
  </inkml:definitions>
  <inkml:trace contextRef="#ctx0" brushRef="#br0">4 0 16098,'-3'26'818,"4"-6"-684,9-19-66,9-1-35,12 0-33,7-3-269,8-4-661,3-3-560,-1 0-1109,-1 1-1637,-3 4 4236,-7 2 0,-15 3 0,-9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3.867"/>
    </inkml:context>
    <inkml:brush xml:id="br0">
      <inkml:brushProperty name="width" value="0.04286" units="cm"/>
      <inkml:brushProperty name="height" value="0.04286" units="cm"/>
    </inkml:brush>
  </inkml:definitions>
  <inkml:trace contextRef="#ctx0" brushRef="#br0">314 31 9017,'-3'-8'4527,"0"2"-3788,3 6 426,0 0-795,-28-12-135,12 9-11,-26 2-11,19 20 79,-5 19-80,-1 11-88,-1 7-80,2 2-32,1-4-12,7-7-23,2-7-134,8-11-426,4-8-581,3-8-472,3-7-359,3-4-1098,12-3 3093,9-16 0,-5 11 0,0-11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4.232"/>
    </inkml:context>
    <inkml:brush xml:id="br0">
      <inkml:brushProperty name="width" value="0.04286" units="cm"/>
      <inkml:brushProperty name="height" value="0.04286" units="cm"/>
    </inkml:brush>
  </inkml:definitions>
  <inkml:trace contextRef="#ctx0" brushRef="#br0">122 30 9890,'0'-9'3609,"0"3"-2937,0 6 460,0 0-673,0-7-67,0 6-89,0-6-68,-3 31 123,-9 16-178,-7 38-147,6-29 1,-2 3-1708,1 5 1,2 3 1673,1 1 0,2 1-402,2-1 0,3 0 391,1-4 0,6-2-1020,6-4 0,6-2 1031,22 33-1297,24-21 1297,2-19 629,16-22-405,-29-10-570,-2-9 772,-37-1-426,-7-2 784,-5-9-2914,-26-5 1317,4-2-4845,-23-1 5658,15 3 0,12 8 0,8-2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4.831"/>
    </inkml:context>
    <inkml:brush xml:id="br0">
      <inkml:brushProperty name="width" value="0.04286" units="cm"/>
      <inkml:brushProperty name="height" value="0.04286" units="cm"/>
    </inkml:brush>
  </inkml:definitions>
  <inkml:trace contextRef="#ctx0" brushRef="#br0">21 164 17577,'0'-22'975,"0"3"-975,0 19-168,0 0 45,0 11 123,0 12 123,0 19-89,0 15-23,2 6-11,-1-1 56,2-7-56,-3-10-11,0-10-1,0-13 24,0-9 77,0-8 1,0-3 235,0-2-325,0-11-124,0-11-55,0-21 146,0-17 21,0-14 12,-2-7-11,-1 1-3381,-1 9 3437,-1 18-11,1 18 55,1 17-89,1 11-89,0 4-124,1 3 22,0 13 191,1 16 68,0 26 44,0 23-2224,0 11 2269,1 4-90,4-6-22,0-10 44,0-12 1,0-11-34,-4-14-1472,1-13 1517,-2-13 1595,0-8-1516,1-5 2211,-1-1-2279,3 0-112,-3-3-650,1-9 2540,-1-9-4063,0-15-1906,0-4 4079,2-4 0,-2 20 0,1 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5.246"/>
    </inkml:context>
    <inkml:brush xml:id="br0">
      <inkml:brushProperty name="width" value="0.04286" units="cm"/>
      <inkml:brushProperty name="height" value="0.04286" units="cm"/>
    </inkml:brush>
  </inkml:definitions>
  <inkml:trace contextRef="#ctx0" brushRef="#br0">1 71 10451,'0'-12'4089,"0"3"-3158,0 9 816,0 0-1287,0-21-248,0 15-132,0-15-47,4 19-22,6 2 57,13 0 44,12 15-23,11 17-55,7 36 89,-27-18 0,-4 6-73,-1 11 1,-3 5-546,-6 9 0,-4 3 545,-2 2 0,-5 1-5,-11-2 0,-5-1 28,0-7 0,-4-4-284,-7-8 0,-3-5 289,3-11 1,0-5 179,-15 17 112,13-26 44,14-21-44,7-9-347,4-5 78,0 0-34,0 0-55,2-2 926,-1-3-1005,2-1 662,0 0-2892,0 3-2061,0 2-796,0 1 5154,0-6 0,0 5 0,0-4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7.612"/>
    </inkml:context>
    <inkml:brush xml:id="br0">
      <inkml:brushProperty name="width" value="0.04286" units="cm"/>
      <inkml:brushProperty name="height" value="0.04286" units="cm"/>
    </inkml:brush>
  </inkml:definitions>
  <inkml:trace contextRef="#ctx0" brushRef="#br0">177 9 7896,'0'-2'2880,"0"1"-1491,0 1-896,-18-3 11,13 3 12,-13-3-68,18 3-101,-2 0 102,2 0 10,-2 0 67,-1 0-122,-5 0-68,-18 4-201,2 2-57,-10 2-3470,15-2 3392,7-2-491,8-4 245,3 1 179,10-1 67,14 2 0,21-2-80,19 3 80,10-3 0,4 1-33,16 3 33,-35 0-90,0 3 23,-45-4 3255,-8 2-2998,-22-1-111,-12 2-2820,-26-1 2808,-12 0 22,-7-2 169,-20-2-45,32-1-68,-1 0-133,42 0-12,13 0-202,5 0 3404,5 0-3202,12 0 89,32-4-111,1 2-12,18-3 34,-23 3 0,-12 1 0,-10 1 0,-11 0 56,-5 0-45,-4 0 169,0-2-68,-16-2-101,1-1 11,-17-2-22,5 2-22,4 0-471,2 3-885,7-1-1648,3 3 3026,4 2 0,4-2 0,2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08.192"/>
    </inkml:context>
    <inkml:brush xml:id="br0">
      <inkml:brushProperty name="width" value="0.04286" units="cm"/>
      <inkml:brushProperty name="height" value="0.04286" units="cm"/>
    </inkml:brush>
  </inkml:definitions>
  <inkml:trace contextRef="#ctx0" brushRef="#br0">291 103 12434,'-23'-46'1759,"5"7"-1143,18 30-44,-1 3-247,-2 3-292,-4 3 135,-9 9 45,-9 12-56,-11 17-146,-5 10 56,1 4-44,6-7-1,10-8-22,10-9 0,8-10 34,3-10 34,3-4 21,0-4 23,0 0-11,3-11-56,8-9 22,6-19 45,8-5-56,-1-6 34,-2 5 55,-6 7 113,-3 9-258,-7 15-45,-2 5-33,-4 9-12,0 0 23,2 3 56,2 14-1,1 16-66,2 30-3538,-4 23 3100,-1-29 1,-1 2-808,-1 9 1,0 1-3409,-1 6 1,-1 1 4730,1 3 0,-1-5 0,-1 11 0,0-19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0.149"/>
    </inkml:context>
    <inkml:brush xml:id="br0">
      <inkml:brushProperty name="width" value="0.04286" units="cm"/>
      <inkml:brushProperty name="height" value="0.04286" units="cm"/>
    </inkml:brush>
  </inkml:definitions>
  <inkml:trace contextRef="#ctx0" brushRef="#br0">60 39 15269,'-40'-10'213,"21"0"-213,67 7-269,11-3-269,6 1-750,1 2-1614,-8 2-1009,-15 2 3911,-19 10 0,-14-7 0,-10 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0.305"/>
    </inkml:context>
    <inkml:brush xml:id="br0">
      <inkml:brushProperty name="width" value="0.04286" units="cm"/>
      <inkml:brushProperty name="height" value="0.04286" units="cm"/>
    </inkml:brush>
  </inkml:definitions>
  <inkml:trace contextRef="#ctx0" brushRef="#br0">1 3 14742,'50'9'78,"5"-3"-761,11-6-1367,6 0-1917,0-4 3967,2-1 0,-34 0 0,-9 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0.744"/>
    </inkml:context>
    <inkml:brush xml:id="br0">
      <inkml:brushProperty name="width" value="0.04286" units="cm"/>
      <inkml:brushProperty name="height" value="0.04286" units="cm"/>
    </inkml:brush>
  </inkml:definitions>
  <inkml:trace contextRef="#ctx0" brushRef="#br0">3 321 12053,'-1'-9'1748,"0"3"-1423,1 6 414,0 0-559,30 0-180,2 1-22,33-1-326,-5 2-997,17-2 471,-28-4 235,-4-8 169,-33-8 470,-10-13 470,-6-5 360,-8-2 268,-7 0-191,-9 6-77,0 5-46,0 6 12,3 5-158,3 7-200,7 6-360,5 4-44,3 1 10,1 15 46,-2 11-34,0 24-3336,1 11 3280,4 8 0,1 0-67,2-2-202,3-6-695,2-7-638,2-1-1121,2-4-3081,-3-3 5804,-2-4 0,-2-19 0,-2-7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0.965"/>
    </inkml:context>
    <inkml:brush xml:id="br0">
      <inkml:brushProperty name="width" value="0.04286" units="cm"/>
      <inkml:brushProperty name="height" value="0.04286" units="cm"/>
    </inkml:brush>
  </inkml:definitions>
  <inkml:trace contextRef="#ctx0" brushRef="#br0">112 106 17666,'-62'42'371,"12"-8"-473,50-31 102,3 0 0,14-1-201,19-1-606,26-1-481,24-9-143,-34 1 1,2-2-200,7-5 0,1-2-2168,3-2 1,-1-3 3797,1 0 0,-5 0 0,11-4 0,-22 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3.875"/>
    </inkml:context>
    <inkml:brush xml:id="br0">
      <inkml:brushProperty name="width" value="0.08571" units="cm"/>
      <inkml:brushProperty name="height" value="0.08571" units="cm"/>
      <inkml:brushProperty name="color" value="#33CCFF"/>
    </inkml:brush>
  </inkml:definitions>
  <inkml:trace contextRef="#ctx0" brushRef="#br0">291 194 6719,'0'-5'2365,"0"1"750,0 4-2309,0-16-122,0 11-79,0-12-56,0 15 2230,0 1-1916,0 0-729,0 9-67,0 8 34,0 13-90,0 8-11,-1 2 12,-2 0-12,-1-6 0,0-1 11,0-8 0,1-4 34,-3-4 0,-1-3 33,0-5 0,-4-1 79,-28-4-157,14-3-11,-24-7 11,24-6 0,2-10-34,2-2 1,1-4 33,5-2-34,3 0 12,5-1-34,4 1 45,1 2-34,6-3 22,9-1-33,10 1 12,12 0-1,6 3-11,9 6-34,3 5-11,6 8-190,4 4-258,-1 5-616,-1 9-841,-6 4-1199,-10 8-2419,-9 2 5624,-15-3 0,-10-8 0,-9-3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1.432"/>
    </inkml:context>
    <inkml:brush xml:id="br0">
      <inkml:brushProperty name="width" value="0.04286" units="cm"/>
      <inkml:brushProperty name="height" value="0.04286" units="cm"/>
    </inkml:brush>
  </inkml:definitions>
  <inkml:trace contextRef="#ctx0" brushRef="#br0">267 217 11919,'0'-10'4011,"0"3"-3451,0 7-89,0 0-180,-24-34-67,7 17 146,-18-25 101,17 26-102,6 3-44,7 1-101,2 2 0,3 2-213,0-2-67,18-4-22,4 4 33,19-1 0,0 8-3403,-1 17 3348,-2 15-1,-10 21-2168,-11 19 2370,-10 11-1439,-24 9 1608,-13 6-565,4-46 1,-4 0 518,-3-2 0,-1-1 490,0-3 1,-1-1-452,-4 3 1,3-4-163,-8 10 22,6-5 1428,31-33-1551,5-6 2268,2 0-2078,33 2-89,9-1-45,49-1-56,-39-5 0,3-1-34,12-1 1,2 0-141,5 0 1,2 0-410,2 0 0,-1 0-723,-6 0 1,-3 0 1983,-11 3 1,-7-1-1,8 0 1,-31 3-1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8.161"/>
    </inkml:context>
    <inkml:brush xml:id="br0">
      <inkml:brushProperty name="width" value="0.04286" units="cm"/>
      <inkml:brushProperty name="height" value="0.04286" units="cm"/>
    </inkml:brush>
  </inkml:definitions>
  <inkml:trace contextRef="#ctx0" brushRef="#br0">256 149 12266,'0'-59'2476,"-3"11"-1826,-6 41-191,-8 2-123,-9 2-190,-5 2-124,-3 15 102,-3 20-1,3 27-55,2 24-68,12 13-12,12-47 1,3 0 11,13 42 0,18-14 0,21-24 45,18-23-23,8-19 12,5-24 22,-2-20 0,-9-23 112,-11-17 90,-17-9-3494,-19-3 3382,-11-4-1842,-17 8 1831,-12 8-102,-13 15-313,-34 15-582,16 21-774,-11 13-1333,31 21-2410,15 7 5379,8 6 0,8-10 0,0-6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8.380"/>
    </inkml:context>
    <inkml:brush xml:id="br0">
      <inkml:brushProperty name="width" value="0.04286" units="cm"/>
      <inkml:brushProperty name="height" value="0.04286" units="cm"/>
    </inkml:brush>
  </inkml:definitions>
  <inkml:trace contextRef="#ctx0" brushRef="#br0">0 62 14540,'74'-3'191,"2"-3"-359,3 0-213,-4-4-796,-8 2-1075,-20 2 11,-21 2 191,-15-1 2050,-17-1 0,4 3 0,-4-1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8.553"/>
    </inkml:context>
    <inkml:brush xml:id="br0">
      <inkml:brushProperty name="width" value="0.04286" units="cm"/>
      <inkml:brushProperty name="height" value="0.04286" units="cm"/>
    </inkml:brush>
  </inkml:definitions>
  <inkml:trace contextRef="#ctx0" brushRef="#br0">68 2 17050,'-37'-1'180,"7"17"-113,30 37-67,0 12-23,3 4-268,2 1-1345,2-18 1,0 1-3027,3 27 4662,-4-24 0,-1-5 0,-2-10 0,-2-7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8.750"/>
    </inkml:context>
    <inkml:brush xml:id="br0">
      <inkml:brushProperty name="width" value="0.04286" units="cm"/>
      <inkml:brushProperty name="height" value="0.04286" units="cm"/>
    </inkml:brush>
  </inkml:definitions>
  <inkml:trace contextRef="#ctx0" brushRef="#br0">1 133 18272,'1'3'213,"13"-11"-392,36-6-1009,11-10-986,5-1-2465,3 3 4639,2 0 0,-32 11 0,-8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9.214"/>
    </inkml:context>
    <inkml:brush xml:id="br0">
      <inkml:brushProperty name="width" value="0.04286" units="cm"/>
      <inkml:brushProperty name="height" value="0.04286" units="cm"/>
    </inkml:brush>
  </inkml:definitions>
  <inkml:trace contextRef="#ctx0" brushRef="#br0">24 156 15728,'48'-43'74,"0"1"1,-3 3 0,-1 10-86,13 27-34,-9 19 45,-15 8 56,-16 23 67,-14 6-33,-23 4-56,-9-4 33,-13-7-22,4-13 22,10-13 23,9-9-90,12-8-34,3-3 11,7-2-122,13-7 78,11-4-23,18-2-22,6 3 56,-2 8 45,-1 16 11,-13 12 33,-9 20 225,-14 13 168,-7 5 246,-16 1 203,-11-6-69,-17-7-223,-13-11-202,-9-11-157,-4-12-146,0-9-123,-10-23-537,27-3-695,2-16-830,35 4-1322,10 1-6372,21 3 9801,13 2 0,-7 10 0,0 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9.533"/>
    </inkml:context>
    <inkml:brush xml:id="br0">
      <inkml:brushProperty name="width" value="0.04286" units="cm"/>
      <inkml:brushProperty name="height" value="0.04286" units="cm"/>
    </inkml:brush>
  </inkml:definitions>
  <inkml:trace contextRef="#ctx0" brushRef="#br0">355 27 18104,'-11'-26'930,"-10"31"-740,-1 33 0,-1 15-22,-6 6 1,-3 5-413,-4 10 0,0 3 244,1 5 0,3 1-900,5 1 0,5-1 844,6-3 0,6-1-101,8-8 0,8-4 232,9-7 1,8-6-121,8-10 0,8-6-258,12-8 1,6-8-175,5-7 1,3-5 73,3-3 0,0-4-550,-4-1 1,-2-4-546,-9-2 0,-3-3-3634,18-9 5132,-34-15 0,-21 14 0,-13 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9.816"/>
    </inkml:context>
    <inkml:brush xml:id="br0">
      <inkml:brushProperty name="width" value="0.04286" units="cm"/>
      <inkml:brushProperty name="height" value="0.04286" units="cm"/>
    </inkml:brush>
  </inkml:definitions>
  <inkml:trace contextRef="#ctx0" brushRef="#br0">1 0 19785,'4'3'1176,"0"15"-806,-1 42-180,-2 17-156,1 12-1,-2 4-33,0-8-22,0-11-236,0-17-459,0-19-583,0-16-661,0-11 1031,0-8 0,0-2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0.069"/>
    </inkml:context>
    <inkml:brush xml:id="br0">
      <inkml:brushProperty name="width" value="0.04286" units="cm"/>
      <inkml:brushProperty name="height" value="0.04286" units="cm"/>
    </inkml:brush>
  </inkml:definitions>
  <inkml:trace contextRef="#ctx0" brushRef="#br0">168 12 14227,'0'-7'1221,"0"2"-201,0 5-258,0 0-4521,70 90 4409,-33-18-381,8 3 0,-3 5 133,-26-21 1,-6 0-252,-2 3 1,-4 0-1,-6 1 1,-4-1-80,-4-1 1,-5-1-17,-4-4 0,-5-3-28,-4-6 0,-2-4 17,-29 27-45,2-23-213,10-18-572,7-15-1198,11-8-1568,10-6 3551,8-20 0,7 14 0,4-14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0.280"/>
    </inkml:context>
    <inkml:brush xml:id="br0">
      <inkml:brushProperty name="width" value="0.04286" units="cm"/>
      <inkml:brushProperty name="height" value="0.04286" units="cm"/>
    </inkml:brush>
  </inkml:definitions>
  <inkml:trace contextRef="#ctx0" brushRef="#br0">0 41 14081,'0'-8'3104,"0"1"-3104,0 7-314,0 0-638,59-15-1099,-26 11-2666,42-3 4717,-52 26 0,-10-5 0,-11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5.267"/>
    </inkml:context>
    <inkml:brush xml:id="br0">
      <inkml:brushProperty name="width" value="0.08571" units="cm"/>
      <inkml:brushProperty name="height" value="0.08571" units="cm"/>
      <inkml:brushProperty name="color" value="#33CCFF"/>
    </inkml:brush>
  </inkml:definitions>
  <inkml:trace contextRef="#ctx0" brushRef="#br0">452 45 11868,'-10'-25'773,"3"6"1275,7 32-1544,10 13 410,6 29-600,10 19-157,1 14-129,-15-39 0,-3 0 4,-2 1 1,-2 0-39,-1 2 1,-3-1-175,-9 1 1,-5 0-589,-4 1 1,-6-1-723,-12 1 0,-7-2-1614,-10 1 0,-6-4 3104,-13-1 0,0-5 0,-11 8 0,2-18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0.454"/>
    </inkml:context>
    <inkml:brush xml:id="br0">
      <inkml:brushProperty name="width" value="0.04286" units="cm"/>
      <inkml:brushProperty name="height" value="0.04286" units="cm"/>
    </inkml:brush>
  </inkml:definitions>
  <inkml:trace contextRef="#ctx0" brushRef="#br0">1 112 17196,'37'-6'-2050,"6"-5"-68,13-10-1658,7-1 3776,6-4 0,-29 12 0,-8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0.796"/>
    </inkml:context>
    <inkml:brush xml:id="br0">
      <inkml:brushProperty name="width" value="0.04286" units="cm"/>
      <inkml:brushProperty name="height" value="0.04286" units="cm"/>
    </inkml:brush>
  </inkml:definitions>
  <inkml:trace contextRef="#ctx0" brushRef="#br0">1 324 15930,'26'-50'-359,"5"9"-10,16 34-125,-1-1-99,-1-2 55,-7 1 437,-8-3 101,-11-1 359,-11-4 369,-5-5 45,-3-5 67,-5 0 79,-4 1 112,-4 4-90,-1 6-212,5 5-304,3 7-380,3 3-67,0 57 22,-1-8-51,1 0 1,-1 4-432,-3 24-705,-4 1-785,-3-3-1592,-8-3 3354,-6-3 1,11-32 0,1-8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0.966"/>
    </inkml:context>
    <inkml:brush xml:id="br0">
      <inkml:brushProperty name="width" value="0.04286" units="cm"/>
      <inkml:brushProperty name="height" value="0.04286" units="cm"/>
    </inkml:brush>
  </inkml:definitions>
  <inkml:trace contextRef="#ctx0" brushRef="#br0">19 144 15829,'-10'0'3115,"2"0"-2589,8 0-245,0 0-281,8-13-56,15 6-617,16-16-974,22 6-874,11-5-3036,7 0 5557,-2 1 0,-35 10 0,-12 3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1.362"/>
    </inkml:context>
    <inkml:brush xml:id="br0">
      <inkml:brushProperty name="width" value="0.04286" units="cm"/>
      <inkml:brushProperty name="height" value="0.04286" units="cm"/>
    </inkml:brush>
  </inkml:definitions>
  <inkml:trace contextRef="#ctx0" brushRef="#br0">47 118 18754,'71'-65'526,"-8"13"-526,-32 56-5649,-6 12 5649,-10 14 1431,-7 16-1397,-7 7 78,-11 1-1499,-7-5 1433,-10-6-656,-1-9 655,7-9 1911,7-8-2069,8-6 113,4 1 11,16 0 91,9 8 189,19 4 258,10 7 3115,10 5-3003,2 10-225,3 8-156,-7 7 305,-12 3-585,-21 1-56,-21 1-1883,-46-22 1,-28 3-1,2-6 1939,-3 0 0,-2-4 0,5-1 0,-2 2 0,7-10 0,-31-4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37.8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11106,'0'0'-984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4.9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938 3041 10580,'-68'64'327,"0"-1"1,1 1 0,2-1 163,18-11 1,2 0-248,-5 2 0,1-1-188,0-3 0,1-1-28,4-5 0,2-3 118,-25 21-23,24-23 45,22-21-174,58-39 1,23-16-158,-18 10 1,3-3 8,14-8 1,7-4 0,-2 0-32,13-10 0,-2 0 62,4-3 0,0 0 22,-1 1 0,-1 1 90,-6 4 0,-4 4-12,-10 8 1,-3 6-67,18-6 89,-37 24 280,-50 49-68,-41 26-117,7-10 1,-8 5-7,-10 8 1,-5 1 0,19-17 0,-1 0 0,-2 0-53,-1 1 0,-1-1 1,-1 0 25,2-1 0,-1 0 1,1-1 63,2-5 0,1 0 0,1-2 158,-18 12 1,4-4-118,11-11 1,4-4 155,-20 9-324,33-23-179,24-13-56,67-66-124,16-4 146,-5 1 0,6-4-5,-2 8 0,3 2 50,2-1 0,2 2 38,-1 8 1,0 5 56,-8 8 1,0 6-18,-11 11 0,-2 5-10,20-1 100,-33 38 44,-23 12 24,-32 30 44,-14 11 67,-25-1 57,-3-7 559,1-18-761,51-55-359,37-38 218,17-7 1,10-8-18,-11 13 1,3-1 0,3-1-16,8-6 1,3-1 0,2 0 29,6-2 1,1-1 0,2 1 29,3-2 1,3 0 0,-1 2-57,1 0 1,1 2 0,0 2 134,-2 1 0,1 2 0,-1 3 15,-5 4 0,-2 3 0,-1 2 24,20-9 0,-5 6-34,-20 13 1,-8 4 185,5-1 346,-44 26-290,-105 44 55,-3-5-123,9-8 1,-4-2 22,15-11 0,0-3 66,0-4 1,1-1 11,4-4 1,1-1-141,5-3 0,2-1 61,-32-2-21,21-2-180,30-6-269,17-16-370,35-22-56,30-32 488,-6 24 0,7-4-90,11-11 0,5-2 106,-17 17 1,2-1-1,1-1 180,1-1 0,2-1 0,-1 1 11,-1 0 0,-1 0 0,0 2 39,16-19 0,-5 2 95,-11 14 1,-7 3 560,4-15-695,-43 35-56,-49 25 56,-36 27 22,24-5 1,-2 3 61,-8 4 0,0 2 22,-2 1 1,0-2 21,1-2 1,1-1-6,5-3 1,3-2 21,5-3 1,4-1 112,-37 3-146,10-7-11,33-4-101,11-2-67,27-9-236,11-17-78,22-25 269,22-33-67,-8 32 0,6-1 83,10-7 1,3-1-96,9-1 1,3 1 100,5 0 0,2 2 79,3 4 0,1 2-28,-1 3 0,0 3 5,-2 3 0,0 3 6,-5 5 0,0 1 28,-7 3 0,-2 2 6,-5 4 0,-4 1 44,-8 4 0,-3 0-16,20-9 0,-23 9 134,-22 9 101,-12 5-269,0-5 0,1 0-11,13-10-11,11-6 10,20-9-10,22-11-12,-27 20 1,3 0-7,10-4 1,2-1-11,8-1 0,2 0 33,4 0 0,2 1 0,2 1 0,0 3 11,-2 4 0,-1 3-16,-2 4 0,-1 4-23,-4 5 0,-1 3 22,-3 1 1,-2 3-6,-1 5 0,-2 1 5,-4 0 1,4 4-23,21 6 1,10 6-1,-9-2 45,-16-1 0,0 2 7,9 0 1,8 3-1,-18 3 184,-5 21 146,-17 17-108,-25 0 1,-4 5-174,-4-13 0,0 2-34,1 22 1,2 0-12,-1-22 0,3-4 6,3-1 0,4-2 72,3-4 1,4-3-12,4-4 1,4-4 5,3-2 0,2-4-12,4-2 1,2-4-22,0-2 0,3 1 5,20 8 0,1 2-45,-20-4 0,-1 3 34,17 10 0,-3 5 11,-23-3 0,-4 2-12,3 5 1,-1 2-17,-1 1 0,-1 0-23,-1 3 1,0 0 22,-2-3 0,2 2-17,13 17 1,0 0-7,-10-19 1,0-2-6,12 12 0,1-6 0,-14-23 0,1-6 0,43 17 11,-1-14 0,-5-10-11,-12-4 0,-17 5 23,-21 12 302,-15 53-236,-10-6-89,-4-24 0,0 1 0,5 25-22,10-8 11,11-8 11,14-8-56,10-9 33,6-8-10,6-6 10,4-4 23,-16-10 0,3 1 0,30 14-62,-28-13 1,-1 2-85,22 13 46,-1-2-192,0-1 281,0-7-23,-24-16 1,-1-1 33,14 3 56,4-3 45,-51-4 201,-20 2 34,-21 2-168,-15 2-112,-19 1 34,-4-3-23,2-2 90,-3-5-381,28-3-168,6-2-336,26-5 537,18-38 191,-11-3 0,12-35 45,-37 7 67,-18-6-45,7 37 1,-5 0-40,-3-2 0,-3-1-12,-1-2 1,0-1 5,0-3 1,2-2-1,-1-5 1,3-2 16,1-5 0,2-3 50,3-7 1,3-3 16,2-7 1,3-3 55,2-6 1,2-1-40,8 30 1,1 0-1,-2 1 325,-7-27 0,-3 2-11,0 12 1,-6 6-136,-18 9 0,-3 9-279,-18-5-23,-15 20-11,55 36-337,16 2 337,37 42 22,4-8 23,28 42-34,-5-10 0,2 11 11,-26-33 0,-1 2 0,-1 2 1,0 2-24,-1 1 1,3 5-53,6 12 1,5 7 0,-1-5-10,1-3 0,2 1-6,-1 0 1,3 4 0,8-5-199,11-9 1,6-7 0,-3-4 96,1-2 1,1-2 63,3 0 1,7 1-1,-7-8 26,-9-12 0,-4-5 67,-2 0 1,-2 2-23,1 7 1,-5 1 44,4 16 224,-22 46-89,-53-31-23,-18 24 146,-7-27-180,6-8-67,4-3-100,21-17 55,4-3 34,14-8 11,0 5 23,0 10-34,0 15-45,-8 9 11,-12 12-89,-21 1 196,-14-25 0,-9-6 89,9-10 0,-4-5-11,-28 5 1,-4-7-24,13-13 1,-1-5-101,-8 0 0,-3-1-10,24-1 1,-2-2 0,-1 1-19,-5-1 0,-1 1 0,-2-2 7,-5 0 1,-2 0 0,-1-1-31,-5 1 1,-1-1 0,-1 0 22,-4 0 0,-2 1 0,0 0-6,23 0 0,-1 1 1,0 0-1,0 1 6,-1-1 0,-1 1 0,0 1 0,1-1 2,1 0 1,0 0 0,0 0 0,1 0-3,-21 0 0,0 0 0,1 0 0,5 1 0,1 0 0,-2-3 17,9-4 0,-3-3 0,1 0 0,4-1 16,-1 0 1,5 0-1,-2-3-3,-14-7 0,-2-4 1,9 0 47,5-3 1,5-1-20,11 5 1,-2-1 0,3 2-38,-7 1 1,0 1-23,-19-3 0,1 5 5,30 10 1,1 4-6,-20 1 0,-1 2 0,23 0 0,-2 1 5,-31 0 1,2 0-6,-9-2 5,35 0 1,1-1 17,-23-5-23,-2-2-23,-4 2 17,18 5 1,-2 2 5,16 3 0,-1 1 5,-21 3 1,0 3-1,21 1 1,2 3 0,0 0 0,0 2-6,3-1 0,1-1 22,-42 10-11,14-4 0,-10-8 1,28-5 10,-11-3-22,27-4 0,-1-4-11,-2 0 0,-5 1-12,-7 1-16,10 14 0,-1 4 39,-31 15-12,27-4 1,2 5-6,9 4 1,7 0-186,-10 13-493,7 5 314,34-32 359,29-10-1,21-5-55,50-11 50,-27-8 0,6-3-11,20-7 0,6-3-10,-22 3 1,3-1-1,9-3-99,-8 4 0,8-3 0,4 0 0,-1 1 0,-3 1 58,5-1 1,-4 2-1,1 1 1,6-2-37,-15 3 1,5-1 0,2 0 0,0 0 0,-1 1 0,-5 1-111,17-4 1,-4 3 0,-1 0 0,1-1 98,-16 3 0,0-1 0,1 1 1,-1-1-1,1 0 128,-2 0 0,0 0 0,0 0 0,1-1 0,3-3 27,-1-1 1,5-2 0,0-2 0,0 0-1,-3 0 1,-5 2 14,9-4 1,-6 1 0,-2 1 0,2-3-3,10-4 0,5-1 0,-8-2 0,-24 2 221,-18-3 0,-28 4-252,-70-3 212,-28 31 1,-19 12-101,14 5 0,-7 4 0,-3 3-53,12-2 0,-2 3 0,-2 1 0,0 0 2,-8 1 1,0 2 0,-2-1-1,0 1 24,17-4 0,-1 0 0,-1 0 1,1 0-1,0-1 27,2 0 0,0 0 0,1 0 0,-2-1 0,-3 0 51,1-1 1,-3 0 0,-2 0 0,1-1 0,2-1 0,5-1-102,-11 1 1,6-1-1,1-2 1,-2 1-24,-12 1 0,-4 0 0,3-2 0,14-5-17,-6-5 1,14-8 10,21-4 1,10-9-34,1-47-127,61 13 0,25-10 1,2 0 92,-5 6 0,2 2 1,7-4-37,9-3 0,8-5 0,3 1 0,-1 3-14,-5 9 0,1 3 0,1 1 0,1 0 47,3-2 1,2 1 0,1 1-1,1 2 37,1 2 0,0 1 0,1 2 0,1 3-6,-4 1 1,-1 1-1,2 4 1,3 7-155,10 6 0,6 7 0,-4 5 1,-16 4 220,-12-2 1,-10 13-6,5 23 0,-26 8 90,-74-3 0,-49 0 0,4-4-68,2 3 0,-1-3-4,15-7 1,-2-1 0,7-4 9,9-6 0,7-3-84,-37 0-201,46-4-685,12-2 651,70-40 33,10-10 112,-3 1 1,5-7-118,2 0 0,1-3-174,8-9 0,2-1 129,4-1 0,2 1 235,2 3 0,1 3 17,-6 10 0,4 9 5,9 11 1,-1 17 50,16 35 45,-44 15 0,-12 14-23,-20 20 1,-16 9-1,-12 13 0,-11 5-30,5-26 1,-3 1 0,-8 5 1,-8 4 1,-9 5-1,-3 1 1,3-5-44,-3 5 0,3-5 1,-3 3-8,2-7 0,-3 3 0,3 1 0,6-3-38,4 10 1,7-2 0,8-6-126,4 7 1,13-4 89,19 15 1,21-15-147,24-42 1,15-16 128,-10-10 0,7-7 0,3-4 34,11-8 0,3-7 0,9-4 39,-26 1 0,7-2 0,3-3 1,2-1-1,0 1 0,-2 0 11,1 1 1,0 0-1,0 1 1,0-1-1,0 0 1,-1 0-16,15-4 1,0-2 0,-1 1 0,-2 3 0,-5 5 20,2 3 0,0 2 0,-9 8 0,-16 12 129,-9 19 0,-23 15 73,-26 13 0,-25 13-70,-17-7 0,-19 11 0,-10 3 0,-2 0 0,8-9-65,-7 10 0,3-8 1,-7 6 10,4-7 0,-8 7 1,-2 1-1,2-4 1,7-10 37,1-4 0,5-9 0,5-4-16,0 0 1,5-6-314,-4 2 1,21-18-29,62-52 0,21-18-67,-12 11 0,3-2 128,10-9 1,5-5-1,-3 2 6,7-5 1,-11 0 369,-17 2 1,-17 5 49,-37 10 163,-22 29 0,-18 14-164,-17 14 1,-17 14 0,-5 5 0,8-4 27,4-5 1,5-1 0,-8 3-259,8-4 1,-8 3 0,-4 1-1,3-2 1,8-4 32,-14 2 1,7-5 0,-2 0-21,20-5 0,-1 1 0,-2-1 0,-5 0 113,-6-1 0,-6 1 0,-3-1 1,2 0-1,4-2-46,-1-1 0,6 0 0,-2-2 1,-8 0-25,6-2 0,-7 0 0,-4 0 0,-1-1 0,4-2 0,7-2-15,-11-3 0,6-2 0,2-2 0,1 0-56,1 1 0,1 1 0,2-2 0,3 0 3,-12-4 1,4-1 0,15 2-15,-16-2-325,12 4-460,67 4 718,24-1 89,66-10-6,-16 0 1,5-1-6,1 0 0,2 1 0,0-3 0,-7 1 0,0 2 0,-24 6 627,-20 4 57,-10 1-673,-54-7-22,0 4 34,-52-5-35,8 5 24,-5 0-24,0 0 12,43 2 0,3-1-22,-21-1-90,15 2-224,37-1-292,18 2 639,37 4 12,10 5-23,49 6 16,-40-6 1,3 0-28,11 1 0,3 0 22,13-2 0,4-1-19,-24-2 1,2 0 0,7-1-7,12-1 0,9-1 0,5-1 0,3-2 2,-24-1 1,2-2 0,2-2 0,2 0 0,2 1 0,4 0 5,-7 1 0,5 0 1,2 1-1,2-1 1,1 1-1,-1-1 0,-2 0 1,-3 0 1,3-1 1,-3-1 0,-1 0 0,0 0 0,-1 1 0,0-1-1,1 2 4,12-2 0,1 1 0,0 0 0,-1 2 0,-1 0 0,-1 2 5,-8 2 1,1 2 0,-1 0 0,-2 2-1,-2 0 1,-4-1-9,14 1 0,-6 0 1,-1 0-1,7 2 1,-12 1 0,6 0 0,2 2 0,-1 0 0,-4 0 1,-7-1 1,25 6 0,-9 0 0,-3-1 3,-2 0 1,-1 0 0,-8-2 29,8 1 1,-18-2 751,-25-4-416,-16-4 326,-30-3-729,-42-1-11,-4-2-44,-48-1-85,11 3 1,-6-1 111,13 2 0,-6-1-28,8-1 1,-10-1-1,-2 0 1,8-2 51,7 0 1,4-2 0,-3-1 22,-19-2 0,-4-3 0,3-6-23,7-8 1,3-6-1,2-6 49,1-7 1,3-5-1,1-1-15,1 0 0,1-2 1,5-2-24,10-1 1,4-3 0,7-1 26,-5-31 0,12 6-212,6 3 178,20 26 0,19 11 34,44 39 0,28 22 0,3 1 4,3-6 0,2 1 0,5-1-4,-11 0 0,4 0 0,2-1 0,2 0 4,-7-1 1,3 0-1,1-1 1,-1 0-1,-3-2-10,6-1 1,-4-2-1,0 0 1,2-1 2,11 1 0,5-1 0,-3-1 0,-10-1 115,-9 0 0,-7-1 0,-22-10 35,-26-25-118,-65 13 1,-39 2 0,-2 0-8,7-1 1,-3 1 0,-5-4-9,-6-4 0,-8-3 0,-2-2 0,4-1-14,12 2 0,2 0 0,1-2 0,-4-2 11,5 0 0,-3-1 0,-1-3 0,0 0 1,3 0 12,6 0 1,0 0-1,2-2 1,1 1 0,3 0 17,-6-5 0,3-1 0,3 1 0,5 3-42,1 0 0,5 2 0,10 0-157,3-12 0,23 7-33,51 6 123,52-5 27,8 31 0,14 11-9,-27 7 1,2 5 0,1 2-20,1-2 1,1 2 0,-2 4-12,-2 5 1,-2 3 0,-7 1-124,4 7 1,-6 0-80,-4-4 1,-2-1 78,-7-3 1,-3-1 89,29 6 1095,-44-24-610,-47-26-317,-49-30 11,-14-5 0,-6-6-45,14 13 1,-2-2-5,8 7 1,-3-4 0,0-6 23,5-3 0,-2-8 0,2-3 0,5 2-35,-2-10 1,5 0-1,0-4 40,2 4 1,-3-5 0,4 1 0,9 8-48,2-17 0,12 13-45,7-8-33,34 73 55,52 42 23,8 4 0,-19-2 0,6 3-28,13 5 0,6-1-62,-21-13 1,3-2-1,0-2 26,-1 1 1,1-1 0,0-3-27,30 3 1,-2-4-96,-17-7 0,-8-1-129,14 7 213,-41 22 168,-92-1-45,1-9 1,-12 0 18,-7-3 1,-8-2-1,3-2-13,-13 3 0,-4-3 73,-4-4 0,-8 0 0,11-7-12,18-8 1,5-6-40,-13 0 0,11-13 6,18-52-129,57 22 1,13-3 27,3 0 0,12 2 26,19 5 1,14 2-1,-2 7-3,6 4 0,1 6 22,-8 3 0,4 1 0,-4 4-124,0 6 1,-4 3-369,2 1 0,-6 1 423,1 2 113,-33 1-21,-103-11 33,-1-6 16,22 3 1,-2-6 129,1-13 0,3-5-90,13 9 0,0-4 34,-20-24 0,3-2 105,27 21 1,4 2-229,-26-35-270,38 35 214,77 30 33,8 5-6,21 6 1,7 7-7,-31 3 1,0 7-8,6 11 1,4 9-1,-8 3 2,-7 9 1,-5 10 18,-10-6 1,2 10 0,0 3 0,-2-1-9,-3-2 1,-2 0-1,0 1 1,0-1 5,1 2 0,0-1 0,1 0 0,2 2-12,12 12 1,4 4 0,1-3 0,-5-8 11,-4-11 0,-4-6 0,3 1-8,14 13 1,3 2-1,1-2 0,1-3 1,2-2 0,1-1 14,1-1 1,2 0-1,2 2-13,-10-8 1,2 3-1,1 0 1,-5-4 5,4 2 0,-4-4 0,-1 2 7,2 6 1,-3 2-1,-7-5-7,-12-9 0,-4 1-17,19 27 1,-5-4 61,-13-14 33,3 5 247,-36-57-348,-58-42-66,17 6-57,-41-30 113,32 14-23,-5-10-796,26 28 868,50 54 1,16 17-28,10 2-1,-5-2 1,9 9 0,-6-10-67,20 2 425,-5-4-77,-64-32-35,-61-44-112,-10-6-90,9-12 1,1-11 50,11-9 0,5-5-84,-1-1 0,4-4 11,5-9 1,9-2-12,11-1 0,7 3-196,2 21 0,4 3 173,1-4 1,13 24-1,27 61 1,9 25 16,0 16 1,1 15 7,-6-10 1,5 10 0,-1 1 0,-4-5-11,-6-7 1,-4-4 0,1 3-8,9 17 0,0 3 0,-10-14 82,-5-2 34,0 5-45,-29-60-90,28-18-10,27-15 10,5 6-78,21-5 112,-45 40 67,2 49-62,-26-1 1,-3 5-12,5-4 1,3-1 16,7 5 1,8-9 21,48-8-33,-6-30 11,12-18 12,-47-3 357,-8 0 603,-25 0-822,-63 6-94,25-13-11,-50 0-34,39-17 1,-19-23-35,21 7-10,-7-39-34,33 27-56,4-17-34,42-3-179,37 20 202,-2 6-29,2 47 1,1 15-17,12 25 101,-28-8 0,-3 0 168,-2 5 671,-46-24-513,-60-60-103,12 7 1,-3-9-101,0-9 0,-3-9 0,4 3-39,-4-6 0,3-3 42,7 1 1,-1-5 0,10 13-172,2-1-201,-2 15 335,57 127-22,0 12-19,1-24 0,7 9 1,2-3-61,0-11 1,1-3 0,-1 0 72,12 26 1,-1-5 16,4-12 0,-9-18 885,-24-33 87,-7-25-677,-20-17-133,-14-34 1,-8-15-107,-8-11 0,-4-5-67,15 28 0,0-1 0,-3-3 15,-9-19 0,-4-6 0,1 4-12,5 12 1,1 2 0,-5-4-2,1 3 1,-3-5 0,-3 0 0,0-1-3,5 12 0,0 0 0,-2-1 0,0 0 0,-1 1-25,-2-3 1,-1 0-1,0 0 1,-2 0-1,0 2-172,-2 0 0,0 1 1,-2 1-1,-1 1 0,-2 2 127,-3 1 1,-5 0-1,0 2 1,3 4 0,6 4-1,-3-6 1,6 7-1,-1 4 1,-28-5 0,0 0-1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11.5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4 0 10311,'-2'56'983,"1"-3"0,1-14 0,0-4 0,0-12 0,0-5 0,0-7 0,0 4 0,0 5-779,0 3-59,0 3-111,0-3 22,0 5 33,0 1 35,0 18-91,0-15-22,0 11 34,0-19 0,0-1-23,0-2-10,0-5-12,0 1 0,0-4 11,0 10-11,0-4 0,0 11 45,0-2-45,0 3 23,0 0-23,0-1 11,0-4-11,0-3 11,0 2-11,0-9-11,0-1 22,0 4-11,0-7 11,0 11 0,0-5-11,0 5 0,0 5 0,0 4 0,0 1 0,0 1 0,0-5-11,0-1 11,1-3-11,2-6 11,0 0 11,0-6-11,0 3 11,0-1-11,0 1 12,1 4-12,-1 2 0,0 5 0,0 4 0,0-2-12,1-1 35,-1-2-34,3-5 22,-1-2 0,-2-4-11,2 2 0,-2-3 22,2 5-22,-1-2 0,-1 0-22,0 4 44,1 2-22,2 10 0,2 4-22,0 7 22,1-1 22,1 2-22,-2-4 0,2-1 0,-3-5-22,1-4 44,-1-5-10,0 1-12,1-4 11,-2-1-11,-2 0 11,-1-3-11,-2 6 0,4 1 0,-2 4 0,2 0 0,1 3 34,0-1-34,3 2-12,-2-3 12,2-2 0,1 0 23,0-1-23,0 0 0,-2 0 0,1-2 0,-1 2 0,-1 0 56,0 19-23,-1-13-10,-1 14-12,-1-17 11,-3-3-10,1-2-12,-1-3 22,-1-3-22,0-2 11,2-4-11,-2 5 34,1-8-12,-1 9-11,0-7 45,0 5 12,0 0-35,0 0-10,0 2 10,0 0-10,0 2 33,0-1-23,0 1-10,0-3 21,0-1-44,0-4 157,0 1-146,0 2 12,-1-1 44,-3 5 0,-1-3-11,-2 4-56,1-3 11,1 1-11,1-2 23,1-2-12,-1 0 23,1 0-23,-2-1-11,1 2 11,1-2-11,-1 3 22,1-2 1,0 2-12,1-2-11,-1 1 22,3 0-22,-2 1 0,0 2 23,-1 0 10,0 11-33,0-6 0,0 6 12,0-8-12,2-2 23,-2 2-23,3 1 22,-2 1 12,1 1-12,-1 2 23,-2 8-45,1-11 0,0 2 0,2-14 34,-1 0-23,1 10 11,-2-4 1,-1 11 33,0-5 0,-1 6-45,0 3 0,1 1 23,-1 2-12,4-3-11,-2-2-22,1-3 22,0-2 0,0-1 23,-2 9-34,3-6 11,-1 8 23,2-9-34,-2-4 22,2 3-11,-2-4 1,1 13-12,0-9-12,1 6 24,0-11-12,0-1 0,0-3 11,0 2 0,0-4-11,0 3 0,0 0 0,0 0 0,0 2 0,1-1 11,1 0-11,2-1-11,-1-3 11,2 0-11,-1 0 22,-1-1-11,3 3 11,-3-1-11,4 2 0,-1-1-11,3-2 11,-2-1 22,-1-2-22,2 2 0,-1-2 0,2 1 12,-2 2-996,-1-6 738,-40-17 0,28 7 0,-31-17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20.893"/>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6803 485 10121,'20'-34'983,"-5"8"0,-11 23 0,-2-13 0,-5-7 0,-3-7 0,-4-2 0,-2 8 0,-3 3 0,2 1-709,-2 4-196,1 2-22,0 4-22,1 4-34,-4 1 22,2 0-22,-6 1 11,1-3 12,-2 2-23,-6-3 22,-3 0-11,-3-2-11,-2-1 0,-1-2 11,-1 0 12,1 0-12,1 0 11,0 1-22,1 0 0,1 2 0,1 0 12,2 2-12,1 0 0,3 2-45,0-3 45,-1 4 11,2-2-11,-2 4 0,3 0 34,1 2-79,-8 1 0,9 0 45,-8 0 11,8 0-11,-19 0 0,6 2 0,-18 0 67,-6 5-33,-7-1-23,3 2-11,5-2 34,24-2-12,-8 0-22,14 1 0,-3-1 0,13 2 0,0 0-22,-2 1-23,-4 5 45,-1 1 34,-23 13-46,11-7 24,-16 8 21,14-9-22,1-1-11,-3 0-33,1-1 33,2-3 45,3 0-34,4-4 11,0 1-11,12-5-11,-3 0-33,10 0 22,-3 0 11,-5 4 0,-6 4 0,-8 2 11,-20 15-11,6-8 0,-12 10 0,14-11 0,3 1 11,-1-2-11,2 1 22,3-2-33,4 1 22,-6 5-11,12-6-11,-4 5 11,11-9 0,1 3 0,-3 0 11,0 4-11,-4 0 12,-2 3 10,-23 13 23,12-7-45,-16 9 0,18-12 11,2-3 11,4-1-22,2-1-11,-5 8 22,-2 0-11,1 3 0,2-2 12,7-4-12,-3 4-12,-5 5 12,-4 4 12,-1-1 10,3 0-22,1-5 11,4-5 12,3-4-23,3-4 0,5-3 0,0 2 0,-1 0 0,-2 5 0,-5 4 22,-24 26-11,12-11-11,-15 17 0,24-23 0,5-6 0,7-5 11,2-6-22,1 1 22,-2 0 23,-5 7-34,-4 6 11,-5 6 0,-16 21-11,12-15-11,-8 10 22,18-22-22,3-1 22,-2 5-22,-1 4 22,-4 2-11,0 2 12,-4-1-1,2-1 0,-5-1-11,5-1 22,-3 0 12,-9 17-23,9-12 12,-21 31-23,25-33 0,-4 12 0,16-18-12,3 3 1,0 6 11,-3 6 23,-1 4 10,-4 1-33,-1-1 0,0-6 0,2-7 0,2-6 0,4-7 0,3-8 0,-5 15 23,7-14-35,-9 21 1,-2 4 45,0-2-34,2-1 0,0-2 0,2-6 22,2-4-22,2-5 0,2 0 0,3-4 0,-11 20 0,8-13 11,-7 10 23,7-15-23,1-3-11,-3 2 0,2-1 11,-3 0 12,-11 14-23,6-8 11,-11 13 0,8-10-11,-2 1 11,1-2 1,3-4-12,1-4 33,-5 6-33,5-7 0,-6 6 34,5-5-23,1 2-11,-3 4 11,-1 2-11,0 0 11,0-2-11,3-3 34,-7-1-23,11-8 0,-4-1-11,8-5 0,-5 0 0,-6 4 12,-5 3 33,-16 8-45,13-10 23,-9 7-1,17-16-22,3 2 22,1-4-22,5 0 0,3-3-146,4-1 135,-2 2 11,5 1 0,-5 9-11,6-5 33,-1 2-11,-3 2-11,0-3 0,-5 8 0,3-5 11,0-1-11,2-3 12,4-3 11,-5 0-12,3-1-11,-8 4 0,2 0-11,-9 5 33,1 1-22,-4-1 23,6-2-1,4-6-314,8-4 292,63-3 11,-12-3-11,57 0 34,-22 0-57,14-6 23,-40 4 0,1-1 0,3-1 0,1-1 6,3 1 0,1 0-1,1 0 1,-1-1 5,3 0 0,1 0-11,1-3 0,-1 0 5,3-1 1,0 0-6,4-2 0,0-1 17,2-2 0,0 0 0,1 0 0,1 1-17,-1-1 0,1 1 0,-3 4 0,0 2 0,-2 1 0,-1 2 0,-4 2 0,0 1-12,-4 5 1,-2 2 11,-4 0 0,-2 2-22,43 15 22,-10 2 11,-33-10 0,2-2-11,1-3 0,1-1 5,14-1 1,1-2 0,-16-3 0,-2-1-6,0-1 0,-3-2 0,18 1 0,-3 0-23,-7 2 12,-4 2 22,-5 2 23,-2 2-34,-3-1 0,2-1-11,4-2 11,35-1 33,-15-2-22,28-1-11,-25 0 0,0 0-22,-5 0 22,-7 0 0,-7 0 0,14 3-11,-17 3 22,16 3 0,-16 4-11,3-1 0,6 1 0,1-2 11,3-4-11,-3-3-33,0-2 22,17-2 22,-18 0-22,12 0 11,-24 0 0,-2 0 0,-1 0 11,18 0-11,-17 0 0,13 0 11,-21 0-11,0 0 11,3 0-22,27-4 22,19-6-11,-2 1-11,-3-1 11,-35 7 0,-8 3 0,-8 0-11,-5 0 11,-5 0 0,-2 0 11,2 0-11,4 2 0,27-1 22,-5 1-16,11-1 0,1-1-29,3 0 12,31 0 11,-58 0 0,-9 0 0,-2 2 0,-3-1 0,2 2 0,3-1 0,3-1 0,5-1 0,5 0 11,3 0 0,0-5-11,0 1 0,-2-5 0,-16 6 0,-3 1 0,-12-2 12,12-2-12,1-2 23,12-1-23,-9 3 0,-2 2 11,-5 0 972,-7 2-196,0-20-820,-2 9-1,1-17-950,-2 20 0,-4-1 0,-22-18 0,-1-11 738,-18-37 0,20 37 0,4-3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22.77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4155 282 11992,'-28'-53'327,"-1"-1"1,-3 3 0,-6 10 655,-47 11-492,29 15 1,-4 2-1,-13 4 1,-5 3-1,-12 0 1,-5 2-165,23 5 1,-2 2 0,-1 2-233,-8 3 1,-2 3 0,0 2-55,-5 3 0,-1 3 0,1 3 4,-3 4 0,0 3 0,2 4-8,0 1 0,1 4 1,2 4-27,2 3 0,3 5 0,1 4-9,20-11 1,2 2 0,1 2 0,0 3-3,1 3 0,0 2 0,2 3 0,-1 0 0,0 5 0,0 2 0,0 1 0,1 0 11,0 4 0,0 0 1,1 1-1,0 1-11,0 2 0,1 1 0,1 0 0,1 0 5,1-3 1,2 1 0,0 0 0,2-2 5,2-4 0,2-1 0,0 0 0,2-3-11,-8 14 0,1-2 0,3-4 0,6-12 0,3-2 0,0-4 6,-7 10 0,3-6-6,-14 19-101,18-35 56,21-23 0,7-10 101,54-16-11,12-17-45,-1 2 0,6-3 5,8-12 1,4-5-3,-16 9 1,3-3 0,1-1-4,10-5 0,2-2 0,2-2-9,-14 9 1,2-2 0,1 0 0,0-2-15,3-2 1,0-1 0,2-1-1,5-5-13,-4 4 1,4-4-1,4-2 1,1-1 0,-3 1-1,-3 2 11,-1 0 1,-3 2-1,-1 1 1,1-2-1,3-1 10,3-2 0,5-3 0,1-1 0,0 0 0,-2 2 1,-6 4-9,9-6 1,-4 3-1,-3 2 1,0 0 5,-2 2 0,0 1 0,-2 1 1,-1 2 13,-5 3 0,-2 2 0,-1 1 1,-1 1 2,11-6 0,-3 2 0,-3 2-6,17-7 0,-7 4 6,-18 13 0,-7 4 0,12-5-33,-35 18 33,-31 10 45,-36 17-45,-29 22 0,-22 17 31,19-8 0,-11 8 1,-6 5-1,0 1 0,5-3-18,11-7 1,3-2-1,0 0 1,-2 2 0,-3 3-5,5-4 1,-4 4-1,-3 2 1,1 0 0,1-1-1,3-1 1,6-4 12,-12 12 0,6-5 1,4 0-1,-2 0-11,1 0 0,1 0 1,0-1-1,1 1-3,4-4 1,1 0-1,-1 1 1,-2 2 2,2-2 0,-3 4 0,0 0 1,1 0-1,3-4 0,-17 16 0,5-2 0,-3 1 6,7-6 0,-4 3 0,2 0 0,5-6-17,5-2 0,4-4 0,2-1 0,3-3 0,1-2 0,2 0-6,-16 14 0,5-2 6,13-12 0,4-3-212,-13 16 32,28-26 248,47-23-35,29-31 6,-2 0 1,5-5-18,12-13 0,4-4-22,10-9 0,3-2 0,-22 14 0,2-1 0,1 0 0,2-2 0,2 0 0,0-1-4,3-1 1,0-1-1,2 0-7,1 0 0,1 1 0,7-2 4,-14 8 0,6-2 0,2-1 1,0 1-1,-4 2-7,2-1 0,-2 3 0,-1-1 0,4-1 2,-1 0 1,5-2 0,0-1 0,-2 2 0,-5 2 3,15-7 1,-6 2 0,-2 1 14,-5 3 0,-1-1 1,-1 2-23,1-1 0,1 2 0,-6 3 15,-1 1 0,-5 4-17,0 2 1,-11 6 16,-24 14-146,-17 6 224,-69 47-50,22-17 0,-6 4-13,-7 5 0,-6 5 0,-2 0 11,-5 3 0,-1 1 1,-2 1-1,-10 6 0,-2 0 0,-2 1 4,17-12 1,-1 0 0,0 1 0,-1 0-31,-1 1 0,-1 0 0,-1 0 0,1 0 0,1 0 0,0 0 0,1 0 0,0 1 11,2-2 0,1 0 1,1 1-1,1-1 0,-16 13 0,1-1 1,2 0-12,6-3 0,2-1 0,1-1 14,8-4 1,1-1 0,2-1-15,-16 15 0,6-2-17,14-10 1,5-1-119,-16 27 102,33-18 22,34-1 11,26-21 0,30-4 0,23-21 16,-32-10 1,4-5-6,11-6 1,4-6-24,12-8 1,4-6-12,-19 4 1,2-3 0,2-1 3,9-5 0,1-2 1,2-1-24,-13 7 0,0-1 0,2 0 0,1-1 0,4-3 0,1 0 0,0-1 0,1 0 0,2-2 0,1 1 0,-1-1 0,1 0 33,-2 1 1,0 0 0,0 0-1,-2 1 3,-5 4 1,-1-1-1,-2 2 1,-2 1-7,12-4 1,-2 2 0,-5 3 5,14-3 1,-9 5-57,-26 12 1,-7 4-153,3 2 214,-32 11 168,-44 44 12,-22 7-158,1-3 1,-11 10 0,1-2 10,-16 9 1,-4 0 7,4-2 0,-6 4 0,2-3-41,11-10 0,1-3 0,0 1 15,-4 4 0,0 0 0,-2 1 7,0 1 0,-1 1 1,1 0-20,0-1 1,0 0 0,2-1-1,5-2 1,1-2 0,1-1 0,8-6 0,1-2 0,3-2-10,-10 7 0,6-4-240,-10 7 358,51-28-90,100-69-16,-38 23 0,4-3 1,3-5 0,4-4 1,-1 1-8,18-9 0,0 1-11,6-3 0,2 1 11,3 0 0,1 2-4,-28 15 0,1 1 0,-1 1-13,32-13 1,-1 3 4,-2 4 1,-2 2-17,-5 3 0,-4 3 22,-9 5 1,-4 2-6,-12 5 0,-5 2-213,17 1-191,-34 9 415,-28 26 106,-39 21 0,-15 8-78,9-4 0,-4 3-17,-1-2 1,-6 3-1,2-4 12,-8 5 0,2-4-23,9-8 0,3-3 0,-22 17-214,30-24 225,28-20 79,65-20-90,6-13-6,-8 4 1,3 0-18,38-13 1,2 11 11,0 8-1,-3 11 1,-7 16-11,-13 8 375,-39 21 0,-10 5 118,-12 3-191,-19 40-191,-36-64-44,1-5-45,5-8-984,6 3 0,8-3 738,-3 8 0,14-11 0,-1-1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31.121"/>
    </inkml:context>
    <inkml:brush xml:id="br0">
      <inkml:brushProperty name="width" value="0.04286" units="cm"/>
      <inkml:brushProperty name="height" value="0.04286" units="cm"/>
    </inkml:brush>
  </inkml:definitions>
  <inkml:trace contextRef="#ctx0" brushRef="#br0">127 77 6350,'5'-7'1322,"-1"2"-784,-4 5 1714,0 0-1490,9-8-56,-7 6-23,7-5-201,-9 5-101,0 1-157,0-2 0,0 0 34,0 0-79,0 0-145,0-1-1,-4 0-33,-2-1 0,-6 0 0,-2 1 0,-4-1-22,0 4 22,0 0-11,5 1 11,3 0-34,4 0 34,3 0 0,2 0 1065,1 0-875,0-2 57,0 2 245,0-1-424,0 14 358,0 11-303,0 20 23,0 8 55,2 7-78,2-5 23,0 2-12,1-5 34,-3 1-10,1-5-91,0-1 56,-1-1-11,1 0-11,-2 0 78,2 5-111,0-1-12,-1 5 44,-1-2-21,-1 0-23,0 1-34,1-3 68,0 1-12,1-1-67,0-3 34,1 0 45,0-4-12,-2-1-11,1-1 12,-2-1-67,0 0 66,0-1-33,0-1-12,0 2 23,0-1-33,0-1-23,1 1 45,-1-4-12,3-1 1,-3-2 11,2 8-23,-2-11-11,0 8 23,0-12 55,0 0-55,0 4 33,0 0-22,0 6 33,0 1-44,0 4 22,0 1-22,0 2-12,0-1 34,0-3-45,0-2 0,0-5-11,0-1 45,0-3-45,0 1 34,0-1 78,0 27 0,0-10-34,0 28 1,0-17 22,0 6-67,0-2-12,0-3 34,1-3-22,6 12-34,-2-20 11,5 7 22,-4-23-33,-2 1 34,-1 3-12,0 2 34,-1 6 12,-1 3-46,2 3 90,-2 37-56,2-17 0,0 29-34,-1-28-10,1-1 32,-2-5-44,2-6 45,-1 1-34,0-4 23,-1 1 33,3 16-56,-1-19 34,3 9-22,0-25-12,-1-4 34,0 2 11,-1-1-34,1 16-11,-2-13-11,1 12 11,-1-14 12,0 1 22,0 2-34,1 2 34,1-2-34,-1 0-11,0-5 45,-1-1-23,2 14 12,-2-9-23,1 14-11,-1-9 67,0 6-21,0 8 32,1 4-33,2 5 78,4 25-112,-2-26 45,2 13 23,-4-34-46,-1-3 34,-1-4-11,-1 0 68,-2 0-24,2 0-66,-3 2 33,2 6-56,-2-11 34,0 27 0,0-25-34,0 21-3369,0-17 3403,0 3-45,0-1 33,1 6-10,-1-17-12,2 0 0,-2-19 34,0-4 3369,0-1-3391,0-4 21,0 2 46,0-3 11,1 1 0,-1-1-11,1 0-45,2-13-34,3-15 22,4-23-33,3-3 0,1-4 23,5-32-247,-5 29 0,0-1 235,-1-19 45,-4 1-56,-5 0 0,-2-8-33,-2-8-1595,0 42 1,0-1 1621,0-1 1,0-2-406,0-16 1,0 1 410,0-27-198,0 41 1,0 3 197,0-5-1604,0 3 1604,0 2-11,0-2 22,0-5 302,0-8-324,0 13 0,0-3 11,0-31 0,0 30 0,0 2 0,0-17 331,0 7-331,0 4 23,0 4-23,0 2 0,0 2 2172,0-2-2172,-2-1 0,2-3-12,-1-3 24,1-1-12,0-1 11,0 7-11,0 5-23,0-25 3277,0-11-3265,0-3 11,0 2 0,0 25 497,0 4-497,0-4 0,0 3-12,0-3 12,0-2-22,0-3 16,0 20 1,0 0 5,0-27-12,0 29 1,0 1 11,0-17-11,-1 5 0,-2 4 11,-2 5-11,0-14 0,2 17-1,1-13 12,-1 20-22,0 1 22,-4-2-45,1 0 23,-3-7-3426,0-1 3448,2-2-2280,-2 0 2280,2 4-45,-1 2 34,0 5 11,1 3-23,-1 2 23,0-2-89,-2-2-12,1-5 67,0-1 1,2 3 2256,3 4-2234,-2 7-23,3 4-10,-3-1 21,3-1-22,-3-7-44,2-7 55,-2-1-11,0 0-22,2 5-67,-3-4 3526,4 19-3426,-2 1 1,5 21-1,-3 2 34,3 2-56,-1 1 34,-1-2-34,2 1 11,-1 1-45,-1-1-111,1 2-91,-1 0-56,0 17 292,-3 28-3358,-2 40 3425,0-25 0,-1 6-710,1 6 0,-1 7 706,1-2 1,-1 6-1,2-4-7,-1 13 0,2 0 0,1-15 0,0 3 0,1-6-908,2 0 0,1-5 902,0-6 1,0-3-569,0-7 0,1-4 574,3 25 1258,3-20-1235,0-19 985,-2-18-929,-1-8 2364,-4-9-2320,2 0 2978,0-16-3101,4-23-135,3-40 73,1-15 1,2-8-1047,-4 17 1,0-3 1058,0 7 1,0-5 0,-2 5-8,-1-10 0,-2 4-155,-1 2 1,0 2 210,-1 7 0,-1 4 0,0 13 0,0 5 0,0-25-34,0 37-168,0 24-89,0 13 100,0 28 191,0 30 5,0-5 1,0 7 5,0 15 1,0 6-261,0 12 0,0 4 252,0-26 1,0 1 0,0 1 11,0 2 0,0 1 0,0 0-12,0 1 1,0 1 0,0-1 15,0-1 0,0 0 0,0-1-1,1-1 1,-1-1 0,2-1 269,1 27 0,2-2-283,1-7 1,2-3-6,1-11 0,1-4 22,0-9 1,-1-4-231,8 25 230,-4-27-148,-7-24 249,-1-15 803,-4-10-691,0-13 1163,-1-26-1432,0-39-5,0 16 0,0-6-86,0-15 1,1-5 45,1-10 1,2-3 18,-2 29 1,1 1-1,-1 0 21,2-31 0,0 4 22,-1 11 0,0 6 34,-2 16 0,-1 7 135,0-13-242,0 39-157,0 19 152,-4 61 0,-4 32 123,0-27 0,-1 4-136,0 17 1,-1 10-1,-1-3 141,2-16 1,-1-3 0,1 6-327,1 4 1,-1 8 0,2 0 0,0-4 314,0 3 1,2-4-1,0 4-20,1-5 1,0 5 0,0-2 0,1-6-647,1 26 1,2-8 665,-1-8 1,2-2-23,-1-12 0,0-3 0,0-13 0,0-3-12,0 26 68,3-25 323,0-27-211,1-11 1866,-1-19-2034,1-32-45,6-38-45,-3 10 1,1-8-744,3-17 1,0-5 790,-4 26 1,0-3 0,0 1 3,0 3 1,0 0 0,0 1-142,1-33 0,-2 8 168,-2 39 0,0 5-146,0-27-135,-4 69 202,0 32 90,-4 36 89,-2-4 1,-2 7-45,-3 19 0,-1 6 7,2-22 1,-1 3 0,1 0-1,-1 1 0,0 1 0,0 4-163,3-3 1,-1 5 0,1-1 0,1-5 113,1 1 1,0-4 0,0 1 3,1 14 1,-1 2-1,3-9-7,1-11 0,2-8-22,0 35-398,4-32 420,0-25 56,3-20 213,-2-10 2452,-1-12-2721,1-34-2079,7-44 1978,-4 14 1,2-6 21,2-15 1,1-2 213,0-4 0,-1 1-141,0 11 1,0 6 5,-4 18 0,-1 7-90,1-7-448,-5 53 538,-3 54 106,-3 0 1,-1 7-29,-2 20 1,-2 4-1,-4 12 0,0 2-455,-3 0 0,0 6 449,4-20 1,0 9 0,1-1 0,1-11-1037,-1 6 1,1-4 955,0 6 1,0 6-1,3-25 8,6-34 23,0-16 44,0-11 1883,0-3-1950,0-15-101,10-26 973,6-36-945,5 5 0,2-2 62,-7 23 0,0 3 1650,3-11 1,-2 9-1864,-6 24 34,-8 45 190,-2 39 179,0-6 0,-2 7-78,-3 15 1,-2 9-515,-4 1 1,-1 7-1,-1-4 441,-1 12 0,-1-2 9,1-15 1,-1 3-1,3-9-32,4-12 1,3-7 28,-2 35-34,5-28-2737,1-35 2849,0-11-44,0-29-68,1-31-146,7-41 73,-1 22 0,0-4 23,2-5 0,2 0 33,-1 5 0,0 4 1148,5-23-1310,-6 42-124,-5 35 303,-4 51 224,-11 26 0,-3 11-619,3-10 0,-1 2 466,-2-4 0,-1 3 0,1-5-4,-2-1 0,0-4 1400,3-8 1,0-2-1356,-7 33-101,4-13-11,3-10 0,2-6 0,4 0 0,0 1 0,1 3-11,1 2-90,2-2-358,2-5-427,1-11-1332,-1-9-2006,-7-16 4224,-15-7 0,10-10 0,-6-2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17.517"/>
    </inkml:context>
    <inkml:brush xml:id="br0">
      <inkml:brushProperty name="width" value="0.04286" units="cm"/>
      <inkml:brushProperty name="height" value="0.04286" units="cm"/>
    </inkml:brush>
  </inkml:definitions>
  <inkml:trace contextRef="#ctx0" brushRef="#br0">16 51 14137,'-8'-25'-1031,"0"12"0,9 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5:55.824"/>
    </inkml:context>
    <inkml:brush xml:id="br0">
      <inkml:brushProperty name="width" value="0.08571" units="cm"/>
      <inkml:brushProperty name="height" value="0.08571" units="cm"/>
      <inkml:brushProperty name="color" value="#33CCFF"/>
    </inkml:brush>
  </inkml:definitions>
  <inkml:trace contextRef="#ctx0" brushRef="#br0">330 174 9621,'-16'-89'3272,"2"17"-2420,10 65-214,-2 3-156,0 3-212,-4 1-158,-7 0 33,-8 6 1,-12 13 11,-4 15 67,-6 22-34,5 16-56,8 17-78,22-38 0,3 1-56,3 4 0,3 1 11,6 3 1,5-1-249,8 2 0,6-1 237,8 1 0,8-3-460,12 0 0,6-3 146,5-1 0,6-5-112,8-3 1,3-5-360,3-3 1,1-4-1457,1-8 0,0-3 2241,-5-5 0,-6-3 0,13 0 0,-29-9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11.079"/>
    </inkml:context>
    <inkml:brush xml:id="br0">
      <inkml:brushProperty name="width" value="0.04286" units="cm"/>
      <inkml:brushProperty name="height" value="0.04286" units="cm"/>
    </inkml:brush>
  </inkml:definitions>
  <inkml:trace contextRef="#ctx0" brushRef="#br0">176 629 7784,'-6'10'1580,"1"-3"-1177,5-7 673,0 0-718,-51 41-44,31-24 45,-36 31 33,46-37 90,5-1 111,2-6-66,2-1 33,0 0-145,0-3 56,0 1 1232,0-1-1479,0 0-79,0 0-55,-1 0 11,1 0-56,-1 0 11,0 0 44,-1 0 1,2 0-10,-1 0 805,2 0-975,0-7 57,9-7-1,12-14 23,16-6-3392,16-8 3415,10-5-23,8-4 0,9-4 5,-37 27 1,1 0-779,3-1 1,1 0 772,3 1 0,2-1-17,24-7 0,1 1-324,-18 9 0,-1 2 330,18-7 0,-3 3 11,-23 12 0,-4 2-12,47-11-21,-1 6 33,0 3 5,-24 7 1,1 1-1,-16 2 1,1-1 985,16 0 1,0 0-992,25 0-2184,-6 2 2184,-6 3 1304,-15 2-1293,3 0 801,-26 0-812,3 0 313,-17 0-302,3 2 3381,6 3-3370,4 4-10,5 4-12,2 2-3381,1 4 3381,1 2-138,0 3 149,23 16-11,-24-9 0,10 7 11,-31-12 0,-8-4-22,-4-2 11,-5 0 0,-5-8 45,-4 1 3284,-2-6-3318,-3-2 224,1-1-190,-1-2-1,-1-1 987,0-1-1008,-7-5-12,-10-6 11,-12-8-22,-12-7 23,-8-5-23,-7-6-56,-5-1 45,-6-1 11,-4 1-23,-4 7 12,-6 5-45,-3 5 34,-8 7-12,-5 3 0,44 8 1,-2 1-7,-3 0 1,0 1-306,-4 1 1,-1 1 327,-4 5 1,-1 2-7,0 0 1,0 4 16,-2 4 1,1 2 5,2 0 0,2 2 0,2 0 0,1 1-6,4 0 1,0 2-1,-13 10 0,3 0-17,19-9 1,3 1-6,-10 6 0,5-1 26,1 3 2,13-4 0,9-4 0,6-4 0,3-2 23,2-5 610,-2-1-633,-1-1-3368,3 0 3402,-1-3-23,6-1 12,2-3 21,4-2-10,3-2-12,2-1-44,1 0 3324,4-4-3346,14-7 44,19-10-23,30-9 0,-22 13 1,4-1 10,10-1 1,3 0-28,7-1 0,3 1-1719,5-1 1,2 1 1577,3 1 1,2 2-263,-1 0 0,0 2-534,-1 2 0,-2 2 46,-8 4 0,-2 2-487,-10-1 0,-4 3-3805,26 9 5222,-34 15 0,-25-10 0,-17 9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0.721"/>
    </inkml:context>
    <inkml:brush xml:id="br0">
      <inkml:brushProperty name="width" value="0.04286" units="cm"/>
      <inkml:brushProperty name="height" value="0.04286" units="cm"/>
    </inkml:brush>
  </inkml:definitions>
  <inkml:trace contextRef="#ctx0" brushRef="#br0">1 0 8664,'31'89'874,"0"1"0,-2 0 0,-1-2-628,-10-14 1,0-1-90,2-2 0,3 0-85,1-6 1,4-4-56,3-10 0,4-5 39,4-9 0,5-8-28,4-8 0,3-7 45,6-3 0,2-9-17,4-12 0,0-7 11,7-5 1,0-6-18,3-14 1,1-5-29,3-7 0,0-2-490,1-2 1,0 0 484,-1-1 0,1 3-34,-2 6 0,1 5 28,-1 8 1,1 6-24,-1 10 1,1 8 11,1 7 0,-1 9 0,-1 11 0,-1 9 50,-3 5 1,-3 7 22,-1 8 0,-3 4-34,-3 1 0,-3 1 109,-4-2 1,0-2-144,-3-4 1,0-4 5,-5-5 1,0-5 21,42 10-21,-4-20-1,2-21-22,6-24-1038,-42 5 1,1-4 986,3-8 1,1-2-62,3-3 0,0 0 65,1 0 1,1 2 51,-5 4 1,1 5 329,9 4 1,-2 6-258,22-1 12,7 16 373,-40 12-284,33 2-168,-12-2 0,-23-5 0,3-1-50,1-2 0,0 0-270,-1 2 0,1 0-134,0 0 1,-1 0-438,-3 0 1,-2 0-4321,33 1 5211,13-12 0,-41 7 0,-8-7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1.318"/>
    </inkml:context>
    <inkml:brush xml:id="br0">
      <inkml:brushProperty name="width" value="0.04286" units="cm"/>
      <inkml:brushProperty name="height" value="0.04286" units="cm"/>
    </inkml:brush>
  </inkml:definitions>
  <inkml:trace contextRef="#ctx0" brushRef="#br0">181 1 13510,'-48'60'347,"-1"0"0,6-3 0,11-1-134,24 25 34,8-6-213,14-8 56,7-12-46,18-12-10,7-16 123,10-13-34,11-8 23,8-6 33,10 0 22,0 0-55,-3 8-23,-13 7 57,-13 14 22,-17 11-113,-16 9 1,-12 8-90,-11 1-392,-19 0-594,-11-9-314,-20-13-1748,-8-17-246,-6-13 3294,-5-31 0,32 18 0,5-18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1.718"/>
    </inkml:context>
    <inkml:brush xml:id="br0">
      <inkml:brushProperty name="width" value="0.04286" units="cm"/>
      <inkml:brushProperty name="height" value="0.04286" units="cm"/>
    </inkml:brush>
  </inkml:definitions>
  <inkml:trace contextRef="#ctx0" brushRef="#br0">1 282 11795,'76'-26'-448,"1"-1"0,-4 2 0,-3 5-729,29 5 841,-49 9 0,1 1 201,46-3 135,-4 1 337,-16-2 1792,-7-5-494,-31 5-77,-11-3-841,-24 10-112,-11 0-291,-6 2-101,-10 6-12,-3 13-22,1 16-21,5 20-46,10 10-112,5 7-23,10-3-100,16-7-1,16-13 1,24-21 78,11-13-3380,14-29 3425,1-20 0,-43 6 0,-2-4-646,-4-4 0,-3-3 769,16-43 23,-23 0-146,-31 32 0,-11 2-22,-27-15-91,-36 6-520,16 52 1,-2 14-847,-30 23-230,36-7 0,5 6 1792,6 33 1,22-26 0,15-10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1.937"/>
    </inkml:context>
    <inkml:brush xml:id="br0">
      <inkml:brushProperty name="width" value="0.04286" units="cm"/>
      <inkml:brushProperty name="height" value="0.04286" units="cm"/>
    </inkml:brush>
  </inkml:definitions>
  <inkml:trace contextRef="#ctx0" brushRef="#br0">332 0 16355,'-17'72'208,"1"1"1,0-1-1,0 1 1,2-1 0,0-2-137,-2 17 1,2-2-275,-1 4 1,0 1 189,0-4 1,0 0-1491,1-7 1,-1-2 576,2-8 1,0-3-1435,0-10 1,-2-2 2514,-17 30 1,15-40 0,0-20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2.072"/>
    </inkml:context>
    <inkml:brush xml:id="br0">
      <inkml:brushProperty name="width" value="0.04286" units="cm"/>
      <inkml:brushProperty name="height" value="0.04286" units="cm"/>
    </inkml:brush>
  </inkml:definitions>
  <inkml:trace contextRef="#ctx0" brushRef="#br0">65 0 7175,'-18'62'-592,"1"1"1,-13 22 0,33-60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2.222"/>
    </inkml:context>
    <inkml:brush xml:id="br0">
      <inkml:brushProperty name="width" value="0.04286" units="cm"/>
      <inkml:brushProperty name="height" value="0.04286" units="cm"/>
    </inkml:brush>
  </inkml:definitions>
  <inkml:trace contextRef="#ctx0" brushRef="#br0">0 13 17174,'7'-7'-1664,"1"2"0,-8 5 0,3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3.700"/>
    </inkml:context>
    <inkml:brush xml:id="br0">
      <inkml:brushProperty name="width" value="0.04286" units="cm"/>
      <inkml:brushProperty name="height" value="0.04286" units="cm"/>
    </inkml:brush>
  </inkml:definitions>
  <inkml:trace contextRef="#ctx0" brushRef="#br0">0 9 12300,'0'-5'526,"0"1"-291,0 4 1233,0 0-762,18 103 56,-5-19-549,1 2 0,1 5-858,-6-25 0,0-4 701,1 1 0,-1-1-28,0-5 0,0-2-174,7 43 146,0-18-45,-3-20-268,-1-18-528,-3-18-67,-5-13-178,-1-7-1872,-3-16-1793,-1-15 5125,-11-24 1,7 18 0,-6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4.097"/>
    </inkml:context>
    <inkml:brush xml:id="br0">
      <inkml:brushProperty name="width" value="0.04286" units="cm"/>
      <inkml:brushProperty name="height" value="0.04286" units="cm"/>
    </inkml:brush>
  </inkml:definitions>
  <inkml:trace contextRef="#ctx0" brushRef="#br0">0 167 15000,'25'-56'1019,"3"6"-862,3 26-90,5 5-67,4 7-44,4 7 44,3 9 0,0 18 0,-1 17 89,-8 24 91,-7 11-68,-13 6 34,-8-4 178,-8-7 91,-16-9 22,-11-8 23,-20-10-214,-13-7-67,-4-11-89,0-9-23,10-10-67,14-4-224,16-1-3171,12 0 269,13 0-2242,13 0 5368,9-1 0,-6 1 0,-2-1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5.280"/>
    </inkml:context>
    <inkml:brush xml:id="br0">
      <inkml:brushProperty name="width" value="0.04286" units="cm"/>
      <inkml:brushProperty name="height" value="0.04286" units="cm"/>
    </inkml:brush>
  </inkml:definitions>
  <inkml:trace contextRef="#ctx0" brushRef="#br0">274 71 15269,'8'-39'1255,"-2"7"-1143,-11 35-45,-9 20 0,-12 24 90,-11 45-520,15-28 0,0 6 553,-1 13 1,0 5-87,7-21 1,0 2 0,2 0-34,0 3 0,1 1 0,2 0-23,2 0 1,1 1 0,3-2-49,-1-3 0,2 0 0,6-3 11,11 26 0,9-6-11,4-8 0,10-6 33,13-9 1,9-9-344,7-9 0,5-10 344,5-8 0,1-9-29,2-5 1,-1-7-12,-5-6 1,-2-4-107,-10-1 0,-4-3-720,25-9 126,-33-2-1299,-28 3-1929,-14-1 3934,-23-9 0,13 11 0,-13-2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6:08.176"/>
    </inkml:context>
    <inkml:brush xml:id="br0">
      <inkml:brushProperty name="width" value="0.08571" units="cm"/>
      <inkml:brushProperty name="height" value="0.08571" units="cm"/>
      <inkml:brushProperty name="color" value="#33CCFF"/>
    </inkml:brush>
  </inkml:definitions>
  <inkml:trace contextRef="#ctx0" brushRef="#br0">1 414 8815,'3'-7'650,"0"2"-68,-3 5 1671,0 0-1469,0-6-112,0 4-123,0-6-135,0 8-99,0-3-304,0 2 23,0-6-12,2-8 56,9-11-55,10-16-12,9-9 0,3-9 12,-3 5-1,-7 5-11,-5 13 23,-9 13-34,-2 13 0,-5 7 0,-1 4 89,-1 9-66,0 16 78,-4 15-34,-2 13-67,-2-6 0,2-10-23,4-15-21,2-10-46,0-7 56,1-3 34,9-2 12,9-7-12,12-14 0,8-12-23,0-12 23,-3 0 0,-8 5 11,-10 9-11,-7 14-22,-8 7-112,0 7 134,-3 6 0,0 13 22,1 10-22,0 13-336,10 10-393,-2-18-985,8-3-1614,-1-22 3328,1-9 0,-6 1 0,-3-3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5.890"/>
    </inkml:context>
    <inkml:brush xml:id="br0">
      <inkml:brushProperty name="width" value="0.04286" units="cm"/>
      <inkml:brushProperty name="height" value="0.04286" units="cm"/>
    </inkml:brush>
  </inkml:definitions>
  <inkml:trace contextRef="#ctx0" brushRef="#br0">24 147 13857,'-6'-2'2297,"0"1"-2028,6 1-224,0 0-236,-5-1 113,6 0 78,10 0 0,21 1-68,22 0-10,16-4 44,10-9 34,5-7 23,-7-8-1,-10 2 146,-20 2 236,-18 9 380,-16 7 23,-10 5 44,-4 3-772,-11 0-79,-5 7-23,-13 13 23,-5 19 56,-7 29-34,19-24 1,-2 7 55,-5 9 1,-2 9-1,1-3-634,-6 14 1,0 0 581,4-8 0,-3 3 0,4-6-26,2-2 0,2-6 11,4-11 0,2-3 1,-4 19 21,11-30 79,10-21 571,3-13-459,1-24-201,0-21-12,6-27-11,5-11-11,5 3-34,2 21-56,-2 24-67,3 20 1404,5 30-1203,38 47-21,-8 2-157,-14-18 0,0 0 123,23 12 22,-2-12-235,-2-15-359,-4-15-325,-9-11-347,-5-12-303,-13-14-918,-10-16-3015,-10-23 5502,-15-15 0,5 30 0,-5 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6.100"/>
    </inkml:context>
    <inkml:brush xml:id="br0">
      <inkml:brushProperty name="width" value="0.04286" units="cm"/>
      <inkml:brushProperty name="height" value="0.04286" units="cm"/>
    </inkml:brush>
  </inkml:definitions>
  <inkml:trace contextRef="#ctx0" brushRef="#br0">12 44 17017,'-12'16'1949,"26"-4"-1926,69-21-23,10-5-224,1-6-1211,-11 4-1489,-13 7-3788,-17 5 6712,-17 4 0,-18 0 0,-10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7.579"/>
    </inkml:context>
    <inkml:brush xml:id="br0">
      <inkml:brushProperty name="width" value="0.04286" units="cm"/>
      <inkml:brushProperty name="height" value="0.04286" units="cm"/>
    </inkml:brush>
  </inkml:definitions>
  <inkml:trace contextRef="#ctx0" brushRef="#br0">543 118 14271,'2'-16'1793,"1"4"-1131,-3 10 54,1 2-65,-1-1-91,0-1-34,0 1-156,2-2-67,-2 3-68,1-2-56,-1 1-11,0 1 45,0-4-56,1 1-68,0-6-44,1 1 45,0-2 11,0 2 0,0 0 0,0 1-23,-1 1-22,2 0 11,-3 2-22,2 1 34,-2 1 21,0 2-223,-2 12 123,-12 18 90,-15 28-62,5-16 0,-6 4-714,-25 29 0,-5 2 703,15-18 0,-1-1 5,-16 15 1,2-6 10,-2 0-564,20-22 587,17-19 78,15-15 102,7-5 67,3-6 839,0 0 190,9 0-1332,14 2 12,26 1 10,28 3-11,-26-3 0,2-1 188,8 0 0,1-1-199,5 0 0,1-1 0,0 0 0,-1 0 0,-3 0 0,-2 0 0,-8 0 0,-3 0 0,30 0 0,-29 0 23,-24 0 44,-16-1 45,-9 0-22,-3 0 184,0 1-555,-7 0-257,-5 0-392,-10 0-313,-7 7-348,-3 5-875,-3 10-1096,3 6 3511,1 2 0,14-13 0,5-4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8.100"/>
    </inkml:context>
    <inkml:brush xml:id="br0">
      <inkml:brushProperty name="width" value="0.04286" units="cm"/>
      <inkml:brushProperty name="height" value="0.04286" units="cm"/>
    </inkml:brush>
  </inkml:definitions>
  <inkml:trace contextRef="#ctx0" brushRef="#br0">414 92 9129,'-8'3'4167,"2"0"-3382,6-3 1165,0 0-1311,-76 18-35,35-10-324,-11 5 0,-1-1 326,4-3-4354,4 1 4208,7-4 814,12 0-1027,12-5-102,9 1-22,5-2-100,0 0-12,4 0 56,17 0 56,24-3-67,34-5-34,5-4 1,6-2 1099,-16 3 0,1 0-1115,-6 1 1,3-1 0,-4 1-3,4 1 1,-5 2-242,-7 0 1,-4 2 235,29-2 78,-32 4 34,-29 2 34,-14 1 101,-9 0 673,-1 0-1794,-5 0-276,-3 0-1371,-7-3-2577,1-5 5098,0-10 0,8 7 0,0-2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8.784"/>
    </inkml:context>
    <inkml:brush xml:id="br0">
      <inkml:brushProperty name="width" value="0.04286" units="cm"/>
      <inkml:brushProperty name="height" value="0.04286" units="cm"/>
    </inkml:brush>
  </inkml:definitions>
  <inkml:trace contextRef="#ctx0" brushRef="#br0">270 291 14551,'4'0'1569,"-2"0"-1053,-2 0 1019,0 0-1042,2 40-135,-2-18-111,1 30-79,-1-32-56,0-6 0,0-7 34,0-2 44,0-4 516,0-1-201,0-3-382,0-14-78,0-19-1,-2-23-32,-4-16 10,-3-3-1008,-2 9 1064,4 16-33,1 20-12,3 14-33,2 12-22,-1 4-34,2 3-112,0 0 56,0 5 67,0 16 45,0 18 45,0 24-11,7 17-23,4 10 586,6 5-586,5 1 23,-1-6-12,0-9-22,-5-14-205,-4-15 216,-6-14-3109,-4-15 3210,-2-7 179,0-6-67,-11 0 279,-8 0-323,-18 2 55,-7 0-168,-7 1 0,-4-1 34,5 1 22,7-4 3437,12-2-3448,15-4-157,8-2-112,6-1 157,38 0 90,6 0-23,41-1-3448,4-7 3381,2-3-44,-4-5-248,-15 1-403,-19 5-324,-19 2-348,-16 5-908,-8-2-493,-5-4-3529,1-11 6297,0-16 0,-2 15 0,0-3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59.191"/>
    </inkml:context>
    <inkml:brush xml:id="br0">
      <inkml:brushProperty name="width" value="0.04286" units="cm"/>
      <inkml:brushProperty name="height" value="0.04286" units="cm"/>
    </inkml:brush>
  </inkml:definitions>
  <inkml:trace contextRef="#ctx0" brushRef="#br0">121 206 17476,'-30'-52'1708,"-1"1"1,-16-30-902,39 67-403,5 9-203,1 3-201,2 2-33,0 0-135,0 2 168,19 22 78,15 24-39,-2-6 0,4 7 28,8 14 1,2 5-609,-11-13 0,0 2 0,0 3 567,2 8 0,-1 3 1,-1 2-9,-1 4 1,-2 3 0,-4 0-565,-2 4 1,-3 1 0,-3-1 574,-5-1 1,-3-1 0,-3 0 3,-5-4 1,-3-1 0,-5-2-734,-4-6 0,-5-2 0,-3-3 767,-12 22 1,-6-7-38,-6-11 1,-4-6 58,1-12 1,0-6-23,4-10 1,0-5 44,-24 7-67,14-20 840,18-11-930,14-5-314,10 0 789,6-4-1898,1 0 2627,0-4-10694,10-2 9563,-2 0 0,4 3 0,-7 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3.421"/>
    </inkml:context>
    <inkml:brush xml:id="br0">
      <inkml:brushProperty name="width" value="0.04286" units="cm"/>
      <inkml:brushProperty name="height" value="0.04286" units="cm"/>
    </inkml:brush>
  </inkml:definitions>
  <inkml:trace contextRef="#ctx0" brushRef="#br0">1 796 12109,'34'-41'185,"1"-1"0,36-15-129,-17 81 33,19 13-78,-29-14 1,3-1-1,7-3 0,4-4-11,5-4 0,2-3-28,5-4 0,2-6-51,4-8 1,0-7-311,1-4 1,-1-5 209,1-9 0,-3-5-1400,-3-4 0,-3-2 1567,-5 0 1,-3-2 11,-6 0 0,-4 1 0,-7 6 0,-2 2 0,26-24-67,-15 30 67,-9 19 628,13 81-415,-8-5-27,-14-3 0,3 3-52,-4-17 1,3-4 1564,3-3 0,4-4-1564,4-6 0,1-6-91,2-7 1,2-5-17,5-1 0,1-6-28,1-8 0,5-10-795,20-16 0,12-11 0,-8 1 532,-4-3 0,-2-4 167,-17 10 1,5-4 0,-1-1-1,-11 4-162,2-8 1,-9 4 145,-3 5 0,-1 3-261,26-15 373,-13 26 479,-16 20 305,8 53-526,-12-9-157,15 32 34,-2-35-46,13-15-2849,20-11 2765,-1-24 1,6-8 335,-16 6 0,1-3-405,-8-3 1,4-2-1,-2-1-592,27-11 1,-7 1 290,-25 11 0,-3 3 213,9-3 0,-6 6-50,-1 9 191,-17 14 11,-7 9-45,-2 7 2253,3 1-2208,23-8 0,-33-6 0,9-8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3.985"/>
    </inkml:context>
    <inkml:brush xml:id="br0">
      <inkml:brushProperty name="width" value="0.04286" units="cm"/>
      <inkml:brushProperty name="height" value="0.04286" units="cm"/>
    </inkml:brush>
  </inkml:definitions>
  <inkml:trace contextRef="#ctx0" brushRef="#br0">223 10 11661,'0'-5'1950,"0"1"-1480,0 4 168,-73 40-43,38-2-383,-10-2 1,3 4 0,23 23-157,10-1-45,25-3 79,14-7-45,23-5 0,15-6 11,4-2-23,0-3-33,-7-1 0,-12-4-179,-13-3-549,-19-5 212,-10-2-559,-26-3-1570,-17-4-1086,-27-6 3731,-16-3 0,30-5 0,8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4.071"/>
    </inkml:context>
    <inkml:brush xml:id="br0">
      <inkml:brushProperty name="width" value="0.04286" units="cm"/>
      <inkml:brushProperty name="height" value="0.04286" units="cm"/>
    </inkml:brush>
  </inkml:definitions>
  <inkml:trace contextRef="#ctx0" brushRef="#br0">1 97 7437,'64'-27'0,"1"0"0,-14 6 0,1-1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4.359"/>
    </inkml:context>
    <inkml:brush xml:id="br0">
      <inkml:brushProperty name="width" value="0.04286" units="cm"/>
      <inkml:brushProperty name="height" value="0.04286" units="cm"/>
    </inkml:brush>
  </inkml:definitions>
  <inkml:trace contextRef="#ctx0" brushRef="#br0">385 12 14708,'-68'-5'478,"0"-1"0,5 5 1,9 10-5994,7 39 5604,7 15 784,15 7-917,10 0-35,10-5-66,20-10 885,12-11-740,22-18-12,14-11 12,9-13 0,-1-18 45,-2-10 11,-18-16 90,-19-4-113,-17-3-2147,-32 0 2047,-19 5-325,-31 10 744,-10 26 0,-1 6 1,10-5-1,10 11 1,1 1-1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6:08.579"/>
    </inkml:context>
    <inkml:brush xml:id="br0">
      <inkml:brushProperty name="width" value="0.08571" units="cm"/>
      <inkml:brushProperty name="height" value="0.08571" units="cm"/>
      <inkml:brushProperty name="color" value="#33CCFF"/>
    </inkml:brush>
  </inkml:definitions>
  <inkml:trace contextRef="#ctx0" brushRef="#br0">1 177 13756,'69'-3'34,"-4"-3"-236,-14-3-605,-5-1-190,-9-2-157,-12 3-415,-10-2 718,-9-1 391,-3-1 315,-8-3 145,-7 1 313,-6 0 303,-6 2 113,3 3 347,4 2 111,4 2-100,5 4-336,4-1-146,3 1 201,1 1-603,-2 1 54,-1 18-212,-1 2-34,1 19-22,-1-3-235,2 3-3875,0 1 2463,-2 2-3927,0 5 5585,-6-1 0,4-19 0,0-6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4.577"/>
    </inkml:context>
    <inkml:brush xml:id="br0">
      <inkml:brushProperty name="width" value="0.04286" units="cm"/>
      <inkml:brushProperty name="height" value="0.04286" units="cm"/>
    </inkml:brush>
  </inkml:definitions>
  <inkml:trace contextRef="#ctx0" brushRef="#br0">400 0 15829,'-8'71'384,"1"-1"1,0 0 0,-1-3-296,1-12 1,-2-2-34,1 3 0,-1 0-276,-1-2 1,0-1 219,-1-1 0,-1-1-303,-14 38-694,-10-9-1221,-11-14-5010,-12-12 7255,-3-19 0,25-16 0,11-13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4.711"/>
    </inkml:context>
    <inkml:brush xml:id="br0">
      <inkml:brushProperty name="width" value="0.04286" units="cm"/>
      <inkml:brushProperty name="height" value="0.04286" units="cm"/>
    </inkml:brush>
  </inkml:definitions>
  <inkml:trace contextRef="#ctx0" brushRef="#br0">0 0 5779,'33'82'0,"-7"-17"0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4.861"/>
    </inkml:context>
    <inkml:brush xml:id="br0">
      <inkml:brushProperty name="width" value="0.04286" units="cm"/>
      <inkml:brushProperty name="height" value="0.04286" units="cm"/>
    </inkml:brush>
  </inkml:definitions>
  <inkml:trace contextRef="#ctx0" brushRef="#br0">1 74 16075,'6'-46'-5042,"-1"18"5042,-7 70 0,1-18 0,-1-4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3.175"/>
    </inkml:context>
    <inkml:brush xml:id="br0">
      <inkml:brushProperty name="width" value="0.04286" units="cm"/>
      <inkml:brushProperty name="height" value="0.04286" units="cm"/>
    </inkml:brush>
  </inkml:definitions>
  <inkml:trace contextRef="#ctx0" brushRef="#br0">646 1 10462,'-65'46'231,"0"-1"1,6-3 0,8-5-176,15 2-56,10-10-12,12-7-189,9-9 201,3-7 0,5-3 0,11-3 0,12-8-112,23-9-179,13-12-349,13-7-121,2 3 727,-5 10 34,-14 11 0,-21 11 146,-19 26 604,-34 21-144,-29 37-422,6-32 1,-8 4 144,-8 4 0,-9 4 0,4-2-911,-10 9 1,0-1 708,10-10 0,-3 1 0,7-5-32,9-8 0,7-6-95,-16 21-248,31-30 304,34-19 123,36-23-117,26-21 0,11-9-866,-11 6 1,2-3 784,-4 0 1,6-4-1,-6 2-60,9-3 1,-5 3 50,-7 3 0,-3 4 5,-12 7 1,-5 4-952,8-2 965,-29 22 233,-49 31-78,-25 23 16,-16 11 0,-8 6-445,15-15 1,-1 2 315,6-6 1,-2 2 0,4-3 89,-3 2 1,5-3 50,7-8 1,4-2-175,-17 21 22,52-26 1501,27-32-1517,22-17 0,6-8-163,25-20 67,-24 13 1,-1 2-113,5-3-123,-15 16-191,-22 7 516,-11 28 280,-30 16 5,-11 18 1,-7 7 32,1-10 0,-4 2-257,-15 22 1,-2 1-6,15-19 0,2-1-6,3-3 1,4-1-34,4-5 0,4-2-17,-9 27-247,18-23 191,43-23 56,18-27 0,40-24-73,-36 3 0,-1-4-179,6-4 0,-1-2-62,1 0 1,-2 0 217,-3 3 1,-2 2-62,26-10-537,-27 17-1583,-40 50 2691,-32 21-214,-2-5 1,-5 5 169,-6 2 0,-2 2-1083,-3 5 0,-1 1 802,-1 1 1,2 0 28,4-1 0,2 0-23,6-5 0,2-2-56,7-7 0,3-2 1589,-3 30-1628,17-38 1708,25-15-1618,18-46-34,26-16-56,-24 8 0,2-4-12,4-3 1,0 0-17,3 0 0,-1 0 1685,-3 3 0,-1 2-1657,31-16-179,-20 18 179,-26 20 336,-31 34-45,-29 26-67,3-8 1,-3 5-18,-6 7 0,-4 5-36,0-1 1,-3 4 0,1-2-438,-6 8 0,-1 0 325,11-12 1,-2 2 0,5-6-49,3-3 1,4-5-12,-15 25-255,22-19-103,13-22 335,17-13 23,20-13-3109,24-25 3020,28-21-727,-30 11 0,3-6 509,0-1 1,3-4 0,-2 2-45,4-2 1,-2 1 333,15-12 0,-7 8-249,-11 16 177,-24 19 89,-24 37 336,-29 17 0,-11 7 750,6-1 0,-3 2-951,-22 22 0,-3 1-40,11-16 0,2-3-45,0 0 1,1 0 50,3-1 0,2-2-34,5-3 0,2-2-67,-21 31-78,19-19 892,18-22-1016,10-19 202,27-9 34,15-22 1491,31-14-1637,19-23-45,-37 21 0,1 0-807,0-1 0,0 1 863,-3 3 0,-1 3-145,30-14-1,-19 18 370,-25 13 191,-33 52 45,-30 11-119,3-3 1,-4 4-687,-6-1 0,-3 0 541,-1 3 0,-2 1-16,2-2 0,0 0-51,4-4 0,2-1-1138,5-6 0,4-1 1110,-13 26 880,21-21-1071,31-25 191,25-25 0,30-30-101,16-24-95,-35 19 0,0-2-67,-1-1 0,3-2 480,10-7 0,-2 2-419,15-8-492,0 5 4015,-54 51-2783,-25 31-12,-23 25-235,6-15 1,-3 2-79,-7 4 0,-3 2-62,-1 1 0,-1 1-78,0-2 0,1 0 11,3-2 1,0-2-13,5-5 1,1 0-73,-20 38-404,23-38 371,70-42-46,10-38-240,20-13 0,5-5-40,-31 18 0,-1 2 325,13-10 1,-1 5-23,3 8-225,-19 18 281,-20 29 689,-42 50 1,-20 15-2159,13-25 0,-3 1 1566,-6 12 1,-6 7-1,1-6-30,-1-6 1,0-2-182,-10 17 1,2-3 113,18-25 0,3-3-62,-3 7 1,6-8 8,12-20 53,22-16 0,22-34-123,14-18 0,6-8-319,-6 6 1,2-3 273,17-22 0,1 2 123,-20 23 0,-2 5 34,31-23 2753,-20 30-2787,-22 16 45,-18 34 448,-28 22-89,-17 33-163,4-26 0,-3 4 28,-16 25 0,-1 0-157,13-20 1,1-1-57,-7 11 0,3-6 556,7-5-768,14-23-169,10-16 370,11-10 775,47-56-1010,1 3 123,-8 3 0,2 0-190,22-15 201,-12 17-33,-17 23 134,-18 27 302,-12 27-33,-15 26-3107,-18 26 3050,-14 4-688,13-45 0,-2 0 577,-5 6 0,1-3-200,-8 13 77,0-1-399,30-43 29,5-9 2949,8-7-2692,39-39 1801,-1 8-1711,28-26 506,-20 26-584,-13 16 201,-12 9 12,-13 19 44,-7 7 12,-5 14-146,-9 3-146,-4-3-772,-9-6 918,-8-8 0,15-11 0,-2-5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4.576"/>
    </inkml:context>
    <inkml:brush xml:id="br0">
      <inkml:brushProperty name="width" value="0.04286" units="cm"/>
      <inkml:brushProperty name="height" value="0.04286" units="cm"/>
    </inkml:brush>
  </inkml:definitions>
  <inkml:trace contextRef="#ctx0" brushRef="#br0">182 326 10293,'-8'-8'1917,"1"1"-1144,7 7 1591,0 0-5775,-64-4 4184,43 3-201,-47-3 837,60 4-1409,5 0-45,0 0 11,10 0 34,16 0 90,25-1 3313,27-10-3403,21-7-67,-21-2 0,1-3-417,-22 9 1,-2-1 270,13-4 1,-6 4-449,-10 6-79,-25 5-10,-14 4 88,-19 12-536,-13 2-472,-15 11-2022,-12-6 2862,0-8 259,5-7 425,9-9 146,8-10 191,8-9 89,10-10 302,4-3 371,5 1 156,0 4 22,0 6-211,0 10-102,0 7 3335,0 5-3480,0 4-180,0 0-168,0 13 134,-1 19-55,-5 26-113,0 21-168,-2 4-123,4-3 0,3-13-123,3-12-483,7-13-715,2-12-1055,5-9-2957,-3-11 5333,-1-5 0,-6-5 0,-2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5.025"/>
    </inkml:context>
    <inkml:brush xml:id="br0">
      <inkml:brushProperty name="width" value="0.04286" units="cm"/>
      <inkml:brushProperty name="height" value="0.04286" units="cm"/>
    </inkml:brush>
  </inkml:definitions>
  <inkml:trace contextRef="#ctx0" brushRef="#br0">0 145 14899,'58'-40'216,"-1"1"1,-4 3 0,-5 11-127,7 21-57,-14 12 236,-16 9 89,-12 15-32,-13 9-69,-16 3-89,-9 2-78,-11-7 0,2-6-68,8-9-22,9-11-34,9-5-134,5-6-56,3-1 224,4 2 56,11 4-44,11 7-3270,32 31 3404,-11-3 167,8 26-2144,-26-12 2335,-13 1-156,-7-1-57,-7-6-535,-13-3 356,-9-9-56,-17-6-247,-32-7 1713,13-12-2699,-15-8-694,31-24-1009,17-14-2823,11-25 5703,21-15 0,-6 31 0,7 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5.528"/>
    </inkml:context>
    <inkml:brush xml:id="br0">
      <inkml:brushProperty name="width" value="0.04286" units="cm"/>
      <inkml:brushProperty name="height" value="0.04286" units="cm"/>
    </inkml:brush>
  </inkml:definitions>
  <inkml:trace contextRef="#ctx0" brushRef="#br0">138 7 19516,'7'-7'817,"-5"15"-716,-13 16-101,-6 14 34,-7 2-23,-1 1-11,3-4-34,-1 5-145,10-16-34,2-3 34,10-17-22,1-5-114,0-1 304,11 0 11,11 0-201,40-12-23,-11 8 100,18-8 24,-34 11 66,-6 1 12,-8 0 22,-5 0 0,-6 0 22,-3 0 68,-4 0 414,-1 0 314,-2 0-538,0-2 56,0-6 202,-3-2-269,2 1-269,-1 2 0,2 7-56,-2 0-45,2 0 90,-1 11 11,-1 14 33,-1 19-33,-1 20-33,-2 4-393,0 0-560,2-7-717,1-12-886,1-8-2419,2-17 5008,8-10 0,-6-10 0,6-4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5.764"/>
    </inkml:context>
    <inkml:brush xml:id="br0">
      <inkml:brushProperty name="width" value="0.04286" units="cm"/>
      <inkml:brushProperty name="height" value="0.04286" units="cm"/>
    </inkml:brush>
  </inkml:definitions>
  <inkml:trace contextRef="#ctx0" brushRef="#br0">514 1 19011,'-47'51'579,"1"1"0,2-1 0,6 1-389,-3 32-5839,7 5 5649,6-3-34,7-4 1055,3-7-1514,-2-2-628,-6-5-795,-4-6-244,-6-10-4798,4-17 6958,4-16 0,12-11 0,7-8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5.888"/>
    </inkml:context>
    <inkml:brush xml:id="br0">
      <inkml:brushProperty name="width" value="0.04286" units="cm"/>
      <inkml:brushProperty name="height" value="0.04286" units="cm"/>
    </inkml:brush>
  </inkml:definitions>
  <inkml:trace contextRef="#ctx0" brushRef="#br0">45 43 13779,'-30'-25'-1093,"15"7"1,24 26-1,4-3 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26.062"/>
    </inkml:context>
    <inkml:brush xml:id="br0">
      <inkml:brushProperty name="width" value="0.04286" units="cm"/>
      <inkml:brushProperty name="height" value="0.04286" units="cm"/>
    </inkml:brush>
  </inkml:definitions>
  <inkml:trace contextRef="#ctx0" brushRef="#br0">1 6 18720,'18'-3'1199,"-4"0"-1255,-14 3-7160,0 0 7216,-4 6 0,3-5 0,-3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6:08.751"/>
    </inkml:context>
    <inkml:brush xml:id="br0">
      <inkml:brushProperty name="width" value="0.08571" units="cm"/>
      <inkml:brushProperty name="height" value="0.08571" units="cm"/>
      <inkml:brushProperty name="color" value="#33CCFF"/>
    </inkml:brush>
  </inkml:definitions>
  <inkml:trace contextRef="#ctx0" brushRef="#br0">1 62 13308,'0'15'1053,"0"-3"-1008,0-12-12,13 0-33,10 0 0,19-7-761,13-5-1144,7-8-1490,1 1 3395,-4 2 0,-26 9 0,-10 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2.690"/>
    </inkml:context>
    <inkml:brush xml:id="br0">
      <inkml:brushProperty name="width" value="0.04286" units="cm"/>
      <inkml:brushProperty name="height" value="0.04286" units="cm"/>
    </inkml:brush>
  </inkml:definitions>
  <inkml:trace contextRef="#ctx0" brushRef="#br0">132 30 10103,'-3'-12'1468,"0"3"-851,3 9 491,0 0-536,-2-4-135,0 3-224,-2-3-45,1 4 157,-2 0-157,1 0-112,-2 0 12,-1 3-46,-1 2 23,0 1 89,-2 0 79,-2-2-191,-2-1 90,1-1 45,1 0 11,3-2-78,5 2-90,1-2 0,3 0-4157,0 0 437,4 0 3720,10 4 0,-7-3 0,7 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2.891"/>
    </inkml:context>
    <inkml:brush xml:id="br0">
      <inkml:brushProperty name="width" value="0.04286" units="cm"/>
      <inkml:brushProperty name="height" value="0.04286" units="cm"/>
    </inkml:brush>
  </inkml:definitions>
  <inkml:trace contextRef="#ctx0" brushRef="#br0">62 56 13218,'0'-15'2376,"0"4"-2152,0 11-101,0 0-347,-5-13-370,3 9-907,-6-9-1222,3 26-2319,-6 11 5042,-4 22 0,7-18 0,0-1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3.999"/>
    </inkml:context>
    <inkml:brush xml:id="br0">
      <inkml:brushProperty name="width" value="0.04286" units="cm"/>
      <inkml:brushProperty name="height" value="0.04286" units="cm"/>
    </inkml:brush>
  </inkml:definitions>
  <inkml:trace contextRef="#ctx0" brushRef="#br0">21 132 13924,'-11'0'963,"2"0"-839,9 0 0,0 0 21,36 0-145,3-5-123,39-12-259,-7-8-558,-1-9-618,-12 7-1915,-20 11 3473,-18 8 0,-14 8 0,-6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4.176"/>
    </inkml:context>
    <inkml:brush xml:id="br0">
      <inkml:brushProperty name="width" value="0.04286" units="cm"/>
      <inkml:brushProperty name="height" value="0.04286" units="cm"/>
    </inkml:brush>
  </inkml:definitions>
  <inkml:trace contextRef="#ctx0" brushRef="#br0">0 388 15627,'27'-22'-773,"14"-11"-1076,30-22 258,-29 23 0,2-2-454,4-1 1,2-1 912,4 0 0,-3 2 0,9-6 0,-11 10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4.599"/>
    </inkml:context>
    <inkml:brush xml:id="br0">
      <inkml:brushProperty name="width" value="0.04286" units="cm"/>
      <inkml:brushProperty name="height" value="0.04286" units="cm"/>
    </inkml:brush>
  </inkml:definitions>
  <inkml:trace contextRef="#ctx0" brushRef="#br0">259 593 15739,'23'-63'183,"1"0"0,-2 1 0,-5 4-71,-8-20-33,-3-1-79,-9 6 0,-12 13 347,-30 17-347,-3 29 0,-21 38-22,15 36 33,27-15 0,3 6-199,2 7 0,5 2 188,3 2 0,3 2-17,3-1 0,5-1-17,4-6 1,6-2-146,22 36 32,19-25 147,22-22-33,6-14 66,-1-8-3296,-10 3 3285,-16 1 35,-16 3-164,-18 5 376,-7 1-2177,-14 4 2255,-12-2-123,-10-5 12,-15-10 0,-3-10-74,-11-22 0,0-10-1650,-1-20 1275,5 4 0,9-7-314,27-37-246,15-7-488,30-3-45,-6 46 1,6 3-617,10 0 1,5 3 1921,6 3 0,-2 4 0,9-5 0,-9 12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5.039"/>
    </inkml:context>
    <inkml:brush xml:id="br0">
      <inkml:brushProperty name="width" value="0.04286" units="cm"/>
      <inkml:brushProperty name="height" value="0.04286" units="cm"/>
    </inkml:brush>
  </inkml:definitions>
  <inkml:trace contextRef="#ctx0" brushRef="#br0">297 1 9564,'-29'52'78,"0"0"1,0 0 0,2 0 793,6-5 1,2 0-862,-2 0 0,1-1-11,-17 38-90,7-16 1018,10-21-1645,9-23 844,7-13-205,19-10 3051,14-14-2951,26-6-10,16-12 32,8 0-88,-3 6 32,-5 7-32,-12 7-57,-11 4 961,-13 1-871,-11 0 359,-10-1 22,-7-2 146,-4-3 144,-2-4 2,-1-1-80,0-1 90,0 4-55,0 6-225,0 5-224,0 2-168,-1 1-45,-1 7 23,1 19 22,-2 23-179,3 23-381,-1 17-852,1 2-1110,8-31 1,4-1 2460,8 17 0,4-6 0,-9-50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5.243"/>
    </inkml:context>
    <inkml:brush xml:id="br0">
      <inkml:brushProperty name="width" value="0.04286" units="cm"/>
      <inkml:brushProperty name="height" value="0.04286" units="cm"/>
    </inkml:brush>
  </inkml:definitions>
  <inkml:trace contextRef="#ctx0" brushRef="#br0">200 1 16187,'-37'76'523,"0"0"0,2 1 0,6-2-1933,13-16 1,4 0 1437,1 3 0,3 1-28,2-2 0,2-1-1280,1-4 1,2 0 892,1-4 1,0-2-1108,0 37-3716,0-14 5210,0-20 0,0-24 0,0-15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5.400"/>
    </inkml:context>
    <inkml:brush xml:id="br0">
      <inkml:brushProperty name="width" value="0.04286" units="cm"/>
      <inkml:brushProperty name="height" value="0.04286" units="cm"/>
    </inkml:brush>
  </inkml:definitions>
  <inkml:trace contextRef="#ctx0" brushRef="#br0">0 71 11885,'27'-35'-1125,"-27"14"1,41 7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35.550"/>
    </inkml:context>
    <inkml:brush xml:id="br0">
      <inkml:brushProperty name="width" value="0.04286" units="cm"/>
      <inkml:brushProperty name="height" value="0.04286" units="cm"/>
    </inkml:brush>
  </inkml:definitions>
  <inkml:trace contextRef="#ctx0" brushRef="#br0">12 0 19190,'25'0'-2084,"-8"0"-1512,-28 0 3596,-6 0 0,3 0 0,3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1.366"/>
    </inkml:context>
    <inkml:brush xml:id="br0">
      <inkml:brushProperty name="width" value="0.04286" units="cm"/>
      <inkml:brushProperty name="height" value="0.04286" units="cm"/>
    </inkml:brush>
  </inkml:definitions>
  <inkml:trace contextRef="#ctx0" brushRef="#br0">59 25 17308,'-21'-25'392,"4"32"-10,17 81-259,0-32 0,0 3-838,0 6 0,1 2 720,2-2 1,0-1-12,0-5 1,2-2-130,8 37-336,-2-23-571,0-22-381,-6-20 824,-1-13-1026,-4-10-1298,-9-12 615,-7-20 2308,-9-28 0,9 18 0,3-5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6:09.313"/>
    </inkml:context>
    <inkml:brush xml:id="br0">
      <inkml:brushProperty name="width" value="0.08571" units="cm"/>
      <inkml:brushProperty name="height" value="0.08571" units="cm"/>
      <inkml:brushProperty name="color" value="#33CCFF"/>
    </inkml:brush>
  </inkml:definitions>
  <inkml:trace contextRef="#ctx0" brushRef="#br0">47 320 10260,'-13'-56'960,"0"-1"0,1 4 0,3 8-624,12 13-22,6 2-23,4 8-190,8 7-90,2 8 0,6 5 68,1 17-12,3 11 11,-8 22-11,-9 10 12,-8 5 234,-26 25 2,-4-26 32,-17 11-101,4-36-10,5-8-113,8-11-179,7-6-123,10-7-23,5-2 135,18-3-79,17-4-414,28-12-516,17-7-1042,10-9 2118,-28 13 0,-3 1 0,0 0 0,9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1.593"/>
    </inkml:context>
    <inkml:brush xml:id="br0">
      <inkml:brushProperty name="width" value="0.04286" units="cm"/>
      <inkml:brushProperty name="height" value="0.04286" units="cm"/>
    </inkml:brush>
  </inkml:definitions>
  <inkml:trace contextRef="#ctx0" brushRef="#br0">57 240 12176,'3'-67'1243,"0"1"1,4 4 0,9 18-1232,43 46-12,10 21 33,-1 16 326,-12 24 78,-21 8-45,-16 5 11,-22-2-44,-21-5-4386,-14-11 4184,-18-12 736,-3-13-893,-1-15-427,4-9-681,8-8-1067,17-15-2251,14-9 5274,22-20 0,-2 18 0,7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1.860"/>
    </inkml:context>
    <inkml:brush xml:id="br0">
      <inkml:brushProperty name="width" value="0.04286" units="cm"/>
      <inkml:brushProperty name="height" value="0.04286" units="cm"/>
    </inkml:brush>
  </inkml:definitions>
  <inkml:trace contextRef="#ctx0" brushRef="#br0">169 0 18026,'-28'67'134,"0"-1"0,0 0 1,3 1-1,1 1 1,6-1-124,8 21 0,7 0-1179,-2 4 0,6 1 1168,9-2 0,7-1-34,2-4 1,7-3-51,11-6 0,6-4-118,4-7 1,4-7-52,3-9 1,4-7-185,4-9 1,2-8-175,2-8 0,2-7-381,0-7 1,-1-8-927,-3-10 0,-4-8 1918,-10-6 0,-5-3 0,7-11 0,-26 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2.197"/>
    </inkml:context>
    <inkml:brush xml:id="br0">
      <inkml:brushProperty name="width" value="0.04286" units="cm"/>
      <inkml:brushProperty name="height" value="0.04286" units="cm"/>
    </inkml:brush>
  </inkml:definitions>
  <inkml:trace contextRef="#ctx0" brushRef="#br0">3 155 8411,'-3'-76'22,"26"15"2083,64 49-2105,6 6 1480,-7 14-1469,-18 15 1214,-21 23-800,-24 26 79,-14 22-313,-17-37 0,-6 2-40,-2 6 0,-4 1 1161,-6 1 1,-3 0-1296,1-4 0,2-1-17,5-10 0,3-4 334,-3 24-536,12-29 124,18-24 56,16-11-949,50-52 87,-7 3 54,-20 4 1,-4-3-2162,5-18-2399,-21 10 5581,-14 9 1,-13 19 0,-1 7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2.333"/>
    </inkml:context>
    <inkml:brush xml:id="br0">
      <inkml:brushProperty name="width" value="0.04286" units="cm"/>
      <inkml:brushProperty name="height" value="0.04286" units="cm"/>
    </inkml:brush>
  </inkml:definitions>
  <inkml:trace contextRef="#ctx0" brushRef="#br0">0 391 15959,'68'-37'-594,"0"-1"0,0 1 1,-2 1-494,-6 7 0,-1 1-712,2-2 0,1-1 1799,4-2 0,-5 3 0,10-4 0,-15 7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2.641"/>
    </inkml:context>
    <inkml:brush xml:id="br0">
      <inkml:brushProperty name="width" value="0.04286" units="cm"/>
      <inkml:brushProperty name="height" value="0.04286" units="cm"/>
    </inkml:brush>
  </inkml:definitions>
  <inkml:trace contextRef="#ctx0" brushRef="#br0">473 1 18171,'-21'16'672,"-11"23"-622,5 4 1,-3 5-983,-6 5 1,-2 0 975,-3 1 1,0-1-1564,2-5 0,1-2 1564,-22 24-1085,20-24 1063,20-23-1,12-13-22,6-8 426,2 0-224,49 10-269,24-5-258,-24-1 0,3 0-230,4-4 1,-2-1-1071,30-1-3316,12 19 1579,-43 2 3851,-5 22 0,-42-23 0,-6 0 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2.799"/>
    </inkml:context>
    <inkml:brush xml:id="br0">
      <inkml:brushProperty name="width" value="0.04286" units="cm"/>
      <inkml:brushProperty name="height" value="0.04286" units="cm"/>
    </inkml:brush>
  </inkml:definitions>
  <inkml:trace contextRef="#ctx0" brushRef="#br0">1 209 18294,'1'-2'348,"17"-7"-2232,47-21 1626,13-1-706,5-1-3995,5 4 1609,-2 2 3449,-3 1 1,-35 11 0,-14 3-1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3.050"/>
    </inkml:context>
    <inkml:brush xml:id="br0">
      <inkml:brushProperty name="width" value="0.04286" units="cm"/>
      <inkml:brushProperty name="height" value="0.04286" units="cm"/>
    </inkml:brush>
  </inkml:definitions>
  <inkml:trace contextRef="#ctx0" brushRef="#br0">30 0 19336,'-16'10'1177,"3"14"-920,13 28-223,8 10-34,3 3-11,9 1-314,3-3-504,-1-1-717,-3-6-1345,-3-5-4202,-6-11 7093,0-11 0,-6-14 0,0-8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3.429"/>
    </inkml:context>
    <inkml:brush xml:id="br0">
      <inkml:brushProperty name="width" value="0.04286" units="cm"/>
      <inkml:brushProperty name="height" value="0.04286" units="cm"/>
    </inkml:brush>
  </inkml:definitions>
  <inkml:trace contextRef="#ctx0" brushRef="#br0">370 124 17745,'-1'-65'1221,"-1"13"-1086,15 49 111,18 1-32,25 1 10,21 15-3381,12 21 3269,-45-3 0,-2 8-55,-2 10 1,-5 7-14,-4 12 1,-7 10-86,-13 9 0,-6 11 0,-6-2-925,-4-18 1,-5-2-1,-7 7 367,-5-2 1,-6 8 0,-4 3 0,-2-3 0,0-10-407,-12 9 0,-2-10 0,-5 1-759,2-3 0,-5 2 0,-1-2 0,2-9 1764,0-9 0,1-8 0,5-5 0,1-1 0,5-7 0,-24 13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4.630"/>
    </inkml:context>
    <inkml:brush xml:id="br0">
      <inkml:brushProperty name="width" value="0.04286" units="cm"/>
      <inkml:brushProperty name="height" value="0.04286" units="cm"/>
    </inkml:brush>
  </inkml:definitions>
  <inkml:trace contextRef="#ctx0" brushRef="#br0">266 306 14283,'-15'0'997,"2"0"-470,13 0 380,-1 0-582,-1 0 146,2 0-259,-4 0-88,2 0-57,-2 1-45,1 2-11,1 7-123,1-4 337,1 2 145,5-7-23,8-6-45,10-8-55,7-8-45,-3-8-34,-3-1 0,-10-1-90,-6-20-33,-8 13 22,-14-11-11,-6 19-33,-12 9-23,-6 10-79,-3 5 23,-5 14 34,-1 15 0,2 15-34,6 16-168,9 34 67,20-18-68,28 19 91,21-27 134,25-9 33,11-2-33,-2-9 23,8 3-57,-37-16 34,-7 2 235,-33-13 24,-21 2-80,-9 1 101,-21-1 134,-25-8-212,18-3-57,-9-20-145,28-10-33,7-19-34,10-11-23,8-11-168,17-7-346,21-2-747,10 23 1,7 2 184,-5 13 1,3 3-1524,15-8 1,2 4 2688,29-3 0,-38 18 0,-11 5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5.128"/>
    </inkml:context>
    <inkml:brush xml:id="br0">
      <inkml:brushProperty name="width" value="0.04286" units="cm"/>
      <inkml:brushProperty name="height" value="0.04286" units="cm"/>
    </inkml:brush>
  </inkml:definitions>
  <inkml:trace contextRef="#ctx0" brushRef="#br0">59 39 20658,'-2'-30'-67,"1"21"67,1 38-5604,0 24 5648,0 15-32,0 8 1408,-4 4-1409,-4-5 848,-2-6-847,-2-15 10,0-13 0,7-22 146,0-7 3315,5-12-3472,0 0-269,0-3 168,13-8 0,7-9-682,39-24 222,-13 12 237,15-8 111,-28 21 90,-8 7 112,-7 2 101,-8 4 67,-6-1 269,-2-2 134,-2-4-123,0-2-11,0-1-11,-3 1-34,0 6-33,-2 2-180,2 5-179,2 1-34,0 1-78,-1 0 112,-1 17-11,-4 46-213,3 5-84,1-17 0,1 1-734,0 25-661,2-8-919,10-10 2622,30-18 0,-22-17 0,20-14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6:09.662"/>
    </inkml:context>
    <inkml:brush xml:id="br0">
      <inkml:brushProperty name="width" value="0.08571" units="cm"/>
      <inkml:brushProperty name="height" value="0.08571" units="cm"/>
      <inkml:brushProperty name="color" value="#33CCFF"/>
    </inkml:brush>
  </inkml:definitions>
  <inkml:trace contextRef="#ctx0" brushRef="#br0">200 167 14451,'0'-8'448,"0"1"-268,0 7 794,0 0-683,0 63-167,-8-15-51,3 1 0,-2 3 39,-17 15 0,-2-8-45,-4-9 11,2-12-22,4-10 45,4-12 0,7-7-34,5-7 146,3-2-213,5-11 0,-2-16 0,2-22 0,0-20 0,7-13 0,8-3-3426,10 3 3381,12 14-2257,5 13 2146,9 12-1832,7 12 1024,4 11-716,1 10-1962,-5 11 3642,-12 20 0,-21-11 0,-12 9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5.347"/>
    </inkml:context>
    <inkml:brush xml:id="br0">
      <inkml:brushProperty name="width" value="0.04286" units="cm"/>
      <inkml:brushProperty name="height" value="0.04286" units="cm"/>
    </inkml:brush>
  </inkml:definitions>
  <inkml:trace contextRef="#ctx0" brushRef="#br0">185 1 18978,'-8'65'291,"0"1"0,-1-3 1,-1-2-292,-9 33-45,-2-3-426,2-8-660,3-10-640,0-10-3942,-1-13 5713,-2-11 0,7-19 0,1-8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5.493"/>
    </inkml:context>
    <inkml:brush xml:id="br0">
      <inkml:brushProperty name="width" value="0.04286" units="cm"/>
      <inkml:brushProperty name="height" value="0.04286" units="cm"/>
    </inkml:brush>
  </inkml:definitions>
  <inkml:trace contextRef="#ctx0" brushRef="#br0">1 132 16333,'33'-60'-8728,"11"10"8728,27 39 0,-29 4 0,-9 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45.632"/>
    </inkml:context>
    <inkml:brush xml:id="br0">
      <inkml:brushProperty name="width" value="0.04286" units="cm"/>
      <inkml:brushProperty name="height" value="0.04286" units="cm"/>
    </inkml:brush>
  </inkml:definitions>
  <inkml:trace contextRef="#ctx0" brushRef="#br0">77 1 20177,'-19'5'-1432,"-7"11"1,12-8-1,-3 7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9.487"/>
    </inkml:context>
    <inkml:brush xml:id="br0">
      <inkml:brushProperty name="width" value="0.04286" units="cm"/>
      <inkml:brushProperty name="height" value="0.04286" units="cm"/>
    </inkml:brush>
  </inkml:definitions>
  <inkml:trace contextRef="#ctx0" brushRef="#br0">1 48 5924,'3'0'45,"-1"0"-23,-2 0 46,0 0-46,7-4-11,-4 1-11,6-2 11,-5 2-11,0-1 0,0 0 0,-1-1 23,3 0-23,-2 1 0,2-1 0,-1 3-23,-1 0-10,-2 1-12,-1 1-52,-1 0 0,0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0.463"/>
    </inkml:context>
    <inkml:brush xml:id="br0">
      <inkml:brushProperty name="width" value="0.04286" units="cm"/>
      <inkml:brushProperty name="height" value="0.04286" units="cm"/>
    </inkml:brush>
  </inkml:definitions>
  <inkml:trace contextRef="#ctx0" brushRef="#br0">48 0 7336,'-26'49'-460,"5"-10"-10,21-36-202,0-1 672,0-1 0,0-1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0.567"/>
    </inkml:context>
    <inkml:brush xml:id="br0">
      <inkml:brushProperty name="width" value="0.04286" units="cm"/>
      <inkml:brushProperty name="height" value="0.04286" units="cm"/>
    </inkml:brush>
  </inkml:definitions>
  <inkml:trace contextRef="#ctx0" brushRef="#br0">1 0 6283,'0'0'0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0.580"/>
    </inkml:context>
    <inkml:brush xml:id="br0">
      <inkml:brushProperty name="width" value="0.04286" units="cm"/>
      <inkml:brushProperty name="height" value="0.04286" units="cm"/>
    </inkml:brush>
  </inkml:definitions>
  <inkml:trace contextRef="#ctx0" brushRef="#br0">1 0 6283,'0'0'0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1.380"/>
    </inkml:context>
    <inkml:brush xml:id="br0">
      <inkml:brushProperty name="width" value="0.04286" units="cm"/>
      <inkml:brushProperty name="height" value="0.04286" units="cm"/>
    </inkml:brush>
  </inkml:definitions>
  <inkml:trace contextRef="#ctx0" brushRef="#br0">0 39 11661,'0'-13'2745,"0"3"-2252,0 10 426,0 0-684,0-13-89,0 11 55,0 2-21,0 24-3404,0 16 3370,4 9-2348,1 4 2214,2 1-1529,-1 2 1461,-3-2-258,-2-5-381,-1-5 1159,0-10-1797,0-5-1289,0-8 1260,-4-4 1362,-4-8 0,2-3 0,-2-5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1.870"/>
    </inkml:context>
    <inkml:brush xml:id="br0">
      <inkml:brushProperty name="width" value="0.04286" units="cm"/>
      <inkml:brushProperty name="height" value="0.04286" units="cm"/>
    </inkml:brush>
  </inkml:definitions>
  <inkml:trace contextRef="#ctx0" brushRef="#br0">7 605 13824,'-1'-9'1176,"-1"-6"-862,0-11 134,1-8 56,1-14-168,5-6 23,7-3-46,9 1-21,7 7-35,5 9-122,4 11-11,4 11 32,22 10-3469,-14 9 3414,13 11-1248,-18 5 1169,-3 5 1,-1-6-1,-1-5 34,-6-7-22,1-4 2818,-3-11-2796,0-9-23,-1-15 1732,-4-8-2101,-1-15-269,-11 23-437,-3 1-818,-10 27 750,-1 6 1,0 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2.252"/>
    </inkml:context>
    <inkml:brush xml:id="br0">
      <inkml:brushProperty name="width" value="0.04286" units="cm"/>
      <inkml:brushProperty name="height" value="0.04286" units="cm"/>
    </inkml:brush>
  </inkml:definitions>
  <inkml:trace contextRef="#ctx0" brushRef="#br0">218 83 16109,'10'-45'2510,"-2"8"-2107,-8 37-167,0 9-91,-2 18 35,-4 22-1,-4 28-3459,-3 14 3325,7-21 0,1 0-45,1-17 0,0-1-68,0 12 1,-1-2-460,-5 10-693,-5-9-518,-5-11-850,-5-10-2813,-6-12 5401,-6-14 0,17-8 0,2-8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5:54.919"/>
    </inkml:context>
    <inkml:brush xml:id="br0">
      <inkml:brushProperty name="width" value="0.04286" units="cm"/>
      <inkml:brushProperty name="height" value="0.04286" units="cm"/>
      <inkml:brushProperty name="color" value="#33CCFF"/>
    </inkml:brush>
  </inkml:definitions>
  <inkml:trace contextRef="#ctx0" brushRef="#br0">20 97 13240,'-7'0'808,"2"0"-137,5 0 842,0 0-1210,-3 0-34,2 0 11,-2 0-78,3 0 201,0 0-370,7 0-10,3 0-1,10 0-11,3 0 12,3 0 10,3 0-33,3 0 68,4 0-24,2 0-20,5 0 43,3 0-11,5 0 22,3 1-3447,3 3 3380,0 0 11,-3 1-11,-5 0 1,-3 0-1,-3-2-11,-2 1 0,0-3 0,0 0 22,5-1 23,4 0-45,6 0 0,44 0-22,-19 0 22,-24 0 0,-1 0-23,28 0 34,1 0-2279,1 0 2268,2-2-271,0 0 271,-25-1 0,1 0 11,33-2-11,-33 2 0,-2 1 0,25-1 0,1 0-112,1 1 123,-23 0 0,2-1-11,-15 2 0,1 0 17,18-2 0,-1 1-17,-19 1 0,-1 0 1022,2 0 0,1-1-1022,-1 1 0,0-1 0,-1 1 0,0-1-17,-2 0 1,0-1-7,46-1 236,-33-1 1,2 0-209,1 1 1,1 0-12,-1-1 1,-1 1 5,-5 0 0,-3 2 181,28-2-181,-2 2 0,5 0 0,0 0-12,4 0-172,3 2 206,-1-1-22,2 1-11,-2 0 0,-1 0 11,-1 0-45,-4 0 45,-8 0-33,-8 0-2186,-7 0 2219,-6 0 0,-1 0 0,33-4 0,-16 0 73,-23 0 0,-1 1-73,32-2 0,1 3 11,5 0-11,-20 2 0,2 0 902,-13 0 0,0 0-902,20 2 0,0 1 5,-18-1 1,-2 1-6,3 1 0,0 1 11,2 1 0,0-1-11,2-1 0,1 0-6,-1 2 1,1-1 5,-1-1 0,2-1-48,24 1 1,0-1 41,-22-1 1,-1 0-313,20-1 0,-2 0 340,-28-1 0,-4 0-22,1 0 0,0 0 17,-3 0 0,0 1-12,-1 0 1,1 0-1,-1 1 1,1 1 101,-1 0 0,3 0-102,24 2 1,2 0 16,-17-1 1,1 0-23,23 1 0,-1 0 0,-21-1 0,-3-1-17,3 1 0,1 1 11,-2-2 1,-1 1 5,-1 0 0,-1 1 0,-1-1 0,-1-1 1453,-2 1 0,-1 1-1448,0-2 1,-2 1-1,-1-1 1,-2 1-1,-1-1 1,1 1 16,18 0 1,0 0-433,-15-1 1,0 0 409,16 0 0,0 0-1994,29 1 2011,-48-2 0,0 0-462,0 0 1,-1 1 444,1-1 0,1 1-821,-1-1 0,0 0 832,-1 1 0,1-1-33,48 3 170,-31-3 0,0 0-148,-16 0 0,0 0 5,17-1 1,-1 0-6,31 0 11,-49 0 1,3-1 399,23 3 1,1 0-412,-19 0 0,0 1 636,17 0 1,-3 0-637,15 3-244,-18-4-395,-22 0 1540,-23-2-7915,-33-6 7014,-36-15 0,17 11 0,-13-9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2.603"/>
    </inkml:context>
    <inkml:brush xml:id="br0">
      <inkml:brushProperty name="width" value="0.04286" units="cm"/>
      <inkml:brushProperty name="height" value="0.04286" units="cm"/>
    </inkml:brush>
  </inkml:definitions>
  <inkml:trace contextRef="#ctx0" brushRef="#br0">53 106 18317,'-29'-25'269,"5"6"-337,24 17-32,0-2 55,1-3 45,9-6-11,3-1-45,4 2 11,-1 5 22,-5 4 23,-1 3 45,-3 7 123,-1 2-22,0 5 179,-4 0-135,-1-6-89,-1-2-202,-3-5-325,-4-1-426,-2 0-2621,-3 0 3473,6 0 0,2 0 0,4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2.800"/>
    </inkml:context>
    <inkml:brush xml:id="br0">
      <inkml:brushProperty name="width" value="0.04286" units="cm"/>
      <inkml:brushProperty name="height" value="0.04286" units="cm"/>
    </inkml:brush>
  </inkml:definitions>
  <inkml:trace contextRef="#ctx0" brushRef="#br0">65 10 19440,'4'-5'560,"-4"1"-156,-12 4-830,2 1-224,2 0-639,6 0-547,0 0-786,0 6-2839,-3 10 5461,-8 12 0,7-10 0,-3-1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33.656"/>
    </inkml:context>
    <inkml:brush xml:id="br0">
      <inkml:brushProperty name="width" value="0.04286" units="cm"/>
      <inkml:brushProperty name="height" value="0.04286" units="cm"/>
    </inkml:brush>
  </inkml:definitions>
  <inkml:trace contextRef="#ctx0" brushRef="#br0">963 2718 14708,'73'-27'149,"1"0"1,-1 0 0,-3-1-128,-13 3 1,-1-2-949,6-4 1,3-2 942,7-6 0,1-3-6,7-5 0,1-3 11,-24 13 1,1-1 0,0-1 103,0-2 1,0-2 0,-1 0 18,-1-1 1,0-2 0,-2-1-38,-3 1 1,-2-1 0,-2-2-37,19-24 1,-5-3-6,-6-1 1,-7-2 44,-4-3 0,-7-2-40,-7 0 1,-6-2 61,-6 0 1,-6 1 27,-3 4 1,-5 1-23,-5 7 1,-4 1-80,-4 6 1,-4 2-1593,-4 4 0,-5 1 1576,-4 3 0,-4 2 39,-3 3 0,-3 3 491,-1 5 1,-4 4-375,-1 5 1,-6 5-84,-32 4 0,-7 8-107,16 4 1,-3 5-113,6 2 0,-4 2 1,3 3 105,-15 7 1,3 3-1,-3 0 1,0 5 67,1 6 0,1 5-305,0 4 1,1 5 303,0 5 1,0 5 61,0 9 1,1 5 489,25-13 1,2 2 0,0 2-562,-2 5 1,2 2 0,1 1-1,-1 3 1,2 2-1,0 0 0,2 0 1,0 1 0,3-1-12,3-1 1,1-1-1,3 0 21,-14 23 0,5 0-29,8-7 1,7 5 14,12-8 1,4 4 0,4-3-1045,-2 14 0,6 0 996,4-11 0,2 4 1,5-5 16,7 9 0,6-5-704,5 1 1,5-1 675,7-3 0,5-2-294,3-3 1,4-3 287,2-6 1,4-4-375,2-5 1,4-5 373,1-8 1,4-7 371,6-8 1,5-8-373,8-5 1,3-10 5,-19-12 0,1-7 0,1-4 11,9-4 0,2-5 0,0-5 22,8-12 1,1-5 0,-1-4 8,-17 11 0,0-2 0,-1-2 0,0 0 216,1-3 1,-1-1 0,0-1-1,-2 0-236,-4 1 1,-1 0-1,-1-1 1,0-2 89,4-9 0,2-4 0,-3 1 1,-6 5-50,-4 5 1,-5 3-1,-1 0 690,1-5 1,-1-1-1,-11 10-417,-7 0 225,-27 24-561,-25 17 2809,-16 6-3122,-25 4 1084,-9 12-1499,0 7-315,6 10-716,17 2-1378,13-4-4729,8 0 7866,-1-1 0,15-13 0,0-2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0.749"/>
    </inkml:context>
    <inkml:brush xml:id="br0">
      <inkml:brushProperty name="width" value="0.04286" units="cm"/>
      <inkml:brushProperty name="height" value="0.04286" units="cm"/>
    </inkml:brush>
  </inkml:definitions>
  <inkml:trace contextRef="#ctx0" brushRef="#br0">298 733 11280,'-2'-3'1725,"1"1"-1198,0 0-67,0 2 32,0-3 2,1 3-35,0-4 123,0 0-122,-1-8-12,0-7-190,0-10 22,1-11 145,0-9-189,0-1 67,0-1 22,0 6-101,0 10 22,0 7-11,0 13-100,0 3 89,0 6 101,0-1-123,0 1 358,0-1 403,0-5-638,0 5 68,0-1-102,0 7-414,0 1 112,0 9 11,0 17 201,0 22-66,1 37-956,1-31 0,-1 5 1101,2 15 0,0 4-78,1 15 0,1 5-38,-1-26 0,0 3 0,0 0-22,1 9 0,0 1 0,1 0-34,-1 5 1,1 0 0,-1 1 3,1 1 0,0 1 0,-1-1-27,-1-2 1,-1 1 0,0 4 37,-1-6 0,1 6 1,-2-1-1,-1-5-71,-3 2 0,-1-6 1,0 3-17,1-9 0,0 4 1,-1-3-1,-2-7 37,-6 17 1,-3-10-1396,2-8 0,-1-6 1327,3-13 1,1-5 17,-8 26-12,8-28 11,6-17 113,1-17-23,3-7 56,0-5 1341,-1-15-1509,-2-25-45,-1-44-22,2 16 0,0-6 7,1 10 0,1-3 1,0-3-27,-1-13 0,1-3 0,-1-10-416,1 21 1,1-8 0,-1-4-1,0-2 1,1 1 0,0 5 424,0-3 1,1 4 0,0 0 0,1-1 0,-1-5-204,0-4 1,0-5 0,0-3 0,0 1 0,0 3 0,0 6 262,2-11 0,0 5 0,0 4 0,-1 1-77,0 8 0,-1 1 0,1 3 0,-2 2 101,1-11 1,-1 4-1,0 5 719,0-13 0,-2 9-726,-1 24 0,-1 6 2137,-2-28-2239,-1 47-43,2 6 2442,4 28-2365,0 28 68,0 30 15,0 5 0,0 17 0,0-1-204,0-8 0,0 0 0,0 6 287,0 6 0,0 8 0,0 1 0,1-4-586,0-10 1,0-3-1,0 0 1,0 1 568,1 5 0,0 1 0,0 0 0,1 0-25,0 1 0,0 0 0,0 0 0,0 1 5,1 0 1,0 1 0,0 0 0,0-1-20,0-1 0,0 0 0,0-1 0,0 0-9,0-2 1,0 0 0,0-1 0,-1-2 22,2 20 0,-1-3 0,0-2-30,-1-10 0,0-1 0,0-4-21,1 21 1,1-7-79,-2-21 0,0-5 118,1 23-23,0-38 180,-3-29 1665,0-13-1564,3-30-774,5-31 471,-2 2 0,1-9 0,3-25 0,1-9-101,-4 15 1,1-3-1,-1-5 64,-1 12 1,1-2 0,-1-5 0,1-6-412,-1 0 1,1-7 0,0-6-1,0 0 1,-1 0 0,1 6 373,0-1 0,-1 4 0,0 0 0,1-1 0,-1-4 14,0 11 1,0-4 0,1-3 0,-1 0-1,0 2 1,0 3 0,-1 7 17,2-23 0,-1 7 0,0 4 0,-1 2 30,-1 10 1,0 1 0,-1 3 0,0 4 11,-1-6 0,0 4 0,-1 5 22,-1-10 1,-1 11-45,0 0-169,-1 32 34,-7 59 135,-6 37-628,2-2 1,-1 9 649,0 21 0,1 8-22,3-16 0,0 4 0,2 2 96,0 9 1,3 2 0,0 3-202,1-20 1,1 2 0,0 1-1,0 1 205,2 3 1,-1 1 0,1 1 0,0 0 197,0-1 1,0-2 0,0 5 0,0 9-198,0-17 1,0 10 0,0 5 0,0 3 0,0 1-1,0-3 1,0-6 0,0-9-52,0 19 0,0-11 0,-1-2 0,1 10 105,-1-14 1,1 9 0,0 5 0,-1 0-1,1-6 1,-1-11 0,1-17-129,-1 5 1,0-14 140,-2 26 1941,3-46-2087,0-44-540,0-60 540,3 1 0,3-24 0,1-14 0,-1-1 0,0 10-48,-2 2 0,0 6 0,-1-3 0,2-10-209,-1 12 0,2-9 0,0-5 0,0-3 0,0 1 0,0 4 0,-2 6 167,1-5 0,0 4 1,-1 4-1,-1 0 1,1 0-11,0-2 0,0 0 1,-1 1-1,1 0 1,-1 2 56,0 6 0,-1 2 1,1 0-1,-1 1 0,-1-2 16,-1-5 0,1-3 0,-2 0 1,0 4-1,-1 6 19,-2-13 1,-3 6 0,0 1 7,0-6 0,-2 0 0,-2 15-12,-18-14 1902,9 39-2349,1 53 3251,2 53-2798,4 7 1,0 10 5,-3 23 0,1 8-561,3-17 0,-1 4 0,1 3 611,2-16 1,0 2-1,1 1 1,0 1-4,-1 5 1,1 1-1,1 1 1,-1 0-296,1 4 0,-1 1 0,1 0 0,1 1 290,1-2 0,0 0 0,1 1 0,0 5 20,0 0 1,2 7 0,-1 1 0,1-2 0,0-6-347,1-4 0,0-4 0,0-2 1,1 4 318,0-7 1,0 3 0,0 1 0,0-5 0,1-8-8,1 32 0,1-12 0,-1-20 0,2-7 6,3 20 89,2-40 2323,-5-28-2076,5-43-370,2-46 0,-2 9 0,3-16 0,0-7 0,-1 3-289,-1 6 1,-1 2-1,0-3 1,1-6 237,0 4 1,0-4-1,1-5 1,-1 0 0,0 0-1,-1 4-153,0-6 1,-1 3 0,0 0 0,0 1-1,0-1 128,0-1 0,0-1 0,0 1 0,-1 0 0,0 1 45,1-15 0,-1 1 0,0 2 0,-1 3-33,0 11 0,-1 3 1,-1 2-1,0 4 64,0-4 0,-1 5 0,0 6 0,-1-5 0,-2 12-56,-5 4-303,-33 135 359,13-13 0,-2 10 345,-1 12 1,-2 11-1,-1 2-306,8-20 1,0 2-1,0 1 1,1 3 253,-2 8 1,2 2-1,0 2 1,1 0-274,5-16 0,0 0 0,1 1 0,0 0 0,1 0 4,2-1 1,0 0 0,2 0 0,0 0 0,1-1 5,-1 16 1,1-2 0,2 1 0,0 2 16,3-12 0,1 4 0,1-1 0,0-3 0,1-5-32,-1 15 0,1-7 0,1 0-15,0 6 0,1 1 0,1-17 11,0 11 359,2-46-157,-1-27-45,3-13-168,2-27-370,8-14 1157,4-30-1314,5-9-700,-13 27 1,-1 1-108,2-22-750,-4-5-370,-9 34-795,-9 4-964,-3-3-393,-3 1 4606,5-3 0,6 19 0,5 5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4.225"/>
    </inkml:context>
    <inkml:brush xml:id="br0">
      <inkml:brushProperty name="width" value="0.04286" units="cm"/>
      <inkml:brushProperty name="height" value="0.04286" units="cm"/>
    </inkml:brush>
  </inkml:definitions>
  <inkml:trace contextRef="#ctx0" brushRef="#br0">1 1 6742,'0'0'0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5.860"/>
    </inkml:context>
    <inkml:brush xml:id="br0">
      <inkml:brushProperty name="width" value="0.04286" units="cm"/>
      <inkml:brushProperty name="height" value="0.04286" units="cm"/>
    </inkml:brush>
  </inkml:definitions>
  <inkml:trace contextRef="#ctx0" brushRef="#br0">0 200 7717,'2'-52'1019,"-1"11"-738,-1 39-69,0 0-122,0-3-79,0-3 79,1-4 246,1-1-146,1-3 237,1 1-181,1 2-78,-2 3 246,0 4-89,-3 3-34,0 1 91,0 2-382,0 4 0,1 9 11,1 11 101,1 13-34,1 10 23,-1 6-11,3 6 55,-3 3 23,1 6 56,0 5-67,0 4-55,2 1 32,1-1-33,3 0 0,-1-4-56,1 2 55,0-6-3480,0 3 3458,2-3 45,3 4-160,-3 1 126,2 3-33,-3-1 34,-1-1 0,-1-4-57,-2-3 1,2-5-12,-3-7-2207,1-4 2207,-1-9 23,0-2 11,0-7 2230,-1-1-2196,1 18-56,-1-12 33,-2 14 116,-2-17-104,-1 15 3357,0-11-3413,0 13-12,0-15 23,3 0-12,0-1-22,3-2-3381,0 0 3404,0-3-12,0 1 22,3 15 23,-2-8 34,2 13-56,-6-14 22,-1-2-2235,0-3 2246,-1-3 2213,2-7-2191,-3 2-33,2-7 101,-2 9 67,1-2 34,-1 37-213,2-22 112,-2 31 22,0-37-67,0 9-56,0-2 11,0 8-44,0 6-1,2-2-22,1-7 0,2-12 0,-1-12 0,-1-8 3314,-1-8-3550,-1-4-638,-1-2-1747,0-11-4136,-2-19 6757,-13-27 0,8 20 0,-7-3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7.965"/>
    </inkml:context>
    <inkml:brush xml:id="br0">
      <inkml:brushProperty name="width" value="0.04286" units="cm"/>
      <inkml:brushProperty name="height" value="0.04286" units="cm"/>
    </inkml:brush>
  </inkml:definitions>
  <inkml:trace contextRef="#ctx0" brushRef="#br0">42 44 6764,'0'-6'1479,"0"1"-1053,0 5 795,0 0-716,0-15-12,0 12-157,-1-12-90,0 15-145,0 0-101,0 0 0,0 0 101,-1 3 146,0 9-113,-2 10 1,2 10 100,-1 8 34,3 2-68,0 8 1,0 7 184,-1-7 1,-2 5-230,0 10 0,-1 1-107,1 1 1,0 2 55,0 22 0,0-4-67,3-34 1,0-1-139,0 14 1,0-1 165,1 20-11,2-7 33,0-2-55,2 0 45,-2 0 33,-1 6-11,0 2-23,-1-24 1,-1 1-23,3 30-45,-2-34 0,0-1 45,4 13-11,0-4 22,1-5-22,0-2 56,-2-5-12,1 17-33,-2-20-11,-2 9-23,0-17 57,-1-1 22,0 7-45,2 5 287,2 26-265,1-19-56,2 15 1,0-30 22,1-1 22,-1-4-33,0-5-34,-2-2 22,-1-5-22,0 0 34,1-1 22,4 21 34,-2-7-12,3 19-33,-2-13 0,0-2-3370,-1-4 3358,0-5-133,-3-2 156,1-2 23,-2 0 78,-1 19-57,3-9 35,-2 19-1,1-11-78,0 5 67,-2 0 24,1-3 3201,-3-4-3146,1 4 87,0-18-255,0-2 22,-1-19 0,0-7 33,0-2-10,0-1-23,0-2 22,0 2-11,0-1-56,0 1 23,0 0 89,0 3-44,0 0-68,0 2 11,0-2 45,0-3-33,0 1 33,0-2 0,0-1 12,0 1 145,0-2-33,1 0 10,0 0-6632,0 0 6431,-9 0 0,6 0 0,-6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19.776"/>
    </inkml:context>
    <inkml:brush xml:id="br0">
      <inkml:brushProperty name="width" value="0.04286" units="cm"/>
      <inkml:brushProperty name="height" value="0.04286" units="cm"/>
    </inkml:brush>
  </inkml:definitions>
  <inkml:trace contextRef="#ctx0" brushRef="#br0">391 493 8826,'-58'-13'545,"1"0"1,4 2-1,7 2-52,9 8-5840,3 1 5750,1 0 1444,6 0-1399,7 0 781,5 0-949,8 0-67,3 0-11,4 0 3201,0 0-3347,11 0 45,7 0-34,19 0-44,11 0 33,14 0 0,11-1-45,10-1 22,8-1-33,4 0 0,2 0 67,3 0-56,-50 3 1,1-1-7,1 0 1,0 1 11,3-1 0,0 2-12,1-1 1,1 0 10,2 0 1,1 0-11,1 0 0,1 0-1,1 0 1,1 0 5,1 0 0,0 0-484,1 0 1,-1 0 477,0 0 1,1 0-1,-2 0 1,-1 0-149,-1 0 0,-2 0 143,-2 0 0,-2 0 0,-4 0 0,0 0 23,44 0-23,-4 0-11,-1 0 11,-1 0-12,-2-2 1,-3-2 11,-1-1 0,0-3 0,4-1 0,6-2 11,5-2-1503,-48 7 0,1 0 1492,-1 1 0,-1 0-1597,49-4 1597,-10 5 141,-11 0-152,-13 2-34,-15-1 23,-1 0 22,-15 0 0,6-2 2257,-7 1-2268,28-5 3369,-7 2-3358,22-3-11,-16 1-12,-1 3 23,-5 0-22,-7 2 22,-11 1 0,-10 0 0,-2-2 0,-6 0-33,9-5 21,1 2 1,8-3-22,9 2 33,2-1-23,7 1 12,4 1 11,24-3-22,-22 6 10,11-5 12,-33 7-11,-6-4 11,1 1-33,3-4 33,7-1 0,8 0-12,6-1 12,31-3 12,-21 6-12,20-2 0,-12 2 11,-17 4-11,-4-2 45,-21 5-45,-19 1 0,4 1 11,-4 0 0,5 0 45,2 0-11,45 0-45,-16 0 16,7-2 1,2 0-17,7 0 0,21-4-56,-35 5-773,-16-1-1737,-16 2-1524,-20-3 4090,-26-6 0,12 3 0,-11-2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0.830"/>
    </inkml:context>
    <inkml:brush xml:id="br0">
      <inkml:brushProperty name="width" value="0.04286" units="cm"/>
      <inkml:brushProperty name="height" value="0.04286" units="cm"/>
    </inkml:brush>
  </inkml:definitions>
  <inkml:trace contextRef="#ctx0" brushRef="#br0">1279 260 7201,'-10'0'1316,"-26"36"1,-9 18-1009,10-15 1,-4 3-1512,-10 11 0,-5 8 0,-2-3 1341,4-7 0,0-3 0,-2 1 75,-5 2 0,-2 1 0,-1-2-16,0 0 0,-1-1 0,1-2-108,4-4 1,0-2 0,3-2-46,-14 7 1,6-4 746,-20 12-1239,45-32 347,35-15 67,37-29-55,27-20 49,-15 5 1,4-4-555,5-9 0,2-2 319,5-8 1,0-2-127,2-6 0,1-2-188,0-4 1,2-2 296,-22 22 1,1 0 0,1-1 291,-1 1 0,2 0 0,-1 1 0,20-23 0,-1 4 196,-8 11 1,-3 7-197,-14 16 0,-5 7 0,4-3 672,-55 90-67,-27 7-311,2-7 0,-12 15 0,-4 4 0,6-8-902,4-10 1,4-4-1,-5 4 681,-8 10 0,-6 7 0,0-1 0,7-7 117,-9 13 1,5-6 932,4-3 0,3-2-1079,8-8 1,3-2 279,9-11 1,4-2-627,-4 21-259,16-29 449,41-19-78,21-38 139,-2 1 1,4-7 662,10-14 1,3-6-1101,10-10 1,2-4-36,-21 16 0,2-3 0,0-1-64,2-3 1,1-1 0,0 0 586,3-2 0,0-1 0,-6 5 0,-2 2 0,-6 4 0,-8 9 0,1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1.030"/>
    </inkml:context>
    <inkml:brush xml:id="br0">
      <inkml:brushProperty name="width" value="0.04286" units="cm"/>
      <inkml:brushProperty name="height" value="0.04286" units="cm"/>
    </inkml:brush>
  </inkml:definitions>
  <inkml:trace contextRef="#ctx0" brushRef="#br0">1593 0 6484,'-54'75'277,"1"1"1,0-1 0,-1 1-1,1-1 1,1-2 0,0 0 0,-1-1-1,2-2 1,1-5-882,-15 15 1,2-7-1,-1 1 679,15-16 1,0 1 0,-1 1 0,2-1-740,0 0 0,0 0 1,2-1-1,-1 1 832,-11 16 0,0-1 1,2-1-1,5-6 0,1 0 0,4-3 315,-12 15 0,6-6-534,11-16 1,20-11 5,47-18 45,48-63-56,0-12 0,6-11-516,-21 9 0,2-5 0,1-2 258,8-8 1,1-2-1,1-3 87,-13 13 0,1-2 0,1 0 0,0-2-132,3-3 1,1-2-1,1 0 1,0 0 358,6-5 0,3-1 0,-3 2 0,-6 6 0,-9 7 0,-6 5 0,0 2 0,17-15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1.193"/>
    </inkml:context>
    <inkml:brush xml:id="br0">
      <inkml:brushProperty name="width" value="0.04286" units="cm"/>
      <inkml:brushProperty name="height" value="0.04286" units="cm"/>
      <inkml:brushProperty name="color" value="#33CCFF"/>
    </inkml:brush>
  </inkml:definitions>
  <inkml:trace contextRef="#ctx0" brushRef="#br0">296 0 13443,'-34'89'981,"-1"0"0,1-1 0,0 1 0,3-6 1,-1 4-1,3-15 0,4-32-1743,7-37-897,2-5-1377,11-9-2779,3-9 5815,8-10 0,-4 12 0,4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1.222"/>
    </inkml:context>
    <inkml:brush xml:id="br0">
      <inkml:brushProperty name="width" value="0.04286" units="cm"/>
      <inkml:brushProperty name="height" value="0.04286" units="cm"/>
    </inkml:brush>
  </inkml:definitions>
  <inkml:trace contextRef="#ctx0" brushRef="#br0">2242 1 6697,'-35'86'386,"0"1"1,5-25 0,-4 1-1,-7-2-2146,-14 3 0,-9-2 1,-1 3 1837,12-11 1,-1 2-1,-1 1 1,0 1-14,-4 4 0,0 1 0,-1 0 0,1 2 66,-3 4 1,-1 1-1,1 0 1,0 2-227,-1 1 0,0 2 0,0 1 0,1-1 134,0 2 1,0-1-1,0 1 1,1 0-32,2-2 1,1 0-1,1 0 1,1-1-112,4-5 1,1-1 0,2-1-1,2-2 99,-7 11 1,4-2-1,5-4-282,-3 12 0,13-8 823,14 8-906,48-87 0,24-23 1,20-19-1,12-14 1,9-9-1,3-3 1,-3 2-1,-8 6 1,-14 11 362,6-3 0,-10 4 0,-2 2 1,3-2-1,9-7 0,-6 6 0,9-7 1,7-5-1,3-2 0,-1 0 1,-2 2-1,-7 4 0,-9 6 0,-13 9 1,-2-3-1,-1 1 0,0-1 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1.428"/>
    </inkml:context>
    <inkml:brush xml:id="br0">
      <inkml:brushProperty name="width" value="0.04286" units="cm"/>
      <inkml:brushProperty name="height" value="0.04286" units="cm"/>
    </inkml:brush>
  </inkml:definitions>
  <inkml:trace contextRef="#ctx0" brushRef="#br0">2354 1 1625,'-68'65'170,"0"-1"0,0 1 0,15-14 0,-1 1 0,0 0 0,-1 1-53,-4 3 1,-2 2 0,0-1-1,0 2 0,-4 2 1,1 1 0,-2 1 0,1 0-68,-3 1 0,-1 1 1,0 0-1,0 0-8,0 0 0,-1 1 1,0 0-1,1-1-12,1-1 1,0-1 0,0 0 0,2 0-320,5-5 0,0 0 0,1-1 1,3-2 288,-9 10 0,3-1 0,5-4-51,-8 12 1,10-7 901,-4 11-862,81-44 0,62-66-213,-8 1 0,9-8-328,-14 1 1,3-5 0,2-3 436,-11 7 0,3-2 0,0-1 0,1-1 115,7-5 0,2-4 0,-1 2 0,-8 5 0,-6 5 0,-6 4 0,-1 0 0,16-12 0,0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1.633"/>
    </inkml:context>
    <inkml:brush xml:id="br0">
      <inkml:brushProperty name="width" value="0.04286" units="cm"/>
      <inkml:brushProperty name="height" value="0.04286" units="cm"/>
    </inkml:brush>
  </inkml:definitions>
  <inkml:trace contextRef="#ctx0" brushRef="#br0">2310 1 6932,'14'0'599,"-60"55"1,-37 26-315,21-21 1,-8 6-881,8-6 0,-8 8 1,-2 2-1,2-2 712,9-8 1,0-2 0,1 0 0,-1 1-640,-4 3 1,-1 1 0,0-1 0,-1 1 574,-1 0 1,-1 0-1,0-1 1,0 0-15,1-2 0,0-1 0,0 0 1,0-2-171,5-4 1,-1 0 0,1-2-1,2 0 164,-12 8 1,3 0 0,3-4-333,12-9 1,3-2 0,5-3 102,-3 4 0,10-4-402,11 2 564,78-41-95,3-22 0,8-12-84,0 3 0,5-4 0,3-4-194,12-12 0,3-6 0,3-2 251,-14 9 1,3-2-1,0-2 1,1-1 155,-9 6 0,2-3 0,0 0 0,-4 1 0,-4 5 0,7-5 0,-6 4 0,-2 1 0,19-15 0,1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1.972"/>
    </inkml:context>
    <inkml:brush xml:id="br0">
      <inkml:brushProperty name="width" value="0.04286" units="cm"/>
      <inkml:brushProperty name="height" value="0.04286" units="cm"/>
    </inkml:brush>
  </inkml:definitions>
  <inkml:trace contextRef="#ctx0" brushRef="#br0">1389 0 4533,'-34'87'235,"0"-1"0,3-22 1,-3 0-1,-5 0-1085,-13 6 1,-6 0 0,-3 0 908,-3 4 1,-3-1 0,0 0-27,0-2 1,-2-1 0,1-2 238,4-5 1,0-1 0,1-2-161,7-7 0,2-1 0,2-3-101,-15 14 1,5-4-12,15-14 0,6-5-168,-9 15 188,27-30-200,40-18-10,32-32-289,25-7 1,22-10 0,-5 3-57,-2 2 0,2-1 535,-15 7 0,8-4 0,-1 3 0,-11 6 6,4 6 0,-10 7 666,-13 2 0,-6 6-369,4 12 1434,-39 20-1132,-51 19-180,-25 16-444,17-29 1,-3 0 253,-3 0 0,-1 0-11,1 1 0,0 0-90,2 2 1,1 3 585,3 3 1,2 3-688,1 5 1,4 2 553,2 5 0,2 2-587,5-1 0,3 1-550,5 7 1,6-3-280,8 6 533,39-11-623,40-89 919,-17 3 0,-1-2 0,12-14 0,-7-3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2.381"/>
    </inkml:context>
    <inkml:brush xml:id="br0">
      <inkml:brushProperty name="width" value="0.04286" units="cm"/>
      <inkml:brushProperty name="height" value="0.04286" units="cm"/>
    </inkml:brush>
  </inkml:definitions>
  <inkml:trace contextRef="#ctx0" brushRef="#br0">567 1 5213,'-53'61'214,"0"1"0,-1-1 1,1 1-1,0 0 0,-6 7 1,-1 1-1,5-7 1,11-14-215,-10 2-852,26-24 1670,31-16-1098,39-33-1733,36-19 1811,-23 7 1,4-4-40,6-6 0,2-1 235,2-1 1,1 2 5,-2 2 0,-1 2 196,-5 8 0,-3 4-23,-8 8 1,-3 5-435,20-2 2188,-74 102-3845,-29-23 1985,-6 6 1,-7 1-757,7-27 1,1-4 755,3-1 1,3-2-779,-20 20 711,18-11 193,19-13-730,9-12 380,22-10 1640,16-7-1752,64-29 258,-20 14 1145,-22-4 0,-5 5-853,-12 18 3704,-22 33-3682,-47 29-303,8-20 0,-5 2-465,-10 4 0,-5-2 420,-2-3 0,-1-2-443,4-8 1,0-6 487,-32 6 0,36-21 0,15-18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3.962"/>
    </inkml:context>
    <inkml:brush xml:id="br0">
      <inkml:brushProperty name="width" value="0.04286" units="cm"/>
      <inkml:brushProperty name="height" value="0.04286" units="cm"/>
    </inkml:brush>
  </inkml:definitions>
  <inkml:trace contextRef="#ctx0" brushRef="#br0">209 0 8467,'8'0'235,"-1"0"-212,-7 0-12,0 0 11,98 60-22,-39-45-2126,11 17 1,1-6 2091,-1-37-1576,-14-4 1554,-18-4-1315,-21 4 1472,-9 8-45,-16 3 202,-17 23 224,-20 20-118,10-5 0,-2 5 627,-4 7 0,-1 2-885,-3 4 0,1 1-84,4-2 1,2-1 1165,6-6 1,5-1-1368,-4 23 2874,16-25-3255,39-20 151,45-30 0,15-15 179,-23 6 0,2-1-26,9-3 1,8-2 0,-7 1 249,-4-1 1,-5 4-12,-7 6 0,-2 3 17,29 0 818,-36 96-112,-50 8-320,-16-3 1,-12 7-1404,2-36 0,-5-2 0,-3 1 1061,-5 5 1,-3 1 0,-2-1 18,-2 0 1,-2 0 0,0-1-561,0 0 1,-1-1 0,0-1 496,2-1 0,0 0 0,2-1-125,2-2 1,2-1 0,1 0 34,-13 24 1,4-2-304,9-7 1,5-2-17,11-10 1,5-3-370,-1 34 689,20-17 89,20-10 347,10 5-548,11 17 531,-21-32 1,-2 4-319,-2 6 1,-3 6 170,-4 1 0,-4 6 0,-1-4-183,-5 10 0,-4 0 0,3-15 0,-2 3 0,-3-8-385,-5-8 1,-2-8-87,-7 22-257,8-35 728,8-41 0,6 2 0,1-16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4.694"/>
    </inkml:context>
    <inkml:brush xml:id="br0">
      <inkml:brushProperty name="width" value="0.04286" units="cm"/>
      <inkml:brushProperty name="height" value="0.04286" units="cm"/>
    </inkml:brush>
  </inkml:definitions>
  <inkml:trace contextRef="#ctx0" brushRef="#br0">724 235 8568,'16'4'3452,"-3"-2"-2601,-13-2 426,0 0-750,-46-78-112,4 41-253,-2-11 1,-6 4-60,-37 21-30,37 16 0,-2 3 16,0 7 1,1 3-57,1 5 1,2 4 11,-33 24-45,25 11-90,26-3 12,16-4 78,26-5 0,20-10 78,29-10-3237,24-9 3181,-35-8 0,1-4-22,0-3 0,0-4-12,43-14 35,-17-12 89,-22 4 124,-18 4 55,-20 12-123,-9 7-168,-6 6 0,-2 26 134,-6 17 45,-1 42-89,2-32 0,0 3-34,1 5 0,1 1 38,0-3 1,3 0-95,13 41-11,4-18-34,11-20-369,0-16-3007,-3-15 1953,2-13-157,2-8-1613,7-23-828,3-21 4066,4-31 0,-18 24 0,-6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4.984"/>
    </inkml:context>
    <inkml:brush xml:id="br0">
      <inkml:brushProperty name="width" value="0.04286" units="cm"/>
      <inkml:brushProperty name="height" value="0.04286" units="cm"/>
    </inkml:brush>
  </inkml:definitions>
  <inkml:trace contextRef="#ctx0" brushRef="#br0">283 6 10552,'0'-3'3440,"0"0"-2858,0 3 214,0 0-225,-75 21-313,42-8-202,-55 20-79,63 0 23,13-1 0,7 12 123,21 1 102,33 38-57,1-10-307,-15-22 1,0 1 328,13 26-66,-8-3-68,-7-7 11,-11-14-45,-12-13 1,-5-14-23,-11-10-68,-18-7-4024,-17-5 2837,-21-3-3265,-6-20 172,0-19 4399,7-35 0,27 28 0,11-2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5.105"/>
    </inkml:context>
    <inkml:brush xml:id="br0">
      <inkml:brushProperty name="width" value="0.04286" units="cm"/>
      <inkml:brushProperty name="height" value="0.04286" units="cm"/>
    </inkml:brush>
  </inkml:definitions>
  <inkml:trace contextRef="#ctx0" brushRef="#br0">1 1 1273,'73'15'-363,"0"1"1,-3-2 0,-4-3 176,22-4 186,1-3 0,-36-4 0,-14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5.549"/>
    </inkml:context>
    <inkml:brush xml:id="br0">
      <inkml:brushProperty name="width" value="0.04286" units="cm"/>
      <inkml:brushProperty name="height" value="0.04286" units="cm"/>
    </inkml:brush>
  </inkml:definitions>
  <inkml:trace contextRef="#ctx0" brushRef="#br0">514 103 15963,'-38'-57'-112,"8"11"45,30 46-112,0 0 280,2 0-23,-1 0 34,1 0-33,-1 0 346,-1 0-425,0 1 0,0 10 57,0 18 234,-2 32-174,-4-12 1,-2 5-1501,-3 21 1,-3 6 1576,0-16 1,-1 2 0,-1 3-87,-2 9 0,-3 2 0,1 2-52,-3 4 0,0 1 0,-1-1-34,-1 0 1,-1 0 0,1-2-348,2-5 1,1 0 0,1-3 305,2-10 1,2-1-1,2-3-394,-1 17 1,3-7 25,6-17 1,2-5-667,2 18-292,6-35 3133,5-17-4017,9-38-1592,7-23 3821,4-40 0,-12 34 0,-3-1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1.644"/>
    </inkml:context>
    <inkml:brush xml:id="br0">
      <inkml:brushProperty name="width" value="0.04286" units="cm"/>
      <inkml:brushProperty name="height" value="0.04286" units="cm"/>
      <inkml:brushProperty name="color" value="#33CCFF"/>
    </inkml:brush>
  </inkml:definitions>
  <inkml:trace contextRef="#ctx0" brushRef="#br0">76 76 18839,'0'-9'784,"0"0"369,0 9-839,0-1 191,0 0-79,0-1-215,0-2-178,0 0 422,0 1-455,0 1 0,0 0-448,0 1 336,0 0 56,0 1 33,0-2 1,0 1-1905,0 0 1232,0 0-840,0-2-639,-7-1-3081,-6-4 5255,-12 1 0,10 2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5.869"/>
    </inkml:context>
    <inkml:brush xml:id="br0">
      <inkml:brushProperty name="width" value="0.04286" units="cm"/>
      <inkml:brushProperty name="height" value="0.04286" units="cm"/>
    </inkml:brush>
  </inkml:definitions>
  <inkml:trace contextRef="#ctx0" brushRef="#br0">0 158 9644,'12'65'22,"6"-9"-55,24-22-35,-2-14-66,-2-8 33,-4-8 146,-1-19 2488,-13-52-2264,-13 11 831,-24-37-853,-14 44-1,-9 12 245,0 17-491,3 9 1501,5 23-1983,7 18-2230,10 66-1041,17-12 3753,8-23 0,2-4 0,4-11 0,5-14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26.171"/>
    </inkml:context>
    <inkml:brush xml:id="br0">
      <inkml:brushProperty name="width" value="0.04286" units="cm"/>
      <inkml:brushProperty name="height" value="0.04286" units="cm"/>
    </inkml:brush>
  </inkml:definitions>
  <inkml:trace contextRef="#ctx0" brushRef="#br0">391 1 15907,'-29'49'101,"1"1"0,-17 39-135,44-30 34,10-9 45,8-8-11,12-13 11,6-13 100,1-10 57,-2-9 112,-5-13 212,-5-9-134,-13-18-280,-3-6-112,-13-2-100,-20 8-516,-23 19-1110,-33 11-3190,30 21 1,-2 6 4862,-11 1 1,4 2 0,-11 12-1,10-3 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8.449"/>
    </inkml:context>
    <inkml:brush xml:id="br0">
      <inkml:brushProperty name="width" value="0.04286" units="cm"/>
      <inkml:brushProperty name="height" value="0.04286" units="cm"/>
    </inkml:brush>
  </inkml:definitions>
  <inkml:trace contextRef="#ctx0" brushRef="#br0">633 344 6988,'3'0'2185,"0"0"-1109,-3 0 986,0 0-1166,4-82-515,-3 43-118,0-14 1,-4 1 150,-10 15-145,-12 2-145,-14 11-46,-17 9-33,-14 8-11,-18 23 10,-6 12-44,46-7 0,3 4-67,-31 29-3370,24-3 3280,26-5 67,16-9 12,32-9 67,13-9 11,28-10 0,14-5-68,5-18 68,2-7 0,-8-14 0,-13-2 0,-15 4 45,-17 8 3370,-11 9-3382,-12 9-268,-5 4 213,-1 10 22,-1 10 33,6 13-33,4 11-45,14 16 12,-2-17-426,8 3-796,-7-21-661,-2-7-964,2-5 2880,0-6 0,-9-2 0,-4-2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8.888"/>
    </inkml:context>
    <inkml:brush xml:id="br0">
      <inkml:brushProperty name="width" value="0.04286" units="cm"/>
      <inkml:brushProperty name="height" value="0.04286" units="cm"/>
    </inkml:brush>
  </inkml:definitions>
  <inkml:trace contextRef="#ctx0" brushRef="#br0">282 247 6428,'0'-11'897,"0"2"-360,0 9 1435,0 0-683,4-58-392,-3 32-494,3-47 123,-4 47 102,-6 4-314,-5 8-269,-10 6-23,-6 12 12,-11 19 22,-6 16-45,-3 16-11,6 3-34,11-8-44,13-12 55,10-12-21,6-10 178,23-8-100,-1-11 10,23-14-21,11-26 10,-17 5-33,7-9 0,-28 25-56,-5 10-100,-5 7 77,0 23 79,3 17-3381,2 27 3426,4 19-240,-3-17 0,0 1 195,-3-16 0,1 1-320,2 12 1,1-2-1519,3 8-705,-2-15 145,-3-19 2398,-5-17 0,-2-10 0,-4-7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9.613"/>
    </inkml:context>
    <inkml:brush xml:id="br0">
      <inkml:brushProperty name="width" value="0.04286" units="cm"/>
      <inkml:brushProperty name="height" value="0.04286" units="cm"/>
    </inkml:brush>
  </inkml:definitions>
  <inkml:trace contextRef="#ctx0" brushRef="#br0">115 0 10165,'0'76'1839,"0"8"-7108,0 15 5319,0-45 1,1 1-29,-1 3 1,0-1-616,1-1 0,0 0 430,-1-2 1,0-1-2042,-4 45 64,-12-9 1114,-7-16 1026,-13-17 0,16-27 0,1-14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9.753"/>
    </inkml:context>
    <inkml:brush xml:id="br0">
      <inkml:brushProperty name="width" value="0.04286" units="cm"/>
      <inkml:brushProperty name="height" value="0.04286" units="cm"/>
    </inkml:brush>
  </inkml:definitions>
  <inkml:trace contextRef="#ctx0" brushRef="#br0">41 142 8176,'-22'-73'-541,"3"11"1,19 60-1,0-2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1:49.908"/>
    </inkml:context>
    <inkml:brush xml:id="br0">
      <inkml:brushProperty name="width" value="0.04286" units="cm"/>
      <inkml:brushProperty name="height" value="0.04286" units="cm"/>
    </inkml:brush>
  </inkml:definitions>
  <inkml:trace contextRef="#ctx0" brushRef="#br0">60 6 13577,'-6'-3'-6466,"-4"1"6466,-11 5 0,8-2 0,4 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7.411"/>
    </inkml:context>
    <inkml:brush xml:id="br0">
      <inkml:brushProperty name="width" value="0.04286" units="cm"/>
      <inkml:brushProperty name="height" value="0.04286" units="cm"/>
    </inkml:brush>
  </inkml:definitions>
  <inkml:trace contextRef="#ctx0" brushRef="#br0">0 68 7212,'0'5'225,"0"-1"10,0-4 146,0 0-370,41 0-11,-12 0-11,39-2-68,-18-2-77,5-2-35,7-3 46,7 0-80,7 0-122,8 2-34,7 0-179,3 1 325,3 0 235,-1 0 0,-43 3 0,-11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7.929"/>
    </inkml:context>
    <inkml:brush xml:id="br0">
      <inkml:brushProperty name="width" value="0.04286" units="cm"/>
      <inkml:brushProperty name="height" value="0.04286" units="cm"/>
    </inkml:brush>
  </inkml:definitions>
  <inkml:trace contextRef="#ctx0" brushRef="#br0">71 21 6630,'1'0'526,"1"0"-178,-2 0-169,0-1-100,0 1-79,0-3 0,-3 3-56,-1-2-280,-8 1-337,-2-2 673,-6-1 0,10 0 0,-1 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8.247"/>
    </inkml:context>
    <inkml:brush xml:id="br0">
      <inkml:brushProperty name="width" value="0.04286" units="cm"/>
      <inkml:brushProperty name="height" value="0.04286" units="cm"/>
    </inkml:brush>
  </inkml:definitions>
  <inkml:trace contextRef="#ctx0" brushRef="#br0">0 1 7818,'54'38'78,"0"-1"-78,-2 2-5728,5-2 5728,1 1-1077,0-2 1077,-6-3-67,-12 14 1010,-19-6-1010,-41 17 67,-36-12 0,-9-5 0,7-1 0,2-9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2.198"/>
    </inkml:context>
    <inkml:brush xml:id="br0">
      <inkml:brushProperty name="width" value="0.04286" units="cm"/>
      <inkml:brushProperty name="height" value="0.04286" units="cm"/>
      <inkml:brushProperty name="color" value="#33CCFF"/>
    </inkml:brush>
  </inkml:definitions>
  <inkml:trace contextRef="#ctx0" brushRef="#br0">191 109 12882,'-4'0'2163,"1"0"-1133,3 0 57,0 0-493,2-21 68,-1 8-237,1-17-33,-2 14 146,-44-6-515,22 17-1,-35 4-3358,34 24 3347,3 9-22,6 5-112,6 17 56,11-13-2248,13 10 2326,37-2 67,13 3-1602,0-1 1513,-15-12 1501,-34-18-1501,-10 0 123,-4-6 101,-5 2 45,-8-6 44,-6-2 2215,-10-2-2248,-19-2 3123,8-3-3425,-12-7-483,18-4-279,5-3-528,9-2-817,8 2-2129,12-1 4269,14-1 0,-6 6 0,4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48.720"/>
    </inkml:context>
    <inkml:brush xml:id="br0">
      <inkml:brushProperty name="width" value="0.04286" units="cm"/>
      <inkml:brushProperty name="height" value="0.04286" units="cm"/>
    </inkml:brush>
  </inkml:definitions>
  <inkml:trace contextRef="#ctx0" brushRef="#br0">702 0 9061,'-85'42'-17,"41"-19"1,-1 1-7,0 4 1,0 0-45,-3 2 0,0 1 27,-1-2 1,1 1-17,3-2 0,1-1 0,-27 19-4353,22-8 3849,24-9 1207,14-5-1017,58 9-1932,3-7 2055,-1-7 1,5-1-208,-3-3 1,0-1 453,9 1 0,-3-1 0,10 3 0,-10-5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2.115"/>
    </inkml:context>
    <inkml:brush xml:id="br0">
      <inkml:brushProperty name="width" value="0.04286" units="cm"/>
      <inkml:brushProperty name="height" value="0.04286" units="cm"/>
    </inkml:brush>
  </inkml:definitions>
  <inkml:trace contextRef="#ctx0" brushRef="#br0">88 449 10226,'-49'0'908,"10"0"-628,39 0 101,0 0-381,9 0 11,7 0 0,16 0 12,10-2-11,15-4-3393,11-5 3381,13-3-736,-16 3 1,4 0 735,-13 3 0,1 0-302,20-2 0,0 0 302,-18 5 0,-1 0 0,0 0 0,1 1-17,-2 0 1,0 1 16,-2 0 0,-1 0 5,-2 1 1,1 0-145,-3 0 0,1-1 139,22-1 0,1 0 5,-19 1 1,0-1-1,17-1 1,0 0-6,23-2 0,0 0 11,-2 2-11,-1-2 0,-2 3-11,-1-1 1975,-2-1-1959,-26 4 1,1 0 17,31-3-23,-33 3 0,-1 0 0,21-1 0,2 0 0,2-1-23,1 1 23,2-3 0,-29 2 0,0 0 0,30-6 0,-35 4 0,0-1 1652,15-5-1652,-5-1 0,-1 0 0,-2-2 0,-3 1 0,-1 0 1070,-3 1-1070,5 2 579,-21 3-557,-4 1 503,-24 5-267,-7 1 89,-2 1 11,0 0-358,0-3-358,-4 0-404,-7-3-526,-10-2-1379,-13-3 2667,-8-5 0,16 8 0,3-2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2.493"/>
    </inkml:context>
    <inkml:brush xml:id="br0">
      <inkml:brushProperty name="width" value="0.04286" units="cm"/>
      <inkml:brushProperty name="height" value="0.04286" units="cm"/>
    </inkml:brush>
  </inkml:definitions>
  <inkml:trace contextRef="#ctx0" brushRef="#br0">699 24 7347,'-9'-11'426,"1"2"291,8 9 762,-86 0-23,47 0-1109,-15 0 1,2 0 100,23 0 112,8 0-133,12 0-13,5 0-168,4-2-246,0 2 90,0-1 123,7 1 0,7 4-45,12 14 34,10 12-68,7 20 23,6 10-11,5 8-45,3 4-45,4 0-23,-4-5-3369,-4-9 3392,-14-9-118,-12-10 208,-15-5 11,-7-3-34,-26 6-123,-22 7-582,-41 9-197,27-22 0,-6-2-1567,-10 2 1,-4-2 373,-6 0 0,-1-3 1972,-5-3 0,5-3 0,-12 4 0,23-10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3.238"/>
    </inkml:context>
    <inkml:brush xml:id="br0">
      <inkml:brushProperty name="width" value="0.04286" units="cm"/>
      <inkml:brushProperty name="height" value="0.04286" units="cm"/>
    </inkml:brush>
  </inkml:definitions>
  <inkml:trace contextRef="#ctx0" brushRef="#br0">719 44 11728,'22'-24'1367,"-6"4"-1053,-16 20-112,0 0-34,0 7 11,-5 14 11,-13 18 23,-14 23 45,-21 15-606,19-30 0,-3 2 488,-6 4 0,-2 1 28,-5 4 0,-2-1-112,0-1 0,0-2 56,4-5 0,0-3-6,8-8 1,3-4 117,-18 15-22,21-21 78,19-16-33,8-7-23,7-5-191,0 0-33,12 0 45,15 6-3007,23 7 2962,23 10-1849,17 13 1843,-39-15 1,2 0-225,3 2 1,3 0-2255,29 14 0,2 1-563,-22-12 0,1 0 3047,23 10 0,-8-3 0,-18-10 0,-17-6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5.255"/>
    </inkml:context>
    <inkml:brush xml:id="br0">
      <inkml:brushProperty name="width" value="0.04286" units="cm"/>
      <inkml:brushProperty name="height" value="0.04286" units="cm"/>
    </inkml:brush>
  </inkml:definitions>
  <inkml:trace contextRef="#ctx0" brushRef="#br0">200 37 7818,'-5'-13'1591,"1"2"-538,4 11 583,0 0-1490,-32-13 10,10 32 57,-29 4-22,21 35-147,3 5-44,10-5 0,8-11-22,7-5 44,15-10-3335,11 0 3425,23-5-90,12-1 34,7-2-45,-3-2-11,-9 2-11,-17-3-123,-12 1-57,-15-4 46,-6-1 44,-11 1-695,-12 1-2285,-34-1 4591,5-7-1510,-19-19 0,42 4 0,6-10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5.619"/>
    </inkml:context>
    <inkml:brush xml:id="br0">
      <inkml:brushProperty name="width" value="0.04286" units="cm"/>
      <inkml:brushProperty name="height" value="0.04286" units="cm"/>
    </inkml:brush>
  </inkml:definitions>
  <inkml:trace contextRef="#ctx0" brushRef="#br0">0 48 0,'69'-6'0,"0"1"0,-6-1 0,-7 2 1691,2 1-1691,-11 0 1404,-13 2-1437,-11-1 910,-13 2-273,-5 0 3452,-5 2-3271,-13 17 394,-6 12-821,-13 24 124,1 0-292,7-2-33,11-13-112,8-11 168,7-9-67,12-9-23,10-4-22,17-6-23,8-17 34,5-6 247,-2-20 179,-6 0-146,-12-3 482,-14-8-874,-11 13-45,-40-13-291,-1 28-3715,-30 23 1,-8 12 4050,-11 21 0,27-14 0,6 2 0,13 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5.997"/>
    </inkml:context>
    <inkml:brush xml:id="br0">
      <inkml:brushProperty name="width" value="0.04286" units="cm"/>
      <inkml:brushProperty name="height" value="0.04286" units="cm"/>
    </inkml:brush>
  </inkml:definitions>
  <inkml:trace contextRef="#ctx0" brushRef="#br0">215 0 7280,'-23'81'212,"-1"0"1,3-4 0,4-6 1446,8 11-1659,1 0-202,0-5-671,-1-8 304,-4-8-2490,-7-12 3059,-8-9 0,10-20 0,1-9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6.137"/>
    </inkml:context>
    <inkml:brush xml:id="br0">
      <inkml:brushProperty name="width" value="0.04286" units="cm"/>
      <inkml:brushProperty name="height" value="0.04286" units="cm"/>
    </inkml:brush>
  </inkml:definitions>
  <inkml:trace contextRef="#ctx0" brushRef="#br0">49 53 7646,'-23'-29'-912,"-3"5"1,40 24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6.290"/>
    </inkml:context>
    <inkml:brush xml:id="br0">
      <inkml:brushProperty name="width" value="0.04286" units="cm"/>
      <inkml:brushProperty name="height" value="0.04286" units="cm"/>
    </inkml:brush>
  </inkml:definitions>
  <inkml:trace contextRef="#ctx0" brushRef="#br0">112 51 15347,'-44'-30'-5748,"6"10"5748,21 29 0,9-4 0,4 4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8.777"/>
    </inkml:context>
    <inkml:brush xml:id="br0">
      <inkml:brushProperty name="width" value="0.04286" units="cm"/>
      <inkml:brushProperty name="height" value="0.04286" units="cm"/>
    </inkml:brush>
  </inkml:definitions>
  <inkml:trace contextRef="#ctx0" brushRef="#br0">92 203 7414,'-2'0'1109,"1"0"1301,1 0-1682,-19-4 67,15 3-145,-16-3-201,20 4 379,-1 0-716,1-1-56,0 1 45,5-2 22,13 2-67,16 0 0,21 0-44,15 0 33,14 0-45,11 0 17,-42 0 0,1 0-12,2 1 1,1-2-1,1 0 1,1-1-1685,-2-1 0,-1 1 1707,-2-2 0,-2-1-146,41-4 309,2 0 10,-27-2 12,-13 3 0,-27-2-12,-22 5 1,-2 1 3564,-4 0-3766,1-1 271,-6-3-305,-12-1 56,-14-3-33,-19 3 0,-6 2 11,-24-2 17,-11 3 0,-3 2-695,36 3 1,2 0 688,-25 0 1,-1 1 38,19 0 0,1 0-55,0 1 0,0 0 55,5 0 0,1 0 96,-40 2-23,24-1 0,25-2-123,24 0-280,14 0 157,8 1 123,10 1 1413,9 1-1346,17 1-11,10-2-22,11 0-3261,5-2 3227,10 0 34,7 0-34,-12-4 0,2-1 11,-14 1 0,0-1-6,19-3 1,-1-1 17,24-3-23,-16 3-34,-23 4 3426,-22 3-3470,-21 1 78,-9 1 67,-17 0-11,-11 0-56,-23 4 11,-15 3 0,-12 5 17,12-1 0,-3-1-287,11-2 0,-1-1 264,-19 4 1,0-2 27,18-5 1,3 0 78,-46 4-237,19-6 294,23 1-102,24-3-67,18 0-112,10 0-68,4 0 684,11 0-448,46 0-34,6 0-5,-11 0 0,2 0-5,40-4 284,4-1-290,-48 0 0,1 0 5,-1 0 0,1-1-11,-2 1 0,3-2 5,30-1 1,-3 0-3398,-4 0 3375,-14 1 1,-14 3-210,-43 4 215,-1-1-34,-3 1-3126,0-2 650,-8 2-1614,-4-2 4955,-8-3 0,7 2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23.774"/>
    </inkml:context>
    <inkml:brush xml:id="br0">
      <inkml:brushProperty name="width" value="0.04286" units="cm"/>
      <inkml:brushProperty name="height" value="0.04286" units="cm"/>
    </inkml:brush>
  </inkml:definitions>
  <inkml:trace contextRef="#ctx0" brushRef="#br0">0 0 7011,'0'0'0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2.828"/>
    </inkml:context>
    <inkml:brush xml:id="br0">
      <inkml:brushProperty name="width" value="0.04286" units="cm"/>
      <inkml:brushProperty name="height" value="0.04286" units="cm"/>
      <inkml:brushProperty name="color" value="#33CCFF"/>
    </inkml:brush>
  </inkml:definitions>
  <inkml:trace contextRef="#ctx0" brushRef="#br0">17 286 13084,'-8'-65'8460,"2"15"-8192,4 41-111,2 7-134,0 1-113,0 1 12,2 0 78,15 7 22,16 10-11,21 11 12,13 10 33,-20-9 0,0 1-56,19 12-3392,9 9 3414,-29-15-11,-16-12-11,0 1-101,-13-14-335,-5-5-383,-1-1-133,-2-4-908,8-1 706,-3-13-1233,6-10-369,-6-15 1467,-6-10 415,-4-2-1344,-3-3 2218,-1 3 2353,0 3-1042,-7 4 336,-2 6 3605,-8 5-2059,-1-1-2240,5 15 10,2 1-189,6 13-136,3 3-279,1 0-124,0 1-100,1 0-169,0 5 34,0 13 45,0 17 0,0 16-34,1 8 11,3 2-3414,0-7 3370,4-4-1427,-1 9 228,-2-17-1042,1 9-2779,-2-25 5042,5-7 0,-5-10 0,3-6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9.161"/>
    </inkml:context>
    <inkml:brush xml:id="br0">
      <inkml:brushProperty name="width" value="0.04286" units="cm"/>
      <inkml:brushProperty name="height" value="0.04286" units="cm"/>
    </inkml:brush>
  </inkml:definitions>
  <inkml:trace contextRef="#ctx0" brushRef="#br0">156 88 15303,'-86'-48'1501,"18"9"-1411,66 39-146,2 0 56,2 1 33,7 10 23,8 6 23,11 9-23,6 2-56,4-1 0,7-4 0,5-2 67,10-2-67,4-2 33,-3 1-1277,-11-2 1199,-17-1-449,-17 0 517,-9 2 156,-16 6-2119,-14 4 1985,-19 6-1,-18 3-44,-7 2 0,-1-1-56,9-1-246,14-2-684,14 0 28,13-6-2482,7 0 3546,1-9 1,6-7-1,-1-5 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2:59.639"/>
    </inkml:context>
    <inkml:brush xml:id="br0">
      <inkml:brushProperty name="width" value="0.04286" units="cm"/>
      <inkml:brushProperty name="height" value="0.04286" units="cm"/>
    </inkml:brush>
  </inkml:definitions>
  <inkml:trace contextRef="#ctx0" brushRef="#br0">532 68 7493,'0'-13'2891,"0"2"-1311,0 11 392,0 0-1345,10-19 34,-7 14-22,7-15-191,-10 20-291,0 0 11,-10 6 112,-15 12-45,-26 17-3481,-24 20 3307,30-23 1,-2 3-196,-16 10 0,1 0 157,-17 11-23,2 2-34,61-44 23,12-8 11,5-1 101,16 0 11,14 3-34,21 2 3126,12 2-3193,-13-1 1,1 3-24,32 10 6,-29-7 1,-1 2 443,19 12-505,-6-2-415,-11 1-459,-17-7-628,-14 2-448,-14-3-1490,-7 1 3507,-4 0 0,0-11 0,0-3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0.191"/>
    </inkml:context>
    <inkml:brush xml:id="br0">
      <inkml:brushProperty name="width" value="0.04286" units="cm"/>
      <inkml:brushProperty name="height" value="0.04286" units="cm"/>
    </inkml:brush>
  </inkml:definitions>
  <inkml:trace contextRef="#ctx0" brushRef="#br0">499 0 14439,'-42'34'205,"0"0"1,0-1 0,3 2 74,-16 36-11,-5 0-135,2-2 68,4-7-79,9-12 45,13-15 34,13-15 112,11-11 44,5-7-268,3-2-56,0 2-34,3 3 78,13 7 12,15 8-79,22 6 11,17 5-22,12-3-45,9 2-95,-41-17 0,0 0-387,-1-1 1,2 0-2258,15 2 0,-2-2 1936,22 5 0,-9-3 0,-53-10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0.563"/>
    </inkml:context>
    <inkml:brush xml:id="br0">
      <inkml:brushProperty name="width" value="0.04286" units="cm"/>
      <inkml:brushProperty name="height" value="0.04286" units="cm"/>
    </inkml:brush>
  </inkml:definitions>
  <inkml:trace contextRef="#ctx0" brushRef="#br0">95 1 14406,'-52'1'1759,"13"0"-1557,36 1-202,3-1-168,0 0 168,10 3 67,19 3 11,23 7-55,27 1 67,19-1-363,-44-9 0,2-1 295,3 0 0,1-2 6,2-1 0,-1-1-22,0 0 0,-2 0 10,-3 0 1,-3 0-652,33 0 612,-29 0 1,-29 0-427,-18 0-77,-18 0-595,-15 0-2486,-38-4 10,11-2 3729,-12-7 1,43 6 0,10-1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1.007"/>
    </inkml:context>
    <inkml:brush xml:id="br0">
      <inkml:brushProperty name="width" value="0.04286" units="cm"/>
      <inkml:brushProperty name="height" value="0.04286" units="cm"/>
    </inkml:brush>
  </inkml:definitions>
  <inkml:trace contextRef="#ctx0" brushRef="#br0">144 112 15056,'-64'-57'1703,"10"11"-1132,44 43-190,1 1-146,5 1 13,1 0-69,3 1 22,0-2-201,5 4 45,7 8-11,10 9-23,10 9-3369,10 4 3380,9-1-2234,12-2 2223,8-2 11,7-4-22,-4-2-11,-12-4-11,-15 0-78,-20 0 100,-12 2 2387,-10 4-2163,-3 7 3340,-10 2-3351,-10 4-33,-11 3-102,-13-2-78,0 1-45,-3-3-325,4-1-1030,5-1-3932,-1 4 996,0 3 4336,-7 2 0,19-17 0,3-6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1.530"/>
    </inkml:context>
    <inkml:brush xml:id="br0">
      <inkml:brushProperty name="width" value="0.04286" units="cm"/>
      <inkml:brushProperty name="height" value="0.04286" units="cm"/>
    </inkml:brush>
  </inkml:definitions>
  <inkml:trace contextRef="#ctx0" brushRef="#br0">62 41 16569,'-34'-23'1310,"6"5"-1310,28 18-56,0 0 56,8 0 11,15 9 90,20 8-78,22 11 78,13 8-67,7-1-23,-2-1 79,-7-3-46,-16-8 80,-17-2 21,-18-7 158,-13 3 156,-8 4 23,-24 12-202,-14 13-224,-29 12-56,-10 6-28,35-30 0,1 0-577,-28 31-998,16-4-1119,16-5-3598,12-11 6320,7-12 0,7-16 0,3-10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2.087"/>
    </inkml:context>
    <inkml:brush xml:id="br0">
      <inkml:brushProperty name="width" value="0.04286" units="cm"/>
      <inkml:brushProperty name="height" value="0.04286" units="cm"/>
    </inkml:brush>
  </inkml:definitions>
  <inkml:trace contextRef="#ctx0" brushRef="#br0">142 10 14574,'32'-5'2140,"-6"1"-1938,-26 4-101,-4 0 78,-10 8-56,-11 8 0,-13 12-44,-3 5-68,4-2-11,13-6-11,12-6 11,8-4 101,5-1 111,14-2 47,7 1 66,16 1-146,3 1 45,2 6 11,-2 3-78,-3 5-34,-4 10 57,-5 2-46,-4 8-67,-6 1-11,-1-4-44,-4-5-12,0-9 0,-1-10-12,0-7 12,4-8-44,5-4-80,9-2-268,5-1-2723,12-8 347,-12 0-4123,2-10 6891,-21 1 0,-7 7 0,-5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2.719"/>
    </inkml:context>
    <inkml:brush xml:id="br0">
      <inkml:brushProperty name="width" value="0.04286" units="cm"/>
      <inkml:brushProperty name="height" value="0.04286" units="cm"/>
    </inkml:brush>
  </inkml:definitions>
  <inkml:trace contextRef="#ctx0" brushRef="#br0">106 42 17431,'-21'-23'852,"4"6"-897,17 16-190,0 1 235,15 15 45,8 10-23,21 17-10,9 6 10,5-1-22,0 0 0,-7-3-34,-11-7 23,-15-5 11,-14-8 146,-7-5 257,-11-3-112,-11 1-100,-19 5-191,-18 8-45,-13 14-3538,-3 11 2474,6 14-2415,32-16 0,5 3 2957,-7 24 0,9-3 0,20-49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6.542"/>
    </inkml:context>
    <inkml:brush xml:id="br0">
      <inkml:brushProperty name="width" value="0.04286" units="cm"/>
      <inkml:brushProperty name="height" value="0.04286" units="cm"/>
    </inkml:brush>
  </inkml:definitions>
  <inkml:trace contextRef="#ctx0" brushRef="#br0">9 0 6977,'-5'10'1490,"1"-2"-907,4-8 1748,0 0-1793,0 1-157,0-1-12,0 2 135,0-1 35,0 2-47,0 4-178,0 4-90,0 5 45,3 3-33,0 10-3393,4 9 3538,0 13-12,-3 15-32,-1 11-124,-3 7-23,0 5-11,0 1 0,0-1 34,0 0-45,0-4 79,0-3-157,2-4 11,4-5 44,3-2 17,-1-19 1,0-1-28,3 31 1611,-4-28 0,-2 0-1634,2 21-56,-4-2-3358,1-3 3336,-1-1 33,1 0-222,0-1 222,1-1-22,0 0 45,-1-2 11,1-1-45,-4-3-45,2-4 34,-3 0 0,1 0-34,1 2 56,-2 1-56,3 3 34,0 1-22,-1-1-23,3 1 89,-5-2-78,4 0-11,-3-2 56,1 22-22,0-18 0,1 22 10,1-22 12,1 6 0,1 1 23,-1 4 10,1-3 1,0 1-23,1-4 34,6 26-45,-2-25 22,5 19 34,-5-32-11,0-1-33,-1-1-1,1-1-11,-2 0-33,-1-3 131,0-4-142,3 9-35,-4-23-22,2 3-213,-5-24-212,-2-6 3055,1-4-4142,1-2-528,9-23 2085,10-29 0,1-5 0,-3 8 0,-1-3 0,0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07.689"/>
    </inkml:context>
    <inkml:brush xml:id="br0">
      <inkml:brushProperty name="width" value="0.04286" units="cm"/>
      <inkml:brushProperty name="height" value="0.04286" units="cm"/>
    </inkml:brush>
  </inkml:definitions>
  <inkml:trace contextRef="#ctx0" brushRef="#br0">1 15 11549,'34'-8'1860,"-6"2"-1356,-28 7 302,2 24-491,0 3 21,4 28 403,-2 3-493,3 12-10,0 8 223,-2 9-257,1 7-96,-4-45 1,1 1 16,-1 1 0,2 1-62,-1 1 1,1 1 45,-1-2 0,0 4 162,2 24 0,0 2-645,-3-20 1,1 1 437,1 19 0,0-1 10,-2-22 1,1-4 22,-1 1 1,0 1-68,0-1 0,0 0 56,1 1 0,-1 0-34,-1 0 0,0 0 18,1 1 0,-1 1-1564,0-2 1,0 4 1618,0 24 0,0 2-73,-1-22 1,1-1-23,0 18 0,-1-2 22,1-28 1,0-3 27,2 50-2037,0-3 2038,0 1-23,1-1 68,1 0-79,0 0 1806,0 2-1834,-2-48 0,0 1 11,-2-1 0,1 1-6,0 2 1,0 0-7,0-2 1,-1-1 17,0 1 0,1-1-1928,2 46 1894,1-7 34,-1-8 1972,2-7-1961,-2-7-34,4 0 45,-1 0 0,4 4-11,0 6 11,2 4 11,-1 4-22,-2 3 5,-5-22 1,-1 1-29,-1-17 1,0 1 228,-1 15 1,-1-2-252,0 7 11,-1-17 351,2-24-318,-1-17 3330,1-11-4046,-2-29-942,-21-26-325,3 6 1,-2-7-2978,-13-16 1,-3-6 4781,7 14 1,-2-3-1,4 5 1,0 2-1,2 4 1,2 4 0,0-1-1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3.353"/>
    </inkml:context>
    <inkml:brush xml:id="br0">
      <inkml:brushProperty name="width" value="0.04286" units="cm"/>
      <inkml:brushProperty name="height" value="0.04286" units="cm"/>
      <inkml:brushProperty name="color" value="#33CCFF"/>
    </inkml:brush>
  </inkml:definitions>
  <inkml:trace contextRef="#ctx0" brushRef="#br0">211 194 22059,'0'-28'179,"-2"13"-89,-3 36-79,-2 16 22,-4 16-10,3 5-23,0 1-11,5-5-1,2-5-21,1-9-124,0-10-3515,0-10 3448,0-11-133,0-5 323,0-4-89,0-39 123,0-3 34,0-45-23,0 2 50,-2 24 1,0 0 3561,-2-19-3466,-2-5 11,2 60 0,3 13 316,1 6-484,0 5-380,0 0 380,11 14 67,42 37-56,-1 3 0,-11-14 0,0 1 12,8 17-23,-14-6-45,-20-4 0,-9 0-145,-26 2-4076,-14 4 2350,-29 0-2747,-12-4-3203,-9-11 7866,-2-13 0,38-14 0,9-6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14.424"/>
    </inkml:context>
    <inkml:brush xml:id="br0">
      <inkml:brushProperty name="width" value="0.04286" units="cm"/>
      <inkml:brushProperty name="height" value="0.04286" units="cm"/>
    </inkml:brush>
  </inkml:definitions>
  <inkml:trace contextRef="#ctx0" brushRef="#br0">52 109 10440,'-10'-8'1568,"3"1"-1198,7 7 1244,0 0-1570,-21-22-44,17 15 157,-5-19 0,30 19-79,15-4-67,5 1 68,1 4-34,-4 2 145,-6 6-21,-7 13-3449,-9 12 3392,-7 15-1362,-6 7 1508,-10 2 11,-9-4-23,-7-3-55,-6-8 100,1-11-134,12-12 482,4-6 1984,10-10-2623,2-9 2231,2-7-2321,6-8-33,7 5 22,10 6-22,6 9 45,4 4 44,1 16 12,-2 7-46,-6 16 46,-8 24 33,-9-13 90,-10 16 11,-20-22-78,-12 1-34,-16-7-729,-18-2-604,22-16-1300,1-6-2768,31-31 5401,11-16 0,1 9 0,2-3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14.857"/>
    </inkml:context>
    <inkml:brush xml:id="br0">
      <inkml:brushProperty name="width" value="0.04286" units="cm"/>
      <inkml:brushProperty name="height" value="0.04286" units="cm"/>
    </inkml:brush>
  </inkml:definitions>
  <inkml:trace contextRef="#ctx0" brushRef="#br0">167 0 15269,'-45'82'862,"1"-8"-839,17-28 10,2-8-33,10-12-11,7-8-112,5-11 123,4-4 146,15-3-57,10 0-89,20-3-11,6-7-893,0-3 904,-7-6 78,2-5 91,-24 10 223,-1-3 22,-20 11-44,-2-1-45,-3 1 112,-4-2 803,-1 4-1038,-2 1-191,2 2 0,4 1 68,-6 28-79,7 3-11,-3 31 11,6-2-381,0 8-1726,0-12 0,0 1-5344,0 29 7451,0-29 0,0-5 0,0-12 0,0-15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15.840"/>
    </inkml:context>
    <inkml:brush xml:id="br0">
      <inkml:brushProperty name="width" value="0.04286" units="cm"/>
      <inkml:brushProperty name="height" value="0.04286" units="cm"/>
    </inkml:brush>
  </inkml:definitions>
  <inkml:trace contextRef="#ctx0" brushRef="#br0">1 50 14014,'33'-27'157,"3"6"-113,4 20 102,-5 8 235,-8 11-11,-14 13 0,-6 11 11,-13 6-180,-12 0 23,-8 0-112,-8-9-22,4-9-11,11-12-23,9-10-56,6-5-23,4-3 23,0 0 45,14 0 11,10-4-56,42 0-11,-13 0-23,31 21 202,-42 22 124,-8 6 357,-42 24-458,-20-30-135,-26 8-56,-6-19-79,0-8-257,6-5-470,16-8-438,15-4-997,13-12-1390,19-14 3631,18-18 0,-10 14 0,7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3:16.268"/>
    </inkml:context>
    <inkml:brush xml:id="br0">
      <inkml:brushProperty name="width" value="0.04286" units="cm"/>
      <inkml:brushProperty name="height" value="0.04286" units="cm"/>
    </inkml:brush>
  </inkml:definitions>
  <inkml:trace contextRef="#ctx0" brushRef="#br0">144 15 14865,'2'-8'1042,"-1"1"-728,-1 7 123,-1 8-33,-11 7-192,-7 10-111,-10 5-56,-2-1-45,6-3 0,7-6-45,10-3-67,4-5 11,4 0 90,11-5 11,8-1 45,17-3-11,7-2-34,4-1 0,-5 0 33,-6 0-22,-11 0 1,-10 0 1478,-8 0-1322,-6 2 45,-1 9 11,-12 33-224,4 6-191,-10 31-861,5-5-921,1 10-3226,-1 8 5199,0 4 0,6-43 0,0-12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07.008"/>
    </inkml:context>
    <inkml:brush xml:id="br0">
      <inkml:brushProperty name="width" value="0.04286" units="cm"/>
      <inkml:brushProperty name="height" value="0.04286" units="cm"/>
    </inkml:brush>
  </inkml:definitions>
  <inkml:trace contextRef="#ctx0" brushRef="#br0">616 18 6204,'66'0'571,"-12"0"-279,-49 0-34,1 0-101,-2 0 78,2 0 45,-1 0 22,-2 0 1,-2 0 224,-1 0-539,3 0 1,3-3-45,3 1-33,3-2 77,-1 1 12,-2 0 0,-1 1 12,-4 1 44,-3 1 11,1 0 2263,-2 0-2251,-8 0-57,-8 0 23,-13 1-34,-10 7 0,-6 5 34,-4 6 67,-2 0 113,3-2-80,8-6-78,9-3-11,12-6-56,9 0-67,6-2-146,2 0-101,2 0 202,0-2-56,3 1 67,0-3 68,2 2-1,-1-1 34,-2 3 56,-1 0 852,-1 0-852,-3 0 34,-8 0-1,-7 0 1,-11 0-68,-5 0 34,-2 0 79,4 1-124,-1 0-11,16 0-90,2-1-167,14 0-2410,1 0 2790,0 1-22,0 1-101,0 1 0,-5 1 0,-5-1 44,-7 3-32,-5-3 10,-1 3 90,-5-2-22,-1 3-34,-1 0-45,4 0-11,6-1-34,8-3-347,7-1-313,3-2 89,4 0-179,8 0-102,5 0 886,8 0 0,-10 0 0,-2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07.131"/>
    </inkml:context>
    <inkml:brush xml:id="br0">
      <inkml:brushProperty name="width" value="0.04286" units="cm"/>
      <inkml:brushProperty name="height" value="0.04286" units="cm"/>
    </inkml:brush>
  </inkml:definitions>
  <inkml:trace contextRef="#ctx0" brushRef="#br0">194 0 8165,'3'0'2532,"0"0"-2532,-3 0-67,-54 0-370,32 2-2880,-52 2 3317,52 1 0,2 0 0,12-3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07.668"/>
    </inkml:context>
    <inkml:brush xml:id="br0">
      <inkml:brushProperty name="width" value="0.04286" units="cm"/>
      <inkml:brushProperty name="height" value="0.04286" units="cm"/>
    </inkml:brush>
  </inkml:definitions>
  <inkml:trace contextRef="#ctx0" brushRef="#br0">428 151 6775,'-3'0'1558,"1"0"-1087,2 0-68,0 0-403,-25 0-11,11 0-101,-21-3-123,18 0-931,-5-11-2539,10 1 3592,0-7 68,11 0 45,1 7 11,0 0 12,0 10 89,0 2-190,0 1 78,-6 0 3392,1 0-3067,-5 0 0,3 0-79,1 0 168,3 0-200,1 0-394,2 0-100,-1 0-291,-2 0 123,-5-3 414,-7 0 12,-7-3-91,-7 2 113,-4 1 180,-1 1-102,4 2-22,7 0-56,4 0-112,7-2-325,3-3 437,4-4 0,3 4 0,1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08.359"/>
    </inkml:context>
    <inkml:brush xml:id="br0">
      <inkml:brushProperty name="width" value="0.04286" units="cm"/>
      <inkml:brushProperty name="height" value="0.04286" units="cm"/>
    </inkml:brush>
  </inkml:definitions>
  <inkml:trace contextRef="#ctx0" brushRef="#br0">584 107 6439,'-9'1'605,"1"1"-571,8-2 78,-77 18-45,38-8-67,-10 1 0,-1-1-45,12-5 45,6-4-33,5-1-79,7-10 56,3-6 44,3-11 1,2-3 0,2 3 11,2 2 11,0 9 0,0 7 1,0 5-12,-1 4 0,-2 0-45,-1 7-157,-4 3-145,-3 10-101,-3 3 448,-7 2 0,13-10 0,0-3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08.778"/>
    </inkml:context>
    <inkml:brush xml:id="br0">
      <inkml:brushProperty name="width" value="0.04286" units="cm"/>
      <inkml:brushProperty name="height" value="0.04286" units="cm"/>
    </inkml:brush>
  </inkml:definitions>
  <inkml:trace contextRef="#ctx0" brushRef="#br0">285 0 5801,'-54'25'0,"1"0"0,3-3 0,7-4 157,12-3-45,5-8-112,9-4-135,9-3-66,5-5 201,3-3 0,0 1 0,0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4.379"/>
    </inkml:context>
    <inkml:brush xml:id="br0">
      <inkml:brushProperty name="width" value="0.04286" units="cm"/>
      <inkml:brushProperty name="height" value="0.04286" units="cm"/>
    </inkml:brush>
  </inkml:definitions>
  <inkml:trace contextRef="#ctx0" brushRef="#br0">11246 15 10563,'-3'-4'1591,"-2"0"-1132,2 2-134,-2-1-23,1 3-77,0-1-90,3 1-102,-2 0-33,3 0-56,-2 0 56,2 10 112,0 12-11,-1 17 145,-2 15-67,0 8 79,-1 10-79,1 3-56,1 1-11,1-5 24,1-7 20,0-6 91,0-7-146,0-1-1,4-3 80,-2 1-57,5 3 78,-5 8 1,0 4-56,-2 10-3392,0 4 3391,0 1-2312,0 0 2256,0-7-21,0-5-35,0-4 90,0-3 90,0 27-11,0-19-23,0 20 40,1-35 0,-2-1-63,-3 34 814,3-27 0,-1 2-825,-7 31-44,3 1-11,0 0-23,2-1 0,2-2-2029,1 0 2029,1-2-129,0-28 1,0 0 162,0 26-51,0-32 1,0-1 27,0 14 34,0-2 11,0 4 118,0 2-141,0-15 1,0 2-33,0 32-24,0-30 1,0 0 45,0 24-23,0-4 1827,0-6-1827,0-6 12,0-6-34,0-6 22,0-1 0,0-2 1,0 3 122,-1 32-122,1-17-24,-3 24 1,3-29 0,-2 0 494,2-5-472,0-6 1,0 0-57,0 2 11,0 36 1,0-58 55,2 8 12,-1 9-23,2 14-11,1 5-23,0 3 375,1-3-374,1 15-23,0-29-11,0 2 3323,-3-35-3301,0-6 187,-2-2-164,3 17-12,0-6 12,0 16-45,-1-11 0,-1-3 22,-1-6-22,0-3 12,0-10-12,0-1 0,-1-6 11,0 0-11,0 1 11,0 2 0,0 5-11,0-1 11,0 3 12,0-1-23,0-4 22,0 1-22,0-6 0,0 2 0,0-4 0,0 3 0,1-2 0,-1 5 0,2 2 11,-2 2-11,0 0 12,0 1-1,0-5 45,0-2-45,0-3 102,0-1-102,0 2-11,0-2 11,0 4-11,0 0 23,0 3-12,0 1-11,0-2 33,0-1 1,0-3 0,0-2 1063,0 0-1086,-2 0 1,-6 0-12,-5 0 0,-11 0 0,-3 0 0,-5-1 0,-2-1 0,-2-1 0,-4 1 11,-1-3-22,-2-1 22,-1 0-11,0-2 0,-1 2 33,-3-3-33,-2 4 0,-2 0-11,-21 2 11,16 1 0,-19 1-11,17 1-11,-2 0 22,0 0 0,3 0 0,5 0-12,8 0 12,5 0 0,7 0 0,3 0-44,-10 2 32,5 0 12,-12 1 12,4 0-12,-3-3 0,-3 3-12,-25-3 12,17 1 0,-16-1 0,23 0 0,0 0 0,0 0-11,0 0 11,-1 0 0,-1-3 0,-2 0 0,-2-2 23,-25 3-23,18 1-12,-19 1 12,25 0-22,-2 0 22,-1 0 0,0 4-11,-29 1 44,22 1-21,-19-1-12,29-2 0,1 0 0,0-1 11,-1 1 0,0-2-11,-6 3-3392,-4 1 3381,-6 1-12,-3 0 17,23-3 1,0 1-40,-26 1 45,-19 0 12,40-2-12,4 0 0,7 3-6,-13 4 0,-3 1 6,-14 6-6,7-2 1,0 1 5,-2 2 0,1 1 11,9-3-11,7-3 0,7-3 12,6-1-12,3-3 0,5 1 0,-1-1 0,-1 1 3425,-5 1-3414,-6 3-22,-35 12 5,32-8 1,-1 1 10,-1 0 1,0 0-6,-2 0 0,2 0 0,-21 2 45,7-2-45,4-3 0,8-4 0,7 1 11,3-5-11,7 2 0,5-4 0,3 0-11,-13-2-11,3-1 22,-21 0 0,-1 0-23,-10 0 23,-9 0-11,20 0 0,-2 0 11,-33 0 0,34 0 0,2 0-573,-20 0 573,6 0 0,1 0-11,6 0 0,3 0 11,4 0-3191,1 0 3191,-4 0-512,-6 1 512,10 1 0,-2 1-11,-37 3 11,31-3 0,0 1 33,-31 3-33,3 1 0,4-3 11,35-2 1,2 0-12,-21 1 0,-8-1 0,37-2 352,8 0-352,-2 1 3124,3 1-3124,-5-2 0,-1 1-2604,-7-1 2604,-6-1-45,-8 2 17,9-2 0,-2 0 6,-31 1 10,27 0 1,1 1-33,-23 1 44,-3 4 0,-2-2-12,23 0 1,-2 1-182,-31 2 182,36-3 0,2 0-1,-11 2 3281,12-1-3292,11 0 23,8-1-33,10 0 22,-1 0-45,4 2 44,-3 0-32,3 2-12,-13 3-12,8-3 57,-11 1-67,7-1 55,-3-3 251,1 0-307,-17-1 34,17-1 23,-10-2 0,17 0-1,3-2-10,-2 0 21,-1 0-21,-3 0-1,-1 0-3414,-2 0 3426,3 0-86,2 0 18,-17-3 57,12 0-23,-12-3 0,16 0 22,5 2 23,4-2-45,-3 0 56,7 0 0,-5-1 3355,6 2-3355,-1 1 54,0 0-76,-3 1 0,-1-3-1,-4 1 1,-6 0 11,-7-4-34,-12-1-11,-9-4-56,-8-3 78,-2 0 1,5-2-35,4 3 68,11 1-33,8 5 22,7 2 11,9 2-56,5 1 44,5 1-32,4 2-12,0 0 0,2 0-56,1-1-56,1 0-12,1 0-548,-4 0-34,4-1-1434,-3 2-1546,6-1-606,1 9 4348,2 16 0,2-12 0,0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3.674"/>
    </inkml:context>
    <inkml:brush xml:id="br0">
      <inkml:brushProperty name="width" value="0.04286" units="cm"/>
      <inkml:brushProperty name="height" value="0.04286" units="cm"/>
      <inkml:brushProperty name="color" value="#33CCFF"/>
    </inkml:brush>
  </inkml:definitions>
  <inkml:trace contextRef="#ctx0" brushRef="#br0">53 248 19605,'-37'0'202,"21"0"212,46-2 12,33-6-135,31-5-128,-29 3 0,4-1-216,17 0 0,4-1 113,-21 3 0,1 1 0,2 0-1,6-1 1,1-1 0,1 1 3,1 0 1,0 0-1,-1-1-1111,-4 1 0,0-1 0,-3 1 1081,26-3 1,-5 0-34,-18 2 0,-6 0-79,-17 3 1,-7 1-616,8-3-741,-29 5-1332,-36 2 2767,-23 2 0,9 0 0,-5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5.228"/>
    </inkml:context>
    <inkml:brush xml:id="br0">
      <inkml:brushProperty name="width" value="0.04286" units="cm"/>
      <inkml:brushProperty name="height" value="0.04286" units="cm"/>
    </inkml:brush>
  </inkml:definitions>
  <inkml:trace contextRef="#ctx0" brushRef="#br0">294 250 7918,'9'0'886,"-1"0"-517,-8 0 303,0 0-548,-31 15 246,16-8-101,-24 10 33,27-12 68,2-3-1,4-1-201,0-1-133,-1-1-13,-4-8 23,-7-4-34,-8-9-11,1 10-78,-2 2-1,10 10 34,3 0 45,5 0 0,4 0-79,1 0-223,4 0-729,0 0 1031,-1 4 0,-2 3 0,-3 4 23,-1 2-23,1-5-11,1-3-24,4-3-88,1-2 123,0-3 11,0-2 1,0-1-24,1 2 12,0 1-11,0 3-560,-1 0 11,1-1 212,4-6 259,5-8 89,9-15 22,7-13-11,7-8 23,-2 2-34,-6 15 89,-10 14 69,-7 13-136,-6 6 68,-1 11-90,-1 6 0,0 9 0,0 1 0,0-6-56,1-5-45,1-4-381,2-3-650,1 0 1132,-2-2 0,0-1 0,-3-3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5.834"/>
    </inkml:context>
    <inkml:brush xml:id="br0">
      <inkml:brushProperty name="width" value="0.04286" units="cm"/>
      <inkml:brushProperty name="height" value="0.04286" units="cm"/>
    </inkml:brush>
  </inkml:definitions>
  <inkml:trace contextRef="#ctx0" brushRef="#br0">232 90 12053,'-51'-30'302,"0"1"1,-33-1-247,64 58-56,6 19-56,6 5-56,4-3-22,8-7 111,11-7-10,10-10-46,12-6 79,6-6-1111,5-3 1111,2 0 282,1 2-181,4 9 45,-20-3 481,-4 22-459,-25-9-134,-4 15 829,-6-8-1032,-2-2-357,-2-8-292,3-8-819,2-11 226,3-4 358,6-10 11,9-20 1042,7-17 0,-6 11 0,-5-1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6.280"/>
    </inkml:context>
    <inkml:brush xml:id="br0">
      <inkml:brushProperty name="width" value="0.04286" units="cm"/>
      <inkml:brushProperty name="height" value="0.04286" units="cm"/>
    </inkml:brush>
  </inkml:definitions>
  <inkml:trace contextRef="#ctx0" brushRef="#br0">1 305 8804,'3'-51'11,"12"1"0,24 11-11,6-2 0,1-1-11,-7 8 11,-10 8 22,-10 12 225,-12 8 391,-3 4-32,-4 2-158,0 0-336,0 13-79,-5 17 23,-5 23-33,-6 19-23,0 5-45,6-4 0,4-13-33,5-10 22,6-13 45,11-11 11,9-11 44,15-8-1196,3-6 1163,2-14-2928,-2-6 3040,-5-14-1976,-8-1 2144,-8 2 650,-12-10-515,-16-4-1423,-14 3 930,-13 5 45,-4 19 1305,3 6-1552,7 7-347,9 3-393,7 3 1055,7 0-2209,3 0 2163,1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6.492"/>
    </inkml:context>
    <inkml:brush xml:id="br0">
      <inkml:brushProperty name="width" value="0.04286" units="cm"/>
      <inkml:brushProperty name="height" value="0.04286" units="cm"/>
    </inkml:brush>
  </inkml:definitions>
  <inkml:trace contextRef="#ctx0" brushRef="#br0">0 282 592,'33'-74'1135,"0"0"0,-5 10 1,-7 15 1670,-16 32-2806,-5 13-100,0 24 100,0 24 67,0 40-56,0-27 0,0 4 270,0 8 1,0 2-282,0 3 0,0 1-34,0-1 1,0-1-186,2-4 1,0-1-208,2-7 0,2-2-151,2-5 0,2-4-633,14 37-303,1-17 1513,-5-14 0,-9-27 0,-5-11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6.670"/>
    </inkml:context>
    <inkml:brush xml:id="br0">
      <inkml:brushProperty name="width" value="0.04286" units="cm"/>
      <inkml:brushProperty name="height" value="0.04286" units="cm"/>
    </inkml:brush>
  </inkml:definitions>
  <inkml:trace contextRef="#ctx0" brushRef="#br0">13 39 10193,'-10'-21'-1771,"7"4"696,19 18 1075,10-1 0,-8 2 0,-1-2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16.811"/>
    </inkml:context>
    <inkml:brush xml:id="br0">
      <inkml:brushProperty name="width" value="0.04286" units="cm"/>
      <inkml:brushProperty name="height" value="0.04286" units="cm"/>
    </inkml:brush>
  </inkml:definitions>
  <inkml:trace contextRef="#ctx0" brushRef="#br0">21 6 14014,'1'-5'-5188,"1"10"5188,-13 17 0,9-8 0,-9 5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3.998"/>
    </inkml:context>
    <inkml:brush xml:id="br0">
      <inkml:brushProperty name="width" value="0.04286" units="cm"/>
      <inkml:brushProperty name="height" value="0.04286" units="cm"/>
    </inkml:brush>
  </inkml:definitions>
  <inkml:trace contextRef="#ctx0" brushRef="#br0">343 62 17050,'0'-34'1177,"0"6"-718,-2 28-78,-3 11 45,-5 13-78,-3 30 144,-3 29-274,8-28 1,1 4-454,0 8 0,2 3 380,1 8 1,2 2-488,0 4 1,1 2 447,1 1 1,0 1-23,2 4 0,3 0-79,3-3 1,2-3 5,4-5 1,3-2 77,3-10 1,1-4-73,-4-15 0,0-5-17,11 21 0,-13-27-12,-6-20 12,-5-9-11,-3-7 736,-1-3-758,0-11 988,-4-16-1247,-5-22-133,-6-27-3505,-4-18 3683,9 38 1,0-3-12,-1-5 1,1-5-235,0 0 0,-1-5 0,1 3 441,-2-12 1,0 1 50,1 12 0,-2-3 0,1 7 11,-1 3 1,0 6-1,-1 6 0,-2 4 90,-13-24 146,0 24 11,1 21-169,-8 15-89,13 30 0,-2 27-1961,17 43 2017,6-31 0,0 4 95,3 9 0,1 3 992,2 5 0,0 2-963,1 0 0,0 3 77,0-11 1,-1 2-1,0-4-13,0 6 1,-2-4-189,1 15 0,-2-8-1994,-1-5 1961,0-30 2026,0-19-2049,0-16 72,0-8-1292,-1-8 263,-11-15-1934,-1-17 355,-9-19 2536,7-11 0,6 28 0,5 6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5.172"/>
    </inkml:context>
    <inkml:brush xml:id="br0">
      <inkml:brushProperty name="width" value="0.04286" units="cm"/>
      <inkml:brushProperty name="height" value="0.04286" units="cm"/>
    </inkml:brush>
  </inkml:definitions>
  <inkml:trace contextRef="#ctx0" brushRef="#br0">549 17 14271,'-34'-13'1334,"4"9"-595,23 29-33,-11 29 214,-10 38-439,9-29 1,-2 7-971,-4 12 1,-1 6 693,7-21 0,-1 2 1,0 1-561,-2 5 0,0 1 0,0 0 467,0 3 0,0 0 1,1-1-24,0-3 1,2-1-1,0 0-203,2-7 1,2 0 0,1-3 124,-1 21 0,2-4-6,5-15 1,2-4-2167,2 32 2161,4-32-928,4-24 928,-2-22 961,4-10-972,1-19 281,3-24-461,10-34 39,-6 19 1,-1-4 546,3-10 0,0-3-479,0-8 0,0-2-39,-1-8 0,-2-2 16,-1-2 1,-1 0 67,-1 3 0,-1 2 1081,-2 9 0,0 6-964,-3 18 1,0 6 111,2-9-78,-4 34-45,-1 35 124,-1 33 134,0 41-163,-3-25 1,-1 3-6,0 10 0,-1 1 427,-3 3 0,0 0-523,-1-2 1,0 0-40,1-4 1,0-2-23,0-6 0,1-2-6,1-5 1,2-3-253,-2 36-414,3-22-482,3-23-3422,0-23 1831,0-14-3149,0-15 5894,-8-18 0,6 10 0,-6-8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6.567"/>
    </inkml:context>
    <inkml:brush xml:id="br0">
      <inkml:brushProperty name="width" value="0.04286" units="cm"/>
      <inkml:brushProperty name="height" value="0.04286" units="cm"/>
    </inkml:brush>
  </inkml:definitions>
  <inkml:trace contextRef="#ctx0" brushRef="#br0">124 0 8254,'-34'49'-256,"0"1"1,-19 24 0,51-63-1,2-10 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6.718"/>
    </inkml:context>
    <inkml:brush xml:id="br0">
      <inkml:brushProperty name="width" value="0.04286" units="cm"/>
      <inkml:brushProperty name="height" value="0.04286" units="cm"/>
    </inkml:brush>
  </inkml:definitions>
  <inkml:trace contextRef="#ctx0" brushRef="#br0">165 0 8053,'-39'53'115,"0"-1"1,5-5 0,6-7-1293,11-12 1177,10-12 0,7-11 0,0-5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5.221"/>
    </inkml:context>
    <inkml:brush xml:id="br0">
      <inkml:brushProperty name="width" value="0.04286" units="cm"/>
      <inkml:brushProperty name="height" value="0.04286" units="cm"/>
      <inkml:brushProperty name="color" value="#33CCFF"/>
    </inkml:brush>
  </inkml:definitions>
  <inkml:trace contextRef="#ctx0" brushRef="#br0">79 272 14048,'-17'5'1535,"2"-1"-998,10-7-21,-1-5-225,-2-5-44,0-8 122,0-2-156,2-3-67,3 0-45,1 3-34,2 1 90,0 3-123,5 1-34,5 1 22,9 1-22,7 1 0,4 3 0,5 2 34,0 5-3426,-2 2 3392,-1 12-2269,-2 10 2269,-4 16 12,-2 8 55,-2 3-1562,-2-2 1518,-4-4 10,2-7 1518,1-1-1562,-4-16-79,0-2 258,1-13 0,-1-11-56,12-8-90,2-16 1,8-6-23,3-6 0,4 2-11,-1 2-1,-2 10-21,-4 6 22,-9 11-79,-3 4 2157,-11 7-2493,0 1-314,-8 3-694,-1 2-1031,-2 9-1759,-1 6 5072,-3 11 0,1-11 0,-1-3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6.863"/>
    </inkml:context>
    <inkml:brush xml:id="br0">
      <inkml:brushProperty name="width" value="0.04286" units="cm"/>
      <inkml:brushProperty name="height" value="0.04286" units="cm"/>
    </inkml:brush>
  </inkml:definitions>
  <inkml:trace contextRef="#ctx0" brushRef="#br0">138 0 7223,'-34'51'-157,"0"0"1,-19 33 156,41-62 0,7-9 0,5-11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7.033"/>
    </inkml:context>
    <inkml:brush xml:id="br0">
      <inkml:brushProperty name="width" value="0.04286" units="cm"/>
      <inkml:brushProperty name="height" value="0.04286" units="cm"/>
    </inkml:brush>
  </inkml:definitions>
  <inkml:trace contextRef="#ctx0" brushRef="#br0">136 1 8905,'-32'69'182,"0"1"1,4-9 0,5-8-1382,10-15-1321,6-19 2520,17-9 0,-7-10 0,7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04:27.205"/>
    </inkml:context>
    <inkml:brush xml:id="br0">
      <inkml:brushProperty name="width" value="0.04286" units="cm"/>
      <inkml:brushProperty name="height" value="0.04286" units="cm"/>
    </inkml:brush>
  </inkml:definitions>
  <inkml:trace contextRef="#ctx0" brushRef="#br0">265 0 8680,'-41'70'470,"0"0"1,2-5 0,4-5-471,-9 17-818,10-14-997,15-19 1151,9-19 1,9-13-1,1-11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04.462"/>
    </inkml:context>
    <inkml:brush xml:id="br0">
      <inkml:brushProperty name="width" value="0.04286" units="cm"/>
      <inkml:brushProperty name="height" value="0.04286" units="cm"/>
    </inkml:brush>
  </inkml:definitions>
  <inkml:trace contextRef="#ctx0" brushRef="#br0">461 112 8042,'-50'-24'4515,"8"4"-4168,42 19 136,-3-1-214,0-3 11,-3-3 67,0-2 78,-2-2 371,1-2-773,3 7-23,1-1-12,3 8-111,-2 12 123,-6 19 157,-5 32-3459,-7 35 3402,7-40 1,0 4 0,0 5 0,0 1-40,-1 2 1,1 1-800,2-3 0,0 4 839,-2 25 0,2 0-325,3-29 0,1-1 246,-1 18 1,1-6-33,0 6 22,1-16 55,1-17-67,1-13 11,1-15 34,2-9 1434,-1-8-1188,1-4 792,-2-1-1038,-3-14 133,-1-18-189,-2-28-45,1-33 28,6 35 0,0-4 11,0-10 0,1-3 1063,1-5 1,0-1-1064,0-4 1,0-1 16,0 1 0,0 2 22,1 3 0,-1 4-5,2 8 0,-1 5-6,3-35 6,0 38-17,-2 29-44,-1 19 44,-1 8-236,0 2 236,0 13-2047,0 13 2159,0 24-29,0 17-27,-4 19 78,-2 11-381,1-43 1,-1 3 341,0 4 1,-1 1 27,0 5 1,1 1 16,0 6 0,0 2-79,0 1 1,2 1-17,1 2 0,1 1 33,0-1 0,1-1-39,1-1 1,2 1 16,1-3 0,2 0 22,0-1 1,1 0-18,3-1 1,0 0-6,-2-1 0,1 1 56,-1-1 0,-1 0-39,-1 0 0,-2 0-17,0-2 0,-1-1-17,0-5 0,-1 1-98,-1 9 1,0-3 92,0 23 2906,0 1-2895,0-61-23,0-15 45,0-10 1033,0-7-865,0-2 546,0-1-569,0-18-229,0-28 1,0-11-596,0-2 0,0-7 578,0-1 1,0-6-1,0 0-19,0 3 1,-1 1 0,2-1 14,-1-5 1,1-1 0,0-1-1,1-2 1,-1-1 0,1 0-23,0-3 0,1 0 0,-1 0 26,1-2 1,0-1 0,-1 1-644,0-1 1,0 1-1,0 0 666,-1 3 0,0 1 0,0-2 7,-1-14 0,1-1 1,-1 6 3,0-4 0,0 5 5,-1-10 1,-2 10-934,-2 20 928,0 32-67,1 22 0,3 12 803,1 5-1061,-2 7 2175,2 20-1850,-1 24 12,1 28-12,-3 20-516,2-43 1,-1 2 537,0 5 1,0 1-18,-1 4 1,0 5-292,0 3 0,1 6 0,0-3 320,0 18 0,0 1-5,0-12 1,0 5 0,1-4 71,0 11 0,0-4-62,0 2 0,-1 1 39,1-2 1,-1 8-122,2-17 1,-1 9 0,1 1-1,0-9 77,-1-12 0,1-6 0,-1 6 251,1 16 0,0 11 1,0-3-1,0-16-257,0-12 0,0-7-6,1 14 1,-2-4-23,-1 10 45,1-15 639,-1-14-684,2-16-34,0-14-224,0-9-145,0-10-348,0-6-497,0-34-2540,1-34 3788,2 6 0,1-1 0,-1-14 0,3-1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05.982"/>
    </inkml:context>
    <inkml:brush xml:id="br0">
      <inkml:brushProperty name="width" value="0.04286" units="cm"/>
      <inkml:brushProperty name="height" value="0.04286" units="cm"/>
    </inkml:brush>
  </inkml:definitions>
  <inkml:trace contextRef="#ctx0" brushRef="#br0">628 294 11112,'-55'-80'1210,"11"12"-650,44 58 23,0-3 0,0-2-136,0-1 47,0-2-136,0-1-111,0 2 212,-4 1-145,0 6-34,-3 3-45,4 4-22,0 2-134,3 1-79,0 0 44,-1 5-44,-7 17 124,-6 22 77,-13 37-294,10-26 1,-1 5 327,-3 13 1,0 5-35,-3 13 1,1 5-98,6-27 1,1 1-1,-1 7 5,0 9 1,-1 7-1,0 3 1,1-6-829,3-14 1,1-4 0,1 1 0,-1 4 778,1 0 0,-1 4 1,0 1-1,2-1 1,1-5 54,-2 22 1,2-6 0,1 0-15,1-1 0,0 0 0,2 0-19,1-4 0,1 0 0,0-2-19,0-6 1,2-1 0,-1 2 22,1 11 0,0 2 0,1-7-141,-1 5 1,0-4 87,0 12 1,0-7 45,1-3-68,-2-27 11,3-16 57,-3-22-12,3-10 460,-2-10-325,2-2 3293,-1-2-3271,-1-7 120,1-22-389,0-30 6,0 9 0,2-5-1696,0-16 0,3-5 1695,1-15 0,3-5 2,-2 24 1,2-1 0,0-1-266,2-7 1,1-1 0,1-1 249,0-3 1,0-1 0,2-1-475,0-4 0,1-1 1,1 1 440,0-3 0,1 0 0,0 1 60,1 0 0,0 0 0,1 2-27,-2 3 1,1 0 0,0 3-475,-2 8 0,0 2 0,0 2 527,5-22 0,-1 6 11,-4 19 0,-1 5 1559,7-26-1570,-10 38 604,-6 29-637,-5 14 1312,0 10-1504,0 1 124,0 14 101,-1 17 11,0 29-11,-7 27 78,-2-3 1,-2 6 984,2-13 0,-2 3-1048,1-6 0,-1 5 0,1-2 57,-1 22 1,0-1-28,3-26 0,1 1 0,0 0-1,-1 4 1,1 1 0,0 0-981,1-1 0,0 0 0,0 8 1009,1-7 1,-1 8 0,1 4 0,-1-4 0,2-7-48,-1 8 0,2-8 1,-1 7-178,0-7 0,0 9 1,0 2-1,1-7 1,1-14 172,0 3 1,2-9-12,-1 12 0,1-8 0,0-9-11,0-18 845,0-18-812,0-12 3013,0-6-2911,0-4 1419,0 0-1734,0-12-615,0-22-919,-2-33 341,-3 17 0,-3-5-420,-3-10 1,-3-3-1783,-7-9 1,-4-1 3574,-5-4 0,0 5 0,-6-15 0,4 21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45.487"/>
    </inkml:context>
    <inkml:brush xml:id="br0">
      <inkml:brushProperty name="width" value="0.04286" units="cm"/>
      <inkml:brushProperty name="height" value="0.04286" units="cm"/>
    </inkml:brush>
  </inkml:definitions>
  <inkml:trace contextRef="#ctx0" brushRef="#br0">446 109 10013,'-7'-27'673,"-2"2"-617,1 14 112,-3-1 168,1-1-11,1 3-101,4 5-100,3 2-68,2 3-11,0-1-45,0 0-45,0 0-11,-2 1 56,-1 1 0,-4 14 56,-3 11 45,-6 19-23,-2 14 101,-4 10 0,1 9 34,-2 7-67,2 5-34,1 1-278,2-1 256,3-6-45,4-7 0,2-4 67,2-2-11,1 1-22,1 2-3144,0 4 3244,0 3-601,-3 4 483,1-24 1,-1 1 16,-5 33-44,5-33 0,1-2 10,-3 19 24,2-1-12,1-3-34,1 3 45,1 0 11,2-24 1,1 1-12,0 27-33,1-31 0,-1-1-12,1 16 23,-1 1 11,-2 1 45,0 2-45,-2 1-22,-1-2 10,-1 26-21,2-26 202,2 15-213,2-37-1,2-7-11,0-11 0,0-2 3254,0-11-3142,0-3 934,0-9-699,0-4 236,0 0-527,0-7-56,0-11 12,0-14-3393,0-15 3381,0-6 0,3-4-11,1-2-1,3 0-10,1 2 22,0 1 0,0 3-11,0 5 11,-1 5 0,-4 8 0,1 10 0,-3 6 3336,0 11-3359,-1 3-55,0 5-404,0 0 471,1 1-12,1 3 12,1 3 0,0 3-12,1 0 12,-1 2-22,0-2-1,1 0-33,-2-1 0,2-1-1,-2-1-10,0-4-34,-1 0 90,0-3-12,-1 0 34,1 0 0,0 0 78,0 0-100,-1-3 22,0-4 11,0-2-11,0-3 11,0 4-11,0 3 0,0 2 0,0 1 0,0 1-4280,0 1 3754,3 0-46,0 0-492,4 0-539,2 0 987,1 3 381,3-1 235,1 0 0,0 0 11,4-2 22,-3 0-21,2 0-12,-3 0 11,-3 0-11,0 0-11,-3 0-1,1 4 12,0 1-11,0 5-11,1 4 22,-2-4 0,-1 3 0,-3-8 45,-1 0 33,0-1 168,0-2 147,-1-1-91,-1-1-156,0 1 0,-1 1-102,3 2 1,0 3 34,0 4-12,3 2-45,-2 5-22,1 1 23,0 2-23,-1 1 0,1 5 78,-3-7 56,2 5 405,-2 0-349,-1-11 12,1 5-90,-2-12 33,0-3 90,0-2 45,0-2 1637,0 0-1917,0-9-3302,0-6 3391,2-12 1,0-5 78,4-2 112,-3 3 0,0 6-135,0 7-145,-3 11 3348,1 3-3449,-1 4-45,0 0 146,0 10 23,0 14-23,-1 17 0,-6 19 11,-1 7 0,-5 7-11,2-7 0,4-8 0,3-12-11,2-13 11,2-8 11,0-15 56,0-3 45,0-8-56,0-1-33,7-15-23,1-10 68,7-20-35,7-45-22,-4 16 11,-7 24 1,0 1 56,2-10 212,-4 14-146,-5 21-145,-1 13-100,-3 9 32,0 8 68,-1 19 0,-13 53 0,3 0-11,1-23 0,0 0 56,-2 20-79,4-14 57,2-14 55,1-8-11,4-21 34,0-3 0,1-20-23,2-14-67,8-17 12,7-23-23,8-16 0,3-13 0,0-3 11,-14 40 0,-1 2 168,3-8-179,-4 9-134,-10 42 123,-2 26 11,-3 13 0,-5 27-3392,-5 12 3347,-4 3-564,-1 13 665,7-33-56,3-1 0,7-39 45,1-8 0,0-5 3224,0-1-3168,0-26 832,0-9-900,5-36-33,4-12 0,7-15 0,-6 45 0,-1 1 6,1 0 0,-2 2 16,7-35 192,-7 25-214,-4 30-146,-4 16 112,0 25 22,-2 16 12,-7 25-33,-7 19 33,-5 8 0,-2-3 45,5-12-45,5-13-45,4-15 56,6-16 35,2-8 43,1-10 102,0-2 66,0-9-234,0-15-12,0-17 22,0-22-3357,0-18 3335,1-17-11,2 41 0,0-2-736,1-5 0,1-1 741,1 0 1,0-1-895,1 2 1,-1 2 893,-1 5 1,1 3-44,4-40 161,-3-4-101,-2 36 1742,-3-5-1741,-2 39 1484,0 10-1507,0 7 3290,0 6-3358,0 3 86,0 1-119,0 1 79,0 9 11,2 14-408,-2 20 430,1 17 0,-1 11-22,0 6 45,0 3-68,0 0 34,-2-5 11,-4 15 1,1-34-12,-1 4-12,5-40 12,1-7 34,0-5-23,0-5 23,0-2 358,0-1 441,0-7-732,0-13-45,0-18 23,-2-22-46,2-17 23,-1-11-56,1-9 6,0 47 0,0 0-402,0-2 1,1 0 417,2 0 1,1 1-29,-1 0 1,1 0-201,9-46 206,-4 6 0,1 5 12,-1 5-12,-2 1 11,3 3 11,-1-2-33,0 27 0,0-2 22,9-44-11,-3 5 0,-4 30 11,-8 33 1,-2 8-1,2 0-11,-2 2 0,2-3 718,0 0-718,0-1 221,-1 5-221,3-8 23,-1 4-12,2-3-22,-2 0 22,-1 2 11,-2-14-22,1 10 0,-2-10-22,0 17 22,0 1-11,1 4 11,-1 1 0,3 3 33,-3-2-33,1 6-33,-1-3 33,0 6-11,0 1-1,0 2 1,0 1-5390,0 1 2824,2 0 381,1 0 2196,1 0 0,0 0 0,-2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47.875"/>
    </inkml:context>
    <inkml:brush xml:id="br0">
      <inkml:brushProperty name="width" value="0.04286" units="cm"/>
      <inkml:brushProperty name="height" value="0.04286" units="cm"/>
    </inkml:brush>
  </inkml:definitions>
  <inkml:trace contextRef="#ctx0" brushRef="#br0">388 27 11056,'-11'-10'1557,"2"1"-1165,8 9-33,1-2-90,-1 1 11,1 1 202,-3-3-303,3 3 0,-2-1-101,1 1-22,1 0 57,-2 0-113,1 0-11,-3 0 11,-5 11 34,-7 16 89,-4 19 101,-4 21-112,0 13-23,2 11 79,2 6-106,11-47 0,1 0 117,-8 47-11,7-29 0,0 1-439,2-17 0,1-1 327,-2 16 0,0 0 89,1 24-22,1 3-33,3-4 0,2-2 66,1-5-111,0-6-3160,0-4 3204,0-6-38,0-1 38,0 1 90,0 4-111,0 4 123,0 5-113,0 4 57,0 3-68,0 1 11,-4-1-44,-1-1 67,-4-2-68,0-3-10,2-4-1,1-3-1832,3-7 1843,2-4-21,1-9-12,0-6 37,0-10-25,-2 7 10,1-14-22,-1 4 2257,1-13-2257,0-3 0,0-1-11,0-3 3403,0-2-3347,-1 4-45,0-6 0,1 5 11,0-6-11,0-1 22,-1 0-22,0-1 0,0-2 0,1 3 0,0-4 12,1 3-12,-2-3 0,2 2 11,-1 3 45,-1 2 89,-1 4-89,0 4-67,2-8 22,0-1-11,-1-10 79,2-1 1927,-1 0-2006,-1 0 0,2 0-34,-3 0 34,3 0-11,-3 0 11,2 0 0,-1 0 11,0 0 34,1 0-34,0 0 0,1-5-11,0-2 0,0-2 0,0 2-11,0 4 0,0 0 11,0 3-45,0-1 45,0 0 0,0 0 11,0-1 12,-1 1-1,-1 0 1,0 0-12,0 0 0,1-1-11,0 1-1333,1 0 55,0-4-671,0-11-785,-4-13-2129,2-24 4863,-2-24 0,2 32 0,2-3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0.233"/>
    </inkml:context>
    <inkml:brush xml:id="br0">
      <inkml:brushProperty name="width" value="0.04286" units="cm"/>
      <inkml:brushProperty name="height" value="0.04286" units="cm"/>
    </inkml:brush>
  </inkml:definitions>
  <inkml:trace contextRef="#ctx0" brushRef="#br0">1130 617 8030,'4'-70'1871,"-1"15"-1175,-2 51-36,0-1-122,-1-3-145,0-4-259,0-6 527,0-2-348,0 0 47,0 1-136,0 4 44,0 4-100,0-1 67,0 3-44,0-1-11,0 1-158,0 0-22,0 2 11,0-2 12,0 3-23,-1 0-67,-1 2 10,-1 1 46,2 2-124,-1-1-89,1 2 168,1 0 34,-2 0 22,1 0 0,1-2 33,-4 0-33,-1-5 23,-2 1-23,-2-3 0,-1-1 11,1-1-11,-1 0 0,1 0 11,1 2-11,2 3 11,2 4 23,1-1-34,2 3 11,-1-2 2354,2 2-2309,0-1-56,0-2 0,0-3-45,0-4 23,-1-2 22,1-3-12,-2-1-10,2 0 0,0-2 10,0 0 12,0 1 0,0 0 0,0 5 0,0 2 0,0 4 0,0 3-44,0 1-248,0 2 270,0 9-23,-5 8 45,-3 14 34,-5 8-12,-3 5-22,0 3 23,-1 2-1,3 4-3358,-1 4 3381,3 5-23,-2 5 45,1 4-55,-1 0-1,2-3-11,2-6 45,3-3-23,0-2 12,1 0-12,1-1-2257,0 3 2258,-1 1-333,-2 29 332,-2-16 0,1 19 79,-4-25-22,-4 27-23,2-23 22,2-13 0,0 0 2016,-2 5-2015,-5 16-1,6-28 112,1-2 2985,-2-1-3163,0-1 56,1 0-57,-1 1-2544,0 3 2555,1 4 112,-1 4-89,-1 1 0,1-1-12,-1-1-22,0-6 23,0-1 44,-2-4-66,2 0 44,1 0-12,-2 18-10,6 4-34,-2 1 22,5-2 57,-1-13-23,-2 4 11,0 0-65,-6 23 21,5-22-12,-5 16 56,7-25 0,-2 1-67,2 3-11,1 0 11,2-1 34,0 2-34,2-2 0,-2 5 11,2 5 11,-1 4 12,-1 2 3326,0 1-3349,-1-5-11,1-7 0,1-10 12,2-13 129,1-12-119,1-11 57,2-6 22,0-6-45,0 0 415,0-1-740,-1-5-381,-5-9-4065,-4-11 2867,-11-16-551,-9-13-5679,-7-19 8078,17 23 0,1 2 0,-3-8 0,6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1.332"/>
    </inkml:context>
    <inkml:brush xml:id="br0">
      <inkml:brushProperty name="width" value="0.04286" units="cm"/>
      <inkml:brushProperty name="height" value="0.04286" units="cm"/>
    </inkml:brush>
  </inkml:definitions>
  <inkml:trace contextRef="#ctx0" brushRef="#br0">4514 1130 5744,'-85'-45'246,"0"0"1,3 3-1,2 5-111,22 17 0,0 4-130,-6-2 1,-2 2 351,-8-1 0,-2 2-357,-6-1 0,-2 2 0,-5 0 0,-1 1-303,-4 0 0,-1 0 303,0 1 0,0 0 11,-1 0 1,1 0-12,-1 0 0,1 1 0,1-1 0,0 0 11,0-1 0,-1 0 0,1 1 1,-1 0-1,-1-2 0,0 1 11,30 4 1,-1 2-1,1-1 11,-33-5 1,0 1-23,2 1 1,1 0-12,6 1 0,3 1 5,8-1 1,4 1 22,9 3 0,3 0-17,11-1 0,3 1-1171,-29-2 1351,16 3-135,14 0 607,7 4-640,6-1 338,1 2-327,2 0-12,4 0 124,2 0 1666,5 0-1521,9-1 3269,4-1-3459,5-2 34,3-2 10,-2-4-77,2-3-68,0-6 11,3-1 11,3-3-3391,3 0 3369,5-2 0,3-4-23,4-1 23,5-5 0,3 0 0,2-2 23,1 1-23,-1 4 0,-4 7 0,-4 5 0,-8 7 33,-5 6-33,-6 3 0,-2 4 3482,-2 0-3404,-13 0-22,-18 0-33,-29 7-23,-25 6-123,36-3 1,-1 0 128,0 2 0,1 0-18,-38 10 12,8 3 0,36-5-11,6 2 11,30 15 67,17-5 79,23 26-12,36-2-78,-19-22 0,3 2-1613,11 4 0,4 1 1557,6 3 0,2 1-1140,1-1 1,1 0 803,-3-2 0,-1 0-871,-10-5 1,1 1 1206,20 9 0,-5-4 0,-10-2 0,-23-16 0,0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1.769"/>
    </inkml:context>
    <inkml:brush xml:id="br0">
      <inkml:brushProperty name="width" value="0.04286" units="cm"/>
      <inkml:brushProperty name="height" value="0.04286" units="cm"/>
    </inkml:brush>
  </inkml:definitions>
  <inkml:trace contextRef="#ctx0" brushRef="#br0">21 47 11336,'74'-33'145,"-15"19"-44,-55 40 123,-3 17-22,-11 9 22,-7 2-3369,-13 3 3234,-13 13-89,16-19 12,1 3-12,21-25-23,59 3-122,-6-18-909,49 3-3679,-28-18 1652,-17-15 3648,-23-10 0,-17 5 0,-12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5.624"/>
    </inkml:context>
    <inkml:brush xml:id="br0">
      <inkml:brushProperty name="width" value="0.04286" units="cm"/>
      <inkml:brushProperty name="height" value="0.04286" units="cm"/>
      <inkml:brushProperty name="color" value="#33CCFF"/>
    </inkml:brush>
  </inkml:definitions>
  <inkml:trace contextRef="#ctx0" brushRef="#br0">34 109 16199,'-18'4'1703,"3"-1"-1277,15-3-79,0 0-347,8 0-3994,13 0 4140,20-6-1237,20-3 1147,19-9 12,14-1 21,-22 6 1,0 1-1687,23-4 1619,-38 7 1,-6 2 1643,-18 3-1610,-19 2 1935,-10 1-2899,-4 1-213,-3 0-504,-4 0 1627,-3 0-2,-3 0 0,6 0 0,2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1.933"/>
    </inkml:context>
    <inkml:brush xml:id="br0">
      <inkml:brushProperty name="width" value="0.04286" units="cm"/>
      <inkml:brushProperty name="height" value="0.04286" units="cm"/>
    </inkml:brush>
  </inkml:definitions>
  <inkml:trace contextRef="#ctx0" brushRef="#br0">1 47 11728,'68'0'-471,"1"0"0,-1 0 1,33-1-1,-3-2-946,-19-1 0,-3-1 1302,2-2 0,-5-1 0,13-2 1,-25 1-1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2.351"/>
    </inkml:context>
    <inkml:brush xml:id="br0">
      <inkml:brushProperty name="width" value="0.04286" units="cm"/>
      <inkml:brushProperty name="height" value="0.04286" units="cm"/>
    </inkml:brush>
  </inkml:definitions>
  <inkml:trace contextRef="#ctx0" brushRef="#br0">672 21 13296,'21'-17'494,"-22"14"-236,-41 22-12,-27 16-3004,24-12 1,-2 2 2774,-2 1 0,-1 1-197,-1 1 1,1 1 184,4-2 1,2 1-683,-31 22 677,18-9-11,20-12-56,17-11 78,11-8 112,8-6 1807,12 0-1705,13 3-125,20 4-100,16 6-67,19 20 0,4 6-113,-37-21 1,-1 1 610,37 21 1,-7-1-1687,-23-12-773,-14-9 2173,-13-7-145,-12-7 0,-7-5 0,-5-2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2.623"/>
    </inkml:context>
    <inkml:brush xml:id="br0">
      <inkml:brushProperty name="width" value="0.04286" units="cm"/>
      <inkml:brushProperty name="height" value="0.04286" units="cm"/>
    </inkml:brush>
  </inkml:definitions>
  <inkml:trace contextRef="#ctx0" brushRef="#br0">103 36 13016,'-57'-20'662,"12"4"-628,54 16-34,14 0-56,21 0-718,21 0-1052,9 0-785,3 0 673,-16 0 1938,-21 0 0,-21 0 0,-15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2.806"/>
    </inkml:context>
    <inkml:brush xml:id="br0">
      <inkml:brushProperty name="width" value="0.04286" units="cm"/>
      <inkml:brushProperty name="height" value="0.04286" units="cm"/>
    </inkml:brush>
  </inkml:definitions>
  <inkml:trace contextRef="#ctx0" brushRef="#br0">0 1 11403,'98'9'190,"-3"0"-1388,-15-7-6379,2 1 5023,-1 2 2488,-3-2 0,-35 0 0,-10-2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3.347"/>
    </inkml:context>
    <inkml:brush xml:id="br0">
      <inkml:brushProperty name="width" value="0.04286" units="cm"/>
      <inkml:brushProperty name="height" value="0.04286" units="cm"/>
    </inkml:brush>
  </inkml:definitions>
  <inkml:trace contextRef="#ctx0" brushRef="#br0">69 146 6719,'0'-8'1950,"0"1"-1020,0 7 829,0 0-1086,-19-22 391,15 7-683,-15-14-325,26 10-11,8 6-34,11-2 1,14 3 10,32 6-168,-9 20 146,-6 12 34,-28 22 11,-49 7 11,-15 5 45,-26-1-23,-7-2 45,5-11-67,13-4 23,25-19 189,12-3 214,42-14-325,26-2-146,-5-3 1,5-1-12,10 1 0,7 0-647,3-1 1,6 1 0,-3 0-1808,7 1 0,-1 0 2281,-13 0 0,1 0 1,-13 1-1,7 0 1,-30 1-1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5.333"/>
    </inkml:context>
    <inkml:brush xml:id="br0">
      <inkml:brushProperty name="width" value="0.04286" units="cm"/>
      <inkml:brushProperty name="height" value="0.04286" units="cm"/>
    </inkml:brush>
  </inkml:definitions>
  <inkml:trace contextRef="#ctx0" brushRef="#br0">655 150 6325,'-69'60'130,"1"1"0,0-1 0,4-3 1,1-2-1,7-3-125,1 0 1,6-3 208,5-7 0,5-2-214,-13 15 124,25-26-202,41-29-247,36-36 246,-5 6 1,6-4-1544,13-14 0,3-4 1432,9-7 0,2-3 14,-23 17 1,1-2-1,0 0 176,3-3 0,-1-1 0,-5 4 0,-3 3 0,-5 3 0,-7 7 0,0-1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5.501"/>
    </inkml:context>
    <inkml:brush xml:id="br0">
      <inkml:brushProperty name="width" value="0.04286" units="cm"/>
      <inkml:brushProperty name="height" value="0.04286" units="cm"/>
    </inkml:brush>
  </inkml:definitions>
  <inkml:trace contextRef="#ctx0" brushRef="#br0">1133 1 5891,'-68'64'331,"1"1"1,0 0-1,8-10 1,2-2 0,-6 5-1272,-6 6 0,-7 7 0,0 0 0,6-6 955,1-2 0,4-4 0,6-6-4,1 1 0,7-5-82,6-7 0,4-4 71,-8 14 782,26-27-1174,59-42-180,35-31 298,-11 5 0,5-6-653,-14 9 0,2-1 0,1-2 927,5-8 0,2-1 0,-6 5 0,-2 2 0,-4 3 0,-7 4 0,-1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5.622"/>
    </inkml:context>
    <inkml:brush xml:id="br0">
      <inkml:brushProperty name="width" value="0.04286" units="cm"/>
      <inkml:brushProperty name="height" value="0.04286" units="cm"/>
    </inkml:brush>
  </inkml:definitions>
  <inkml:trace contextRef="#ctx0" brushRef="#br0">854 0 0,'-44'64'0,"-1"-1"0,0 0 0,0-2 0,-1-1 0,1-4 78,-19 11 0,1-4-84,0-1 1,0-1-6,5-7 0,2 0-12,6-6 1,4-1-56,-22 21 292,31-28 0,21-21 0,16-18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5.786"/>
    </inkml:context>
    <inkml:brush xml:id="br0">
      <inkml:brushProperty name="width" value="0.04286" units="cm"/>
      <inkml:brushProperty name="height" value="0.04286" units="cm"/>
    </inkml:brush>
  </inkml:definitions>
  <inkml:trace contextRef="#ctx0" brushRef="#br0">388 1 7190,'-44'52'22,"0"0"1,1-1-1,-17 21 1,7-6-12,20-24 0,4-4-11,-15 26-45,19-20-493,12-21 538,47-25 0,-25 0 0,28-11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0:55.992"/>
    </inkml:context>
    <inkml:brush xml:id="br0">
      <inkml:brushProperty name="width" value="0.04286" units="cm"/>
      <inkml:brushProperty name="height" value="0.04286" units="cm"/>
    </inkml:brush>
  </inkml:definitions>
  <inkml:trace contextRef="#ctx0" brushRef="#br0">151 0 6719,'-31'58'213,"1"-1"0,3-5 0,3-4-5806,0 6 5649,11-18 1678,12-18-1622,22-12-112,15-23 0,23-8-67,6-18 33,-5 4-11,-15 9-100,-21 16 1004,-19 22-2752,-57 53 1893,8-4 0,-14 8 0,32-35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6.476"/>
    </inkml:context>
    <inkml:brush xml:id="br0">
      <inkml:brushProperty name="width" value="0.04286" units="cm"/>
      <inkml:brushProperty name="height" value="0.04286" units="cm"/>
      <inkml:brushProperty name="color" value="#33CCFF"/>
    </inkml:brush>
  </inkml:definitions>
  <inkml:trace contextRef="#ctx0" brushRef="#br0">17 29 9745,'1'-5'583,"0"1"-583,-1 4-23,0 0 23,0-2 11,0 1 146,0-1 347,0 1 785,0 1-348,0-3-56,0 1-134,0 0-79,0-1-145,0 1-79,0 2 437,0-1-885,0 15 11,0 14 90,0 23-45,0 14 23,0 6-79,1-1 0,-1-3 11,1-9-11,-1-7-79,0-9-313,0-10-359,0-10-212,0-9 279,0-7 550,0-4-1222,0-8-817,0-13 111,0-14-213,-4-17 2275,-2-11 0,0 25 0,1 5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4.306"/>
    </inkml:context>
    <inkml:brush xml:id="br0">
      <inkml:brushProperty name="width" value="0.04286" units="cm"/>
      <inkml:brushProperty name="height" value="0.04286" units="cm"/>
    </inkml:brush>
  </inkml:definitions>
  <inkml:trace contextRef="#ctx0" brushRef="#br0">350 182 16120,'18'-18'998,"-3"4"-606,-13 14 33,3 0 2,2 0-91,2 0-135,-2 0-33,-1 0-78,-2-2-57,2-2-33,4-5-22,7-5-437,8-4-371,4-2-312,-1 4-483,-6 4 213,-7 7-706,-7 2-11,-5 3 807,-2 0-818,-1 0 3204,6 0 404,2 0 460,4 0-147,-1-4-257,-1-1-168,-2-4 168,-2 1-225,-2-1-234,-2 3-448,0 1-225,-1 4-303,0 1-55,-1 5-34,0 27 493,0 39-112,-2-8 0,-3 9-1425,-2 19 1,-5 14 1256,1-32 0,-2 8 0,-1 6 0,-1-1 0,0-4-748,-1 5 1,-1-2-1,0 0 1,-1 5 590,2-12 0,-1 4 0,0 3 0,0 1 0,1-3 0,-1-5 2,-2 16 1,-1-4 0,1-3 0,1 2 0,1 0 0,0 0 0,0 0 0,2 0-356,0-3 1,1-1 0,1 0 0,1-1 354,2-5 1,0-1 0,2-1 0,0-1-399,0 16 0,1-2 0,2-3 388,1-11 1,1-3 0,1-3-27,1 15 0,0-6 434,1-13 0,0-8-299,0 3 1757,0-21-1522,0-51 1534,7-32-1926,6-42 0,-2 18 0,1-8 584,1-17 0,0-13-636,-6 31 1,1-9-1,0-4 1,-1-1 0,1 4 0,0-9 0,0 3 1,0-2-1,1-5-2,-2 13 1,1-6 0,0-2 0,1-1 0,0 3 0,-1 4-547,2 0 0,-1 3 0,1 1 0,0 2 0,0-1 545,4-18 1,1-1 0,0 2 0,0 2 50,0 7 0,0 2 0,0 2 1,0 3-47,2-10 0,1 3 0,-1 7 55,2-11 0,-2 11-1,-5 28 1,-2 10-6,0 4 1095,-7 61-1095,-2 45 11,-1-4 1,0 7-12,0 18 0,0 6 749,0-20 1,0 2 0,0 2-657,0 8 1,-1 2-1,1 1 15,-1 7 0,1 2 1,0 1-11,0-22 0,0 1 0,-1 1 0,1 1-629,0 2 0,0 1 1,0 1-1,0-1 578,0 2 1,0-1 0,0 1 0,0-1-12,0-1 0,0 0 1,0 0-1,0-2 11,0-3 1,0 0 0,0-2 0,0-1 0,0 14 1,0-2-1,0-4-34,0-11 1,-1-2 0,1-5-9,-2 13 0,1-9 72,-3 21-1966,2-47 2460,0-35-1166,2-62 599,4 1 1,3-9 124,0-5 0,1-7 0,1-5-167,1 4 1,1-4 0,1-4 0,0-1-45,0 4 0,0-3 0,1-2 0,0-1 1,0-1-236,2-8 0,-1-2 0,1-1 0,-1-1 0,1 0 265,-3 15 1,0-1-1,1 0 1,-1-1 0,0 2-1,-1 0 15,2-13 0,0 1 0,-1 0 1,0 2-1,-2 2 228,1-11 0,-1 3 1,-1 2-1,-1 5-192,0-8 0,-2 4 0,-2 8 0,-1-7 0,-5 12-22,-6-9 1152,-27 116-1130,12 18 0,0 15 11,-2 8 0,0 9 0,0 3-221,0 15 1,1 3 0,2 5 253,4-17 1,2 3 0,0 2 0,2 1 33,1 5 1,1 2-1,2 2 1,1-1 286,1 4 0,3 0 0,0 1 0,1-1-334,1-2 0,1-1 0,0 2 0,2 3-134,-1-19 0,2 3 0,0 3 0,0-2 0,0-2 0,-1-6 114,1 8 0,0-5 0,0-2 1,0 1-1,0 12 0,1 3 0,-1-5 0,1-15-5,-1-5 0,1-14 225,-1 2 61,0-55-248,4-74-44,-1 3 0,3-17-56,0 7 0,2-13 0,2-9 0,0-1 0,-1 5-61,-1 9 1,1 2-1,-1 0 1,2-3-1,0-4-80,-1 5 1,2-4-1,0-4 1,0 0-1,0 0 1,0 3-1,-1 5 159,2-9 0,-1 3 0,1 4 0,-2 1 0,1 2 159,0-12 0,1 2 0,-1 4 1,-2 4-115,0-4 0,-2 5 1,-2 7 42,1-7 1,-4 14-121,-10 7-19,-15 85 89,-1 17 0,-4 19 44,-1 12 1,-5 22 0,-4 13 0,0 5 0,2-4 0,5-14-40,3-6 1,4-10-1,0 2 1,-2 9 0,0-4 0,-4 10 1,-2 6-1,1 1 1,2-4-1,4-7 1,6-13-7,5 6 0,6-12 0,1-3 928,-2 20 1,2-6-1086,2-17 0,0-7 187,0 12-1116,0-34-161,-7-27-1051,-14-38-1914,-20-29 380,11 10 0,-4-4 4134,-12-13 0,1 3 1,18 24-1,3 3 1,-29-30-1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6.248"/>
    </inkml:context>
    <inkml:brush xml:id="br0">
      <inkml:brushProperty name="width" value="0.04286" units="cm"/>
      <inkml:brushProperty name="height" value="0.04286" units="cm"/>
    </inkml:brush>
  </inkml:definitions>
  <inkml:trace contextRef="#ctx0" brushRef="#br0">341 1 6768,'-69'38'89,"-1"0"1,7-3 0,9 0 431,13 11-667,14-1 1,15-9 224,8-5-79,10-11 125,10-9-91,11-6-3024,11-5 3080,5-1 369,3-10 1603,31-33-1468,-32 13 100,18-19-301,-45 34-281,-7 9-112,-6 3-191,-4 4 3572,-1 5-3381,0 14 11,0 13 45,-3 39-56,3-11 0,-3 18 56,3-21-11,0-2-22,0-5-46,0-6-22,4-10-1950,5-5 225,6-16 34,7-3 1736,5-12 0,-11 1 0,0-2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6.490"/>
    </inkml:context>
    <inkml:brush xml:id="br0">
      <inkml:brushProperty name="width" value="0.04286" units="cm"/>
      <inkml:brushProperty name="height" value="0.04286" units="cm"/>
    </inkml:brush>
  </inkml:definitions>
  <inkml:trace contextRef="#ctx0" brushRef="#br0">63 24 7750,'0'-13'852,"0"2"-729,0 11 169,0 0-248,-28 45 24,21-20-1,-20 41-56,37-24 23,3 10-34,12 10-3392,-4 6 3392,-2 2 0,-8-2-12,-6-6 12,-3-13-605,-13-10-582,-7-14 1187,-16-8 0,13-9 0,2-5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6.798"/>
    </inkml:context>
    <inkml:brush xml:id="br0">
      <inkml:brushProperty name="width" value="0.04286" units="cm"/>
      <inkml:brushProperty name="height" value="0.04286" units="cm"/>
    </inkml:brush>
  </inkml:definitions>
  <inkml:trace contextRef="#ctx0" brushRef="#br0">211 1 6402,'-41'58'45,"0"1"0,4-4 0,6-3-1711,8 7-463,7-2 2373,4-5 0,6-24 0,2-8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7.076"/>
    </inkml:context>
    <inkml:brush xml:id="br0">
      <inkml:brushProperty name="width" value="0.04286" units="cm"/>
      <inkml:brushProperty name="height" value="0.04286" units="cm"/>
    </inkml:brush>
  </inkml:definitions>
  <inkml:trace contextRef="#ctx0" brushRef="#br0">1 1 7089,'2'3'617,"-1"0"-617,-1-3-1916,0 0 1916,0 4 0,0-3 0,0 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1:07.396"/>
    </inkml:context>
    <inkml:brush xml:id="br0">
      <inkml:brushProperty name="width" value="0.04286" units="cm"/>
      <inkml:brushProperty name="height" value="0.04286" units="cm"/>
    </inkml:brush>
  </inkml:definitions>
  <inkml:trace contextRef="#ctx0" brushRef="#br0">581 1 791,'-61'51'799,"-1"1"0,-12 12 1,5-2 510,31-28 1,2 0-1289,-13 12 1,2 0 1385,-8 11-1408,10-5-78,18-13 781,13-8-703,10-8 22,21-4 23,12-3 3425,23 2-3425,5-3 0,-3 2 33,-5 8-55,-20 0 22,-8 10-12,-16-3 1,-4 2 44,-1 0 158,0 7-490,3-11 254,-3 0-415,3-12 415,-25-1 0,16-8 0,-16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1.283"/>
    </inkml:context>
    <inkml:brush xml:id="br0">
      <inkml:brushProperty name="width" value="0.04286" units="cm"/>
      <inkml:brushProperty name="height" value="0.04286" units="cm"/>
    </inkml:brush>
  </inkml:definitions>
  <inkml:trace contextRef="#ctx0" brushRef="#br0">330 792 9677,'-79'-5'1166,"8"1"-864,41-1-22,-1 2-11,2 0 12,4 0-24,4 1 1,5 0-56,5 1-90,3 1-101,3 0 67,2 0-67,2 0 12,1 0-23,0-1 101,0 0 44,1-2-44,9 0-67,7 0 45,15-2-57,8 1-11,11-1 12,9-1 44,11 0-56,14-4 23,10-1-18,-42 4 1,1 0 17,2 0 0,1-1-205,1 1 0,1 1 182,1-1 1,1 1-1,1 1 0,0 0-11,2 1 0,1 0-6,1 0 1,1 0 5,0 0 0,0 0 0,1-1 0,-1 0-1632,0-1 0,0 0 1626,1-2 1,-1 1-1091,0-1 1,0-1 1095,-1 1 0,0-1-710,-1 0 0,0 0 710,-1-1 0,-1 1 58,-1-1 1,3 0-48,22-4 0,0-1-5,-19 4 0,0-1 752,16-2 1,-1 0-754,-25 4 1,-2 0-6,18-2 0,-1 0 1134,-21 3 0,2-1-1134,28-6 0,-2 0 0,10-5 0,-31 7 0,0 0 0,32-8 0,-42 11 0,0-1 17,1 1 0,0-1-816,0 1 0,-1 0 843,41-9 24,-13 4 32,-16 2-21,-19 6-23,-15 0 2589,-12 5-2600,-7-2 2344,-2 1-2389,0-1-67,5-3-22,-5 1-236,1-5-908,-6 1-1333,-20-5 2566,-17-2 0,9 7 0,-5 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3.028"/>
    </inkml:context>
    <inkml:brush xml:id="br0">
      <inkml:brushProperty name="width" value="0.04286" units="cm"/>
      <inkml:brushProperty name="height" value="0.04286" units="cm"/>
    </inkml:brush>
  </inkml:definitions>
  <inkml:trace contextRef="#ctx0" brushRef="#br0">1 2000 6305,'1'3'1065,"0"-1"-763,-1-2 594,0 0-235,3 5 67,-1-3-425,4 3-112,0-5-12,3-3 79,2-4 67,3-5-34,2-4-134,1-5 56,3-3-45,1-3 45,0-1 22,0-2-56,-3 1 213,-3-2-89,-3 1-191,-1 0-78,0 0 67,2-3-101,1-3 101,0-1-45,2-6-3370,1-1 3359,0-4-110,3-3 87,12-24-22,-6 16 45,10-13 0,-11 24-45,2 1 44,1-3 1,1-1 0,1 1 78,14-16-123,-10 19 45,10-11 0,-15 22-12,1 0-10,0 2 44,1-1-22,17-18-12,8-4-33,0-1 12,16-8-290,-30 31 278,14-9 12,-18 18-24,3 0 24,-1 2 21,20-9-33,-13 8 11,17-8-22,-15 9 34,-1 2-35,0 2 24,1 3-2130,-1 2 2118,2 2 1293,0 0-1293,-1 4 395,2-2-406,-5 4 22,2 1-11,-3 3 2955,-1 1-2955,-1 1 11,-3 1-22,-3 0 22,-2 0 1310,-1 0-1321,-2 1-11,3 4 11,-2 3 11,4 3 0,2 1 0,2 1-11,2-1 0,16 4 0,-16-4 0,8 2 0,-24-1-11,-2 0 11,-4 4 0,1 2 0,1 0 0,0 3 0,4-2 11,17 10 12,-7-9-23,12 5 0,-16-9 0,1 0 0,-3 0 0,-2 2 0,2 1 0,11 15-23,-9-6 23,10 9 23,-15-11-12,0-1-11,-1-3 11,-1 0 12,-1-4 21,0 0-44,-4-2 35,9 7-24,-9-5 0,6 6 34,-8-6 0,2 1-34,0-1 56,1-3-56,2 0 23,-3-5 11,2 1-23,-1-2 1,-1 0-1,1 1-11,-1 3 0,4 0 12,0 4-12,2 1 0,-1 1 0,1 1 12,-1-1 10,3-2-21,2 1 44,1-2-56,4-1 33,0 0-10,0-2-12,-1-1 22,-5-3 1,-4-5-23,-5-2 12,-4-3-12,0 0-11,1 0-56,-2-5-224,0-3-348,-7-7-683,-3-3-2767,-9-2 4078,-19-2 0,12 9 0,-11 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4.338"/>
    </inkml:context>
    <inkml:brush xml:id="br0">
      <inkml:brushProperty name="width" value="0.04286" units="cm"/>
      <inkml:brushProperty name="height" value="0.04286" units="cm"/>
    </inkml:brush>
  </inkml:definitions>
  <inkml:trace contextRef="#ctx0" brushRef="#br0">1 15 10036,'0'-7'1266,"0"1"-919,0 5 1300,0 1-1647,0 3 45,1 9 23,3 11 55,2 8 23,2 8 0,0 2-90,-1 1-12,2 1-32,1-2 55,1 1-34,1-3 12,1 2 22,-1-4 79,1 3-90,-1-1 33,-1 4-55,0-1 11,-1 1 44,-2-1-21,0 0 10,-2-2 23,0-1-68,-1-1 69,0-2 10,0-1-56,-2-3 11,1-1 12,0-1-35,-1-1 1,3-1-45,1 0 11,0-1 34,2 2-22,0 0 33,0 2-12,3 3-10,-2 1 33,1 0-11,-1 1-3425,0-5 3436,0 1-470,0-2 425,-1-3 12,0-2 11,-1-2 44,-1-3-44,-1-1 3187,1-3-3199,-1-1 598,-3-1-620,1-3-11,-2 0 11,2-2-11,-1 0 0,0-3 11,0 0-11,-1-1 0,1-1-11,-1-1-22,1-1-572,1-1-11,2-1-550,2-9-1691,1-4-1726,-2-11 4583,-3-2 0,-3 11 0,-1 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8.996"/>
    </inkml:context>
    <inkml:brush xml:id="br0">
      <inkml:brushProperty name="width" value="0.04286" units="cm"/>
      <inkml:brushProperty name="height" value="0.04286" units="cm"/>
    </inkml:brush>
  </inkml:definitions>
  <inkml:trace contextRef="#ctx0" brushRef="#br0">1 53 5868,'0'-6'515,"0"2"-481,0 4-23,0 0-11,0-11 0,1 8 0,0-8 0,2 10 11,-1 1 79,1-1 224,-2 1 66,0 0 47,-1-2-35,0 2-157,0-2 78,0 0 147,0-1-101,0-1-23,0 3 852,0 0-1188,0 7 56,6 10 11,2 10 0,7 9-45,11 17-22,-3-9 90,3 4 0,2 2-46,2 5 1,16 30-3426,-24-36 3471,-1-2-184,-2 2 150,-2 2 45,0 2-23,6 25 1,-4-17-2253,5 16 2219,-5-26 2230,-2-4-2174,8 16-45,-8-20-45,4 10-2096,-9-22 2119,-1-5-1,-3-2-10,0-3 2256,-3-3-2256,-2-2 10,0-2-33,-2-4 3403,0-3-3403,-1-3 0,0-1 0,0-1-100,1-1-551,3 0-1029,3 0-886,8-14 2566,7-13 0,-8 8 0,0-6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6.726"/>
    </inkml:context>
    <inkml:brush xml:id="br0">
      <inkml:brushProperty name="width" value="0.04286" units="cm"/>
      <inkml:brushProperty name="height" value="0.04286" units="cm"/>
      <inkml:brushProperty name="color" value="#33CCFF"/>
    </inkml:brush>
  </inkml:definitions>
  <inkml:trace contextRef="#ctx0" brushRef="#br0">6 118 10384,'-6'-70'7417,"9"22"-12819,18 70 5581,8 12 356,1 4-367,6 4-947,0-2 924,4-1-66,1-5-35,-3-5 1910,-5-9-1943,-7-6 1008,-6-8-1019,-4-3 3280,-2-3-4020,0-7 740,1-34 0,-6 24 0,-2-22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9.747"/>
    </inkml:context>
    <inkml:brush xml:id="br0">
      <inkml:brushProperty name="width" value="0.04286" units="cm"/>
      <inkml:brushProperty name="height" value="0.04286" units="cm"/>
    </inkml:brush>
  </inkml:definitions>
  <inkml:trace contextRef="#ctx0" brushRef="#br0">1 13 7358,'0'-3'1614,"0"1"55,0 2-1489,0-3-124,0 2-45,0-2-11,0 3-67,0 0 67,1 2 78,3 13 90,0 12 11,2 22 269,-1 12-178,-1 10-226,0 2-21,3 0-1,5-5 1,5 0 10,4-5 23,3 1 11,1-4 12,-2 0-12,1-1-11,-3 1 22,1-1-22,-2 2 0,0 0-33,-1 1 78,-3 2-34,0 3-3448,0 3 3437,0 4 0,0-2-156,1-1 111,-2-4 12,1-6 33,-2-3-56,1-7 0,-1-7 0,-4-11-12,-1-10-10,-3-9-258,-4-6-269,1-5 549,-3-10 0,0 4 0,0-5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29.917"/>
    </inkml:context>
    <inkml:brush xml:id="br0">
      <inkml:brushProperty name="width" value="0.04286" units="cm"/>
      <inkml:brushProperty name="height" value="0.04286" units="cm"/>
    </inkml:brush>
  </inkml:definitions>
  <inkml:trace contextRef="#ctx0" brushRef="#br0">13 0 5969,'-7'0'-79,"1"0"1,6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0.301"/>
    </inkml:context>
    <inkml:brush xml:id="br0">
      <inkml:brushProperty name="width" value="0.04286" units="cm"/>
      <inkml:brushProperty name="height" value="0.04286" units="cm"/>
    </inkml:brush>
  </inkml:definitions>
  <inkml:trace contextRef="#ctx0" brushRef="#br0">318 28 9162,'-53'5'695,"0"1"0,-35 3-348,75-4-213,-3 0-10,-2 0 212,-2 0-56,2 0-11,2-2 78,5-1 135,4-2-135,4 0-213,2 0-134,1 0 0,5 0 0,31-11 12,-2 0-12,22-7-3404,-20 4 3304,-8 5-438,-11 3-403,-7 3-504,-5 1-1581,-4 0 3026,-1 2 0,0-1 0,0 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0.734"/>
    </inkml:context>
    <inkml:brush xml:id="br0">
      <inkml:brushProperty name="width" value="0.04286" units="cm"/>
      <inkml:brushProperty name="height" value="0.04286" units="cm"/>
    </inkml:brush>
  </inkml:definitions>
  <inkml:trace contextRef="#ctx0" brushRef="#br0">1 55 6686,'0'-7'123,"0"2"415,0 5 1669,0 0-1871,10-7-101,-4 3 125,10-5 267,-6 3 124,-2 2-135,-2-2-235,-3 4-34,-1-1-89,-1 3 168,-1-1-404,2 1-22,2 2 56,3 9 34,5 8-23,2 10-11,3 4-23,-1 2-33,-3-3 0,1-1-11,-3-5-11,-1-2-236,0-6-874,-4-2-1725,3-4 2857,-3-6 0,-2-3 0,-1-3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1.233"/>
    </inkml:context>
    <inkml:brush xml:id="br0">
      <inkml:brushProperty name="width" value="0.04286" units="cm"/>
      <inkml:brushProperty name="height" value="0.04286" units="cm"/>
    </inkml:brush>
  </inkml:definitions>
  <inkml:trace contextRef="#ctx0" brushRef="#br0">0 3 7818,'3'-1'1490,"-1"0"2498,-2 1-3988,3 5 214,4 11-24,5 13-89,7 12-34,3 6-44,3-2 10,0-4-21,-5-9-12,-4-6-68,-6-8-368,-5-5-1470,-3-5-2340,-2-4 4246,-6-2 0,4-2 0,-5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2.233"/>
    </inkml:context>
    <inkml:brush xml:id="br0">
      <inkml:brushProperty name="width" value="0.04286" units="cm"/>
      <inkml:brushProperty name="height" value="0.04286" units="cm"/>
    </inkml:brush>
  </inkml:definitions>
  <inkml:trace contextRef="#ctx0" brushRef="#br0">5 130 10451,'-1'-68'1468,"-1"14"-1110,2 49-11,0 4-33,-1 0-79,1 1-268,-1 0 33,1 9 44,1 11 46,6 15 45,3 13-101,9 8-23,2 9 168,3 4-44,2 8-23,-1 5 0,-1 0-1,-1 1-43,-3-4-35,3-6 34,-2-5-33,4-6 11,-4-5 0,2-6-45,-6-6 11,0-6-11,-3-6 22,0-6-22,-3-7 0,-1-8-78,-4-4-45,-2-6-180,-3-1-2621,-1-1-774,0 2 3698,0 1 0,0 0 0,0-1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3.099"/>
    </inkml:context>
    <inkml:brush xml:id="br0">
      <inkml:brushProperty name="width" value="0.04286" units="cm"/>
      <inkml:brushProperty name="height" value="0.04286" units="cm"/>
    </inkml:brush>
  </inkml:definitions>
  <inkml:trace contextRef="#ctx0" brushRef="#br0">7 107 7392,'-1'-9'1165,"0"1"-986,1 8-3531,0 0 3509,-5-28 368,6 18-446,2-23 1005,8 27-938,6-2-90,1 6-22,7 0 2987,1 2-2942,3 0 1162,-3 5-1039,-5 7 134,-5 9-22,-7 7 44,-4 5-33,-4 2-55,-3 2-136,-6-3-11,-2-1 12,-5-7-12,4-2-56,2-7-33,3-6 10,3 0-55,1-8 11,1 3 0,1-5 11,0 0 23,2 2 22,8-2-34,8 0-22,14 0-179,10-2-358,8-7-1110,6-5-1738,-2-7 3385,-8-1 0,-20 9 0,-12 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4.113"/>
    </inkml:context>
    <inkml:brush xml:id="br0">
      <inkml:brushProperty name="width" value="0.04286" units="cm"/>
      <inkml:brushProperty name="height" value="0.04286" units="cm"/>
    </inkml:brush>
  </inkml:definitions>
  <inkml:trace contextRef="#ctx0" brushRef="#br0">6 13 8961,'-3'-7'784,"1"2"-426,2 5 1020,0 0-1086,0 9-90,0 6-57,0 15 57,2 7-34,3 11 45,2 8 268,2 9-324,-1 6-33,2 2-12,-2-1-56,2 0 34,1-6-57,0-5-21,0-9-12,-1-11 0,-3-9 0,0-11-12,-2-6-111,-1-7-303,1-5-381,-3-2-459,1-1-2599,-2-3 3865,1-6 0,-1 4 0,-1-3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4.647"/>
    </inkml:context>
    <inkml:brush xml:id="br0">
      <inkml:brushProperty name="width" value="0.04286" units="cm"/>
      <inkml:brushProperty name="height" value="0.04286" units="cm"/>
    </inkml:brush>
  </inkml:definitions>
  <inkml:trace contextRef="#ctx0" brushRef="#br0">12 97 7212,'-6'0'919,"0"0"-796,6 0 359,0 0-201,11-21 77,4 8-11,12-16 68,2 15 179,0 4 56,-4 4-516,-5 4-89,-7 1 134,-6 4 236,-3 12-90,-3 10-135,-1 13-67,-2 5-67,-5 0 381,-3-3-268,-2-6-158,3-9 34,3-9-45,4-9 11,1-4 12,1-3-12,0 0 101,4 0-112,10 0-292,11-2-974,8-2-2141,4-3 3407,-6-1 0,-13 3 0,-7 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5.886"/>
    </inkml:context>
    <inkml:brush xml:id="br0">
      <inkml:brushProperty name="width" value="0.04286" units="cm"/>
      <inkml:brushProperty name="height" value="0.04286" units="cm"/>
    </inkml:brush>
  </inkml:definitions>
  <inkml:trace contextRef="#ctx0" brushRef="#br0">102 15 6383,'-12'0'1715,"2"0"-774,10 0 1031,0 0-1625,-34 11-33,24-7-236,-24 8-55,32-11 123,2-1-360,8 0 13,6-3-774,11-2-1221,4-2-358,-1-2 2554,-6-1 0,-10 6 0,-6-1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6.993"/>
    </inkml:context>
    <inkml:brush xml:id="br0">
      <inkml:brushProperty name="width" value="0.04286" units="cm"/>
      <inkml:brushProperty name="height" value="0.04286" units="cm"/>
      <inkml:brushProperty name="color" value="#33CCFF"/>
    </inkml:brush>
  </inkml:definitions>
  <inkml:trace contextRef="#ctx0" brushRef="#br0">50 0 18036,'-14'23'493,"1"11"-203,6 19-189,-2 8 75,6 4-142,-1 1 33,4-3-3418,0-4 3295,0-6-2274,2-7 1422,2-6-638,0-8-1849,1-8-3742,-2-12 7137,2-6 0,-2-6 0,0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6.284"/>
    </inkml:context>
    <inkml:brush xml:id="br0">
      <inkml:brushProperty name="width" value="0.04286" units="cm"/>
      <inkml:brushProperty name="height" value="0.04286" units="cm"/>
    </inkml:brush>
  </inkml:definitions>
  <inkml:trace contextRef="#ctx0" brushRef="#br0">1 30 838,'39'-15'2554,"-9"3"-9,-25 10-2556,-3 1 1400,-1 1-1389,-1 9 919,0 2-908,-2 9 3270,-4 0-3292,-1-5-23,-1-2 23,5-6-34,2-3 45,1-2 68,2 0 55,7-2 0,4 2 102,6 2-147,0 3 180,-3 7 324,-2 7-201,-3 6-67,-5 6-112,-2 1-124,-3-2-22,-1-5-33,0-3-23,0-7-236,-7-3-1512,-4-4-4201,-13-4 5949,-8-2 0,13-3 0,0-1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37.199"/>
    </inkml:context>
    <inkml:brush xml:id="br0">
      <inkml:brushProperty name="width" value="0.04286" units="cm"/>
      <inkml:brushProperty name="height" value="0.04286" units="cm"/>
    </inkml:brush>
  </inkml:definitions>
  <inkml:trace contextRef="#ctx0" brushRef="#br0">0 117 14316,'1'-55'202,"6"9"-191,2 39-22,2 1-23,-3 4 12,-4 1 22,-2 6 22,-2 9 23,0 9-11,-5 8-34,-2-2 0,-2-6-12,2-6 12,4-5-11,2-4 11,1 0 0,0-2 11,9 4 12,3 2 22,12 4-23,3 4 90,4 2 68,5 3 100,0-1 11,-1-1-78,-6-3-135,-9-4 46,-9-2-12,-6-1-90,-12 4-22,-15 2-918,-18 6-4738,-21 3 5656,-13 0 0,31-11 0,5-6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44.035"/>
    </inkml:context>
    <inkml:brush xml:id="br0">
      <inkml:brushProperty name="width" value="0.08571" units="cm"/>
      <inkml:brushProperty name="height" value="0.08571" units="cm"/>
      <inkml:brushProperty name="color" value="#33CCFF"/>
    </inkml:brush>
  </inkml:definitions>
  <inkml:trace contextRef="#ctx0" brushRef="#br0">117 127 6585,'0'-5'1087,"0"2"-157,0 3-762,-2-10-67,0 6 145,0-7 1,0 8-124,1 3 56,-1-3-156,2 2-12,-2-2 123,0 0-89,0-1 56,-1-1 0,1 1-79,-1-1-11,1 3-11,1-2 11,-2 3-11,3 0-347,-1 0 347,1 5 0,0-3 0,0 3 23,0-1 862,0-3-885,-1-4 45,0 0-45,-2-3 11,2 4-22,0 2 280,-1 1 470,2-1-739,-2 0 0,1-1-11,-2 0 22,2 2 34,0-1-45,0 0 0,0-1-11,-1 1 33,2-1-33,-2 1 11,1-1-34,0 2 483,0-1 88,1 0-458,-1-1-79,1 0 11,0-1 23,0 0-34,0 0 0,-1-1 0,0 2 11,-1 1-11,2-1 0,-2 1-493,1 1 504,0 2-11,1 1 11,0 3-11,0-2 0,0 0 0,0-2 0,0 0 1614,0-1-1614,-2-1 0,2 0 123,-3 0-78,2 0-45,0 0 0,-2 0 0,1-2 0,0-1-11,0-2-12,2 0 23,-2 1 0,0 1 34,0 1-34,1 1-56,-1 1 313,1 0-257,1-2 12,-1 1-785,1-1-773,-2 2-2466,-3 0 4012,-2 0 0,2 0 0,2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48.173"/>
    </inkml:context>
    <inkml:brush xml:id="br0">
      <inkml:brushProperty name="width" value="0.08571" units="cm"/>
      <inkml:brushProperty name="height" value="0.08571" units="cm"/>
      <inkml:brushProperty name="color" value="#33CCFF"/>
    </inkml:brush>
  </inkml:definitions>
  <inkml:trace contextRef="#ctx0" brushRef="#br0">5 53 6383,'-3'-11'616,"1"2"-324,2 9-23,0 0-179,0-8 100,0 4 90,2-7 123,0 8 57,2 0 111,-2 2-67,0 0 471,-1 1-997,0-2 22,0 2 56,4 8 56,-2 3 34,3 9-23,-5 2 0,3 2 11,-3 14 24,1-8 144,1 11-223,1-10-23,3 9-56,-1-12 11,2 2 0,-3-16-11,-1-7 0,-1-1 112,0-4 67,-2-1 976,0-1-1155,-1-7-23,0-7 23,0-10 11,0-7-11,0-4 0,-3 2-3392,-1 0 3392,-4 7 12,3 5-12,1 6 0,3 5 0,1 2 0,0 3 11,-1-1 3381,1 1-3381,-2 0-22,1 1 33,0 0 1,0 3-292,1 0 269,-1 5 0,1 5 0,0 5 22,0 4-55,0 0 33,0 1 0,1 2 33,4 1-3414,1 1 3393,4 0-12,0 0 22,0 0 68,0 1-90,-1-1 33,-1 0-22,-2-3 3393,1-2-3393,-2-1 34,0 1-34,2 0 22,-3-1-33,1 0 0,2 0 12,-2-1 55,4 4-67,-2 1 45,1-1-34,3 12-11,-4-12 0,2 5 11,-4-14-11,-1-3 0,-1-2 0,0-3 22,-2 1-44,0-2 56,2 5-34,-3-2 0,4 4-12,-3-1 12,2 2 0,1 1 0,1 2 0,0-2 0,0 0 12,0-2-12,-1-3 0,-2 0 0,1-4 0,-3 0 0,1-1 33,-1 0-33,1 4-33,1 0 33,0 7 33,3 1-22,0 7 12,2-1-12,1-1-11,-2-2 11,1-1-11,0 0 0,1-1 11,0 1-11,-1-4-11,-1-2 11,-1-1 0,0-3 0,-1 1 0,1 0 11,-1 1-11,1-1 0,0 1 0,0-2 0,0 3 23,0-2-23,0 2 0,-3 2 0,4 2 0,-3 0 11,3 0-11,0 0 0,-1-1 0,0-2 0,0 0-11,5 9 11,-3-6 11,9 13 34,-9-12-45,5 5 11,-3-6-11,-1-1 0,-1-1 22,-2-3-11,1 6 68,-3-7-79,1 6 11,-4-7-11,3-1 34,-3 0-34,2-2 11,0 5 11,0-3-11,0 2-11,1-1 23,-2-1-1,3-1-11,-4 2-11,4-1 34,-3 2-23,0 2 23,3 3 145,-1 1-134,6 10-23,-2-7 12,1 6-1,-3-8-33,-2 0 12,0-5 0,-1 2-12,0-5 11,-1 2 0,2-4-11,-2 0 11,1-1 23,0 1-12,-1 1 12,-1 2-23,1 2 23,-1 1-12,2 4 112,2 12-134,0-3 56,2 8-56,0-10 0,-2-4 12,0-2-12,-2-2 11,0-3-11,-1 0 22,0-1 12,1 15-3415,0-5 3381,3 14 11,-3-11 0,2 1-11,0-1 12,-1 4-12,2-6 0,-1 2 3403,0-8-3403,-2-2 0,0-2 0,-1 0 0,-1 1 11,2 6 0,1 3 68,4 21-68,0-9 22,0 12 12,-1-15-34,-1-5-11,0-3 0,0-4 0,-1-4 0,-1-3 12,0-1-1,-1-1-11,1 2 0,-2-2 0,1 4 22,0 0-22,1 5 0,2 1 0,2 1 45,-1-1-45,0-2 0,-1-4 11,-1-1-11,0-4 0,-2 0 0,-1-2-11,2-1 22,-1 1-11,1 0 11,-1 0-11,0-2 0,-1 0 0,0-1 12,0 0-12,0-1-34,1 0-448,0 0-146,-1 0-616,1 0 1,-1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49.169"/>
    </inkml:context>
    <inkml:brush xml:id="br0">
      <inkml:brushProperty name="width" value="0.08571" units="cm"/>
      <inkml:brushProperty name="height" value="0.08571" units="cm"/>
      <inkml:brushProperty name="color" value="#33CCFF"/>
    </inkml:brush>
  </inkml:definitions>
  <inkml:trace contextRef="#ctx0" brushRef="#br0">146 71 8266,'0'-7'1703,"0"2"-1288,0 5 862,0 0-1008,0-23 224,0 16-112,0-18-68,0 24 696,0 0-1009,-5 0 0,-3 0 0,-8 1 11,-4 4-11,-1 1 34,-2 0-12,4 0 0,5-2 34,4-2-11,4 0-45,3-1 0,2 0-22,9 0 11,7 0 22,15 0-11,8-1 0,7-2 0,-1 0 0,-6-1 0,-9 0-11,-11 3 11,-7 0 22,-8 1 12,-2 0-34,-11 0 0,-5 0-3392,-14 1 3403,-3 2 0,-3 3-644,2 1 656,5-1 21,5-2-44,8 0 23,7-4-23,4 1-560,3-1 3134,7 0-3997,2 0-908,7 0-896,2 0 3227,2-3 0,-8 2 0,-3-2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49.618"/>
    </inkml:context>
    <inkml:brush xml:id="br0">
      <inkml:brushProperty name="width" value="0.08571" units="cm"/>
      <inkml:brushProperty name="height" value="0.08571" units="cm"/>
      <inkml:brushProperty name="color" value="#33CCFF"/>
    </inkml:brush>
  </inkml:definitions>
  <inkml:trace contextRef="#ctx0" brushRef="#br0">1 33 7538,'3'-4'1512,"-1"0"46,-2 4-875,3-10-22,-2 7 482,2-7-661,-3 9 571,0 1-1053,0 10 112,0 4-34,0 15-67,0 3 192,0 2-158,1 0-1,2-5 24,0-3-68,1-5 0,-1-6 0,1-1-12,-2-6-10,1 1-90,-1-4-214,-1 0-368,2-4-897,-3 0-549,2-1 0,-1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49.989"/>
    </inkml:context>
    <inkml:brush xml:id="br0">
      <inkml:brushProperty name="width" value="0.08571" units="cm"/>
      <inkml:brushProperty name="height" value="0.08571" units="cm"/>
      <inkml:brushProperty name="color" value="#33CCFF"/>
    </inkml:brush>
  </inkml:definitions>
  <inkml:trace contextRef="#ctx0" brushRef="#br0">1 35 9397,'16'4'1614,"-3"-1"-605,-13 0-382,0-1-101,0 0-481,0-1 124,0 1-192,0-8-56,0-2 79,0-6 11,3 3-11,-2 3-22,2 5-68,-2 2 113,-1 1-23,0 7-269,0 2-717,-6 6-1367,0-4 2353,-3-2 0,3-6 0,3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0.465"/>
    </inkml:context>
    <inkml:brush xml:id="br0">
      <inkml:brushProperty name="width" value="0.08571" units="cm"/>
      <inkml:brushProperty name="height" value="0.08571" units="cm"/>
      <inkml:brushProperty name="color" value="#33CCFF"/>
    </inkml:brush>
  </inkml:definitions>
  <inkml:trace contextRef="#ctx0" brushRef="#br0">15 72 10159,'-8'-18'1020,"2"1"-986,6 8-34,4 0 56,5 2-56,7 1 11,3 3 11,2 1 101,-2 3 180,-3 9-67,-4 6-68,-3 10-3292,-5 2 3371,-2 2 313,-5 9-291,-4-11 90,-6 11-247,2-21-34,0 2-44,6-12 33,3-1 3347,1-3-3391,-1-2-12,2 0 34,0-1-45,5 0-45,7-1-179,7 0-382,10-1-1444,-1-6-2163,-1-4 4213,-6-5 0,-9 7 0,-6 1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0.852"/>
    </inkml:context>
    <inkml:brush xml:id="br0">
      <inkml:brushProperty name="width" value="0.08571" units="cm"/>
      <inkml:brushProperty name="height" value="0.08571" units="cm"/>
      <inkml:brushProperty name="color" value="#33CCFF"/>
    </inkml:brush>
  </inkml:definitions>
  <inkml:trace contextRef="#ctx0" brushRef="#br0">35 51 7773,'-3'-6'1288,"1"2"-190,2 4-627,-2-16-112,6 10 571,-2-10-381,7 14-505,0 2 248,1 0 144,0 10-144,-2 7 0,-3 14 32,-3 4-122,-2 4-57,-4-1 12,-5-2 78,-6-4-43,-2-6-24,1-6 0,5-5-45,3-7-45,4-3 45,2-3 57,1-1-80,1 0 12,2 0 23,10 1-57,6-1-78,13-1-1411,18-11-1122,-11 0 2533,6-9 0,-28 10 0,-8 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5.102"/>
    </inkml:context>
    <inkml:brush xml:id="br0">
      <inkml:brushProperty name="width" value="0.08571" units="cm"/>
      <inkml:brushProperty name="height" value="0.08571" units="cm"/>
      <inkml:brushProperty name="color" value="#33CCFF"/>
    </inkml:brush>
  </inkml:definitions>
  <inkml:trace contextRef="#ctx0" brushRef="#br0">92 18 8916,'4'0'1893,"0"0"-492,-4 0-1199,-11 63-23,7-22-34,-7 54 46,9-37 22,2 0-101,0-1-68,0-4-10,4-8-34,-1-11 0,4-9 0,-4-9 22,1-6-22,-3-6 102,0-2 44,-1-2-146,0-8-12,-4-7 1,-3-14-22,-5-8 33,-4-11 0,0-7-12,1-9-10,1-2 22,8 2-3392,1 7 3381,5 12-23,9 9-11,5 12-23,10 6-44,3 10 45,1 4 34,-3 7 33,-2 11 33,-5 25 90,-9-3 3416,-2 17-3382,-10-20-34,-7-4-78,-3-5 44,-8-9-89,3-4-403,-1-8-550,0 0-1131,4-8 2084,2-21 0,7 15 0,4-14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7.445"/>
    </inkml:context>
    <inkml:brush xml:id="br0">
      <inkml:brushProperty name="width" value="0.04286" units="cm"/>
      <inkml:brushProperty name="height" value="0.04286" units="cm"/>
      <inkml:brushProperty name="color" value="#33CCFF"/>
    </inkml:brush>
  </inkml:definitions>
  <inkml:trace contextRef="#ctx0" brushRef="#br0">26 90 14719,'0'-3'3553,"0"-1"-3508,0 4 11,0 0 201,0 29-145,0-1-33,0 27-46,0-6-33,1-3 23,3-1-12,3-9 34,-1-6-45,2-10-11,-4-6 67,-2-8 190,0-3-33,0-15-157,0-12 0,1-21-56,0-18 68,1-8 178,0-24-89,0 35-23,-1 2-78,0 46-56,0 9-145,4 3 133,5 1 24,7 12-1,9 9 56,4 14 23,15 21-90,-19-18-68,1 11 57,-23-22 0,-12 5-673,-18 5-1646,-19 3-5390,-20 0 7720,-15-8 0,33-15 0,5-8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5.387"/>
    </inkml:context>
    <inkml:brush xml:id="br0">
      <inkml:brushProperty name="width" value="0.08571" units="cm"/>
      <inkml:brushProperty name="height" value="0.08571" units="cm"/>
      <inkml:brushProperty name="color" value="#33CCFF"/>
    </inkml:brush>
  </inkml:definitions>
  <inkml:trace contextRef="#ctx0" brushRef="#br0">110 5 8456,'1'-2'2656,"0"-1"-79,-1 3-2409,-3 1-22,-8 15 234,-7 10-21,-7 22-168,1 9-124,7 5-56,7 0-11,7-6 0,10-6-22,12-9-12,16-10-22,14-8-112,11-9-482,4-7-639,2-4-4186,-5-9 2651,-6-8 2722,-8-8 0,-22 6 1,-7 2-1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5.733"/>
    </inkml:context>
    <inkml:brush xml:id="br0">
      <inkml:brushProperty name="width" value="0.08571" units="cm"/>
      <inkml:brushProperty name="height" value="0.08571" units="cm"/>
      <inkml:brushProperty name="color" value="#33CCFF"/>
    </inkml:brush>
  </inkml:definitions>
  <inkml:trace contextRef="#ctx0" brushRef="#br0">1 56 11840,'46'-32'404,"-2"8"-169,-12 34-22,-4 8 67,-7 13 78,-11 8-55,-5 6-23,-13 2 101,-5 3-112,-7-5-180,-2-4-89,7-11-22,7-9 11,4-9-57,4-7 57,6-3-134,8-2-247,13-1-337,8-7-570,3-4-763,-5-7-807,-7 1 2869,-10 0 0,-8 9 0,-7 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5.900"/>
    </inkml:context>
    <inkml:brush xml:id="br0">
      <inkml:brushProperty name="width" value="0.08571" units="cm"/>
      <inkml:brushProperty name="height" value="0.08571" units="cm"/>
      <inkml:brushProperty name="color" value="#33CCFF"/>
    </inkml:brush>
  </inkml:definitions>
  <inkml:trace contextRef="#ctx0" brushRef="#br0">11 127 10092,'-6'0'516,"2"0"-214,4 0-89,57-16-213,-16 3-571,54-16-1536,-28 7 2107,4-1 0,-30 9 0,-9 5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7.337"/>
    </inkml:context>
    <inkml:brush xml:id="br0">
      <inkml:brushProperty name="width" value="0.08571" units="cm"/>
      <inkml:brushProperty name="height" value="0.08571" units="cm"/>
      <inkml:brushProperty name="color" value="#33CCFF"/>
    </inkml:brush>
  </inkml:definitions>
  <inkml:trace contextRef="#ctx0" brushRef="#br0">139 116 15314,'24'-8'2028,"-5"1"-1244,-19 7 1479,0 0-2240,0 3-46,0-2 23,0 2-2633,0-2 1659,0 0 806,2-3 44,1-2 1,2-5 55,0-2-10,1-1-23,0-2 79,1 2 22,0 0-23,-2 4 12,-2 0 0,0 2 22,-1 2-11,0 2 0,-1-1 0,-1 2 34,0 0-34,0 7 22,-10 12 1,-7 14 33,-14 11-34,-4 3-11,-2 0 23,4-6-12,7-6 23,4-7-11,7-10-34,7-5 11,4-7 22,4-2-21,0-3-12,6 1 67,10 3-55,14 5-12,13 6 0,8 6-12,5 3-3380,2 3 3392,-1 0 0,-3-5-202,-6-6-190,-9-5-325,-6-7-470,-10-2-405,-6-2 2788,-6 0-4177,-6-3 2981,-2-6 0,-3 4 0,0-3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7.577"/>
    </inkml:context>
    <inkml:brush xml:id="br0">
      <inkml:brushProperty name="width" value="0.08571" units="cm"/>
      <inkml:brushProperty name="height" value="0.08571" units="cm"/>
      <inkml:brushProperty name="color" value="#33CCFF"/>
    </inkml:brush>
  </inkml:definitions>
  <inkml:trace contextRef="#ctx0" brushRef="#br0">10 122 14048,'-5'-7'223,"0"1"-234,5 4-45,13-1-4218,13-5 3748,20-3-964,16-5 500,4-2-1822,1 0 2812,-10 2 0,-25 6 0,-11 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7.964"/>
    </inkml:context>
    <inkml:brush xml:id="br0">
      <inkml:brushProperty name="width" value="0.08571" units="cm"/>
      <inkml:brushProperty name="height" value="0.08571" units="cm"/>
      <inkml:brushProperty name="color" value="#33CCFF"/>
    </inkml:brush>
  </inkml:definitions>
  <inkml:trace contextRef="#ctx0" brushRef="#br0">1 64 6025,'2'-9'526,"1"3"427,-3 6 234,0 0-481,13-21 168,-10 15 280,11-14 1,-13 18 1130,0 2-2251,-1 13 45,0 5-34,0 18 11,0 0-23,0 4-10,1-3-23,3-3 11,0-4-22,1-9-213,-2-4-393,0-5-717,-2-4-1141,1-2-1100,0-3 3575,1-2 0,-1-1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8.273"/>
    </inkml:context>
    <inkml:brush xml:id="br0">
      <inkml:brushProperty name="width" value="0.08571" units="cm"/>
      <inkml:brushProperty name="height" value="0.08571" units="cm"/>
      <inkml:brushProperty name="color" value="#33CCFF"/>
    </inkml:brush>
  </inkml:definitions>
  <inkml:trace contextRef="#ctx0" brushRef="#br0">3 3 9465,'4'-2'1087,"-1"1"1837,-3 1-2744,1 40-124,-2-20 0,0 26-23,-2-31 1,1-9-34,1-2-953,1-3-604,-1-1-2825,0-6 4382,0-8 0,1 5 0,0-4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8.652"/>
    </inkml:context>
    <inkml:brush xml:id="br0">
      <inkml:brushProperty name="width" value="0.08571" units="cm"/>
      <inkml:brushProperty name="height" value="0.08571" units="cm"/>
      <inkml:brushProperty name="color" value="#33CCFF"/>
    </inkml:brush>
  </inkml:definitions>
  <inkml:trace contextRef="#ctx0" brushRef="#br0">1 62 11672,'52'-34'482,"-3"6"11,-24 28-135,3 0 91,1 2-35,1 7-11,-4 5 57,-3 9-79,-8 6-90,-8 8-78,-4 5 22,-11 6-55,-7 2-24,-10-2-55,-1-3-56,2-9-45,8-10-56,7-9 34,6-7-1,3-5 23,1-3 0,12-1-33,8-1-236,17 0-381,4-3-403,1-5-796,-2-5-1782,-9-6 3631,-7-3 0,-12 9 0,-7 2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9.024"/>
    </inkml:context>
    <inkml:brush xml:id="br0">
      <inkml:brushProperty name="width" value="0.08571" units="cm"/>
      <inkml:brushProperty name="height" value="0.08571" units="cm"/>
      <inkml:brushProperty name="color" value="#33CCFF"/>
    </inkml:brush>
  </inkml:definitions>
  <inkml:trace contextRef="#ctx0" brushRef="#br0">1 15 12087,'63'-12'1277,"-13"10"-929,-41 16-192,-6 13-10,-2 7 33,-1 5-78,-1-1 0,-2-2-23,1-6-67,-3-5 34,5-10-45,-1-4 34,1-5 66,5-3-100,8-1-224,9-2-391,7-9-898,3-3-1266,-2-11-291,-1-6 3070,-2-4 0,-12 13 0,-4 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19:59.270"/>
    </inkml:context>
    <inkml:brush xml:id="br0">
      <inkml:brushProperty name="width" value="0.08571" units="cm"/>
      <inkml:brushProperty name="height" value="0.08571" units="cm"/>
      <inkml:brushProperty name="color" value="#33CCFF"/>
    </inkml:brush>
  </inkml:definitions>
  <inkml:trace contextRef="#ctx0" brushRef="#br0">77 13 12333,'0'-7'370,"0"2"-146,0 5 952,0 0-795,44 55 57,-17-8-2312,3 0 0,0 3 2177,-1 30 262,-6 2-543,-6 1-11,-7-4-1182,-29-5 1,-11-1-5338,-18 5 6508,-3-10 0,-1-11 0,6-34 0,5-6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0.503"/>
    </inkml:context>
    <inkml:brush xml:id="br0">
      <inkml:brushProperty name="width" value="0.04286" units="cm"/>
      <inkml:brushProperty name="height" value="0.04286" units="cm"/>
      <inkml:brushProperty name="color" value="#33CCFF"/>
    </inkml:brush>
  </inkml:definitions>
  <inkml:trace contextRef="#ctx0" brushRef="#br0">69 154 9700,'0'-6'2611,"0"2"-1760,0 4 482,0 0-850,0-2-158,0 2-90,-1-3 90,-2 3-57,-1 0-10,-2 0 0,-3 0-101,2 4 101,-2 1-146,2 2 33,0 0 1,1-1-57,2-3 23,2 1-67,0-2 34,1-1 179,0 0 1120,1-1-1322,1-3 11,2-1 34,-1-3 11,3 0 45,0-5-45,-2 4 202,3-8-270,-3 11 35,-1-3-79,-1 8 11,-1-3-537,0 3 447,0 9 79,0 5 0,0 15 23,-1 5-12,-1 5 11,-1-1-22,0-1 11,1-4 1,1-2-1,1-2 0,0-1-11,0 2 11,0-3-11,0 0 0,0-4 11,0-5-11,0-6 12,0-5 10,0-3 56,0-3 113,0-1-46,0-3-77,1-7-35,2-10-22,2-10-22,2-8-11,1-6-45,-2-5-23,0-2 56,-2-4 23,0 3 0,-1 5-3392,-1 4 3403,-1 9-1059,-1 8 1059,1 6 0,-1 8-22,2 6-12,-2 3-22,1 3 2498,-1 0-2442,0-1 1617,1 1-1595,1-1-22,-1 1-33,0 0-23,0 0-56,0 0 11,3 5 67,1 8 34,2 11 11,1 10 12,4 4 22,0 4 11,3-4-23,1-3-10,2-5-12,2-6-11,-1-6-11,1-4 11,-2-8 33,1-2 79,-3-4-22,2-5-1,0-8-10,-2-12-34,2-11 11,4-38-45,-8 17 0,1-16-22,-10 36 11,-3 15-56,-1 11-79,-1 8-223,0 3 336,0 32 22,0-5 11,0 30 22,0-14-33,0-3 23,0-5-23,4-6-45,2-6-381,6-9-515,2-2-68,3-8-1175,3-1-2882,2-10 5066,2-10 0,-10 7 0,-3-6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0.204"/>
    </inkml:context>
    <inkml:brush xml:id="br0">
      <inkml:brushProperty name="width" value="0.08571" units="cm"/>
      <inkml:brushProperty name="height" value="0.08571" units="cm"/>
      <inkml:brushProperty name="color" value="#33CCFF"/>
    </inkml:brush>
  </inkml:definitions>
  <inkml:trace contextRef="#ctx0" brushRef="#br0">30 331 13633,'-22'-75'907,"14"9"-828,24 36 10,12 4-66,7 5-23,2 6-68,2 8 35,-2 3 22,1 10-1,-3 5 12,-1 8 23,-4 3-12,-3-2 0,-7-6 0,-2-4-11,-3-5 23,4-2 44,3-3-67,8-8-78,7-10-370,4-12-325,4-9-1088,-3-1-4590,-4 9 6451,-8 11 0,-15 11 0,-6 8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0.399"/>
    </inkml:context>
    <inkml:brush xml:id="br0">
      <inkml:brushProperty name="width" value="0.08571" units="cm"/>
      <inkml:brushProperty name="height" value="0.08571" units="cm"/>
      <inkml:brushProperty name="color" value="#33CCFF"/>
    </inkml:brush>
  </inkml:definitions>
  <inkml:trace contextRef="#ctx0" brushRef="#br0">0 207 12412,'51'-21'30,"0"1"0,-2 0 0,-1 2-400,20-9-358,1 3-863,1 2-2085,-3 4 3676,0 0 0,-30 9 0,-8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0.705"/>
    </inkml:context>
    <inkml:brush xml:id="br0">
      <inkml:brushProperty name="width" value="0.08571" units="cm"/>
      <inkml:brushProperty name="height" value="0.08571" units="cm"/>
      <inkml:brushProperty name="color" value="#33CCFF"/>
    </inkml:brush>
  </inkml:definitions>
  <inkml:trace contextRef="#ctx0" brushRef="#br0">5 47 14484,'-5'-32'258,"7"18"-11,12 30-90,5 16 0,-1 5-45,1 8-45,-3 2-34,4 20-122,-8-21-292,1 6-404,-9-28-649,-2-6-504,-2-7-886,0-5 2824,-1-4 0,1-2 0,-2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0.967"/>
    </inkml:context>
    <inkml:brush xml:id="br0">
      <inkml:brushProperty name="width" value="0.08571" units="cm"/>
      <inkml:brushProperty name="height" value="0.08571" units="cm"/>
      <inkml:brushProperty name="color" value="#33CCFF"/>
    </inkml:brush>
  </inkml:definitions>
  <inkml:trace contextRef="#ctx0" brushRef="#br0">28 37 14182,'8'-20'157,"13"4"-57,25 15-44,6 1-33,-6 9-12,-9 3 34,-12 9 22,-11 1 123,-9-2 35,-7 1-124,-15-2-179,-34 4-315,1-11-570,-18-1-1234,27-10-2049,12-3 4246,13-5 0,9 3 0,7-3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1.342"/>
    </inkml:context>
    <inkml:brush xml:id="br0">
      <inkml:brushProperty name="width" value="0.08571" units="cm"/>
      <inkml:brushProperty name="height" value="0.08571" units="cm"/>
      <inkml:brushProperty name="color" value="#33CCFF"/>
    </inkml:brush>
  </inkml:definitions>
  <inkml:trace contextRef="#ctx0" brushRef="#br0">177 52 10697,'0'-5'1267,"0"0"1320,0 5-2273,-8-18-22,5 13-79,-6-14-101,5 19-23,-3 8-44,-5 15 269,-25 56-213,8-4-85,8-19 1,1 2-17,3 23-67,7-3 67,17-10-34,20-11 34,18-13-3414,23-14 3403,11-14-848,2-9 714,-1-12 21,-11-3-178,-18-6-91,-17 0-525,-18 0 1245,-9 7-327,-16-1 0,7 6 0,-7-1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1.785"/>
    </inkml:context>
    <inkml:brush xml:id="br0">
      <inkml:brushProperty name="width" value="0.08571" units="cm"/>
      <inkml:brushProperty name="height" value="0.08571" units="cm"/>
      <inkml:brushProperty name="color" value="#33CCFF"/>
    </inkml:brush>
  </inkml:definitions>
  <inkml:trace contextRef="#ctx0" brushRef="#br0">5 10 14911,'-4'-9'369,"12"9"-66,10 15-124,18 10-101,5 5-55,6 1-2434,-2-4 2411,-5-4-45,-5-4-1916,3-3 337,-16-8-270,4-2-717,-18-7 2611,-2-8 0,-4 6 0,0-6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2.010"/>
    </inkml:context>
    <inkml:brush xml:id="br0">
      <inkml:brushProperty name="width" value="0.08571" units="cm"/>
      <inkml:brushProperty name="height" value="0.08571" units="cm"/>
      <inkml:brushProperty name="color" value="#33CCFF"/>
    </inkml:brush>
  </inkml:definitions>
  <inkml:trace contextRef="#ctx0" brushRef="#br0">266 107 7829,'-4'-11'2846,"1"2"-1479,3 9 381,0 0-1278,-12-38-190,7 28-145,-8-29-35,7 43 12,-3 13 24,-7 14-103,-4 17-33,-2 7 0,-2 3-225,1-6-525,-1-4-763,0-8-2487,2-7 4000,2-10 0,9-11 0,4-6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2.871"/>
    </inkml:context>
    <inkml:brush xml:id="br0">
      <inkml:brushProperty name="width" value="0.08571" units="cm"/>
      <inkml:brushProperty name="height" value="0.08571" units="cm"/>
      <inkml:brushProperty name="color" value="#33CCFF"/>
    </inkml:brush>
  </inkml:definitions>
  <inkml:trace contextRef="#ctx0" brushRef="#br0">326 30 12154,'5'-5'1793,"0"-1"-1457,-3 5 11,2-2 1,-1 0 21,0-1-10,0 0-57,-2 2 472,0 1-730,-1 9 46,-1 11 100,-8 17-78,-5 14 79,-13 13 122,-7 7-111,-7 6-78,-6-1-23,-1-7-34,3-9-33,8-13 10,11-16-32,11-12 10,8-10 0,6-5 68,1-2 33,5-1-11,8 0-11,8-4-67,3 0-34,-1-2 0,-7 1-12,-4 2 12,-2 2-11,2 1 0,3 0-11,6 0-34,7 0 22,7 5-56,10 4-212,2 8-483,4 3-347,0 5-582,-1-5-896,-1-4-2152,2-7 4762,-2-6 0,-21-3 0,-7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3.787"/>
    </inkml:context>
    <inkml:brush xml:id="br0">
      <inkml:brushProperty name="width" value="0.08571" units="cm"/>
      <inkml:brushProperty name="height" value="0.08571" units="cm"/>
      <inkml:brushProperty name="color" value="#33CCFF"/>
    </inkml:brush>
  </inkml:definitions>
  <inkml:trace contextRef="#ctx0" brushRef="#br0">35 83 12042,'18'-45'2476,"-4"9"-2129,-14 35-167,0 2-124,-5 13-4252,-3 6 4264,-6 14 847,-1 1-915,2-3-11,6-8-11,3-7-12,3-7 34,1-6 90,3-2 44,12-2 3258,13-6-3392,15-2-22,8-5-12,0 5 23,-1 4-68,-7 9 1,-3 11 78,-9 12-3392,-4 11 3403,-10 3 0,-8-1-366,-5-5 355,-8-6-112,-12-7-639,-11-5-1097,-17-6 1848,-33-5 0,40-4 0,-14-3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3.943"/>
    </inkml:context>
    <inkml:brush xml:id="br0">
      <inkml:brushProperty name="width" value="0.08571" units="cm"/>
      <inkml:brushProperty name="height" value="0.08571" units="cm"/>
      <inkml:brushProperty name="color" value="#33CCFF"/>
    </inkml:brush>
  </inkml:definitions>
  <inkml:trace contextRef="#ctx0" brushRef="#br0">0 20 11078,'50'-6'-2331,"1"1"1,41-4 2330,-38 9 0,-24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41.214"/>
    </inkml:context>
    <inkml:brush xml:id="br0">
      <inkml:brushProperty name="width" value="0.04286" units="cm"/>
      <inkml:brushProperty name="height" value="0.04286" units="cm"/>
    </inkml:brush>
  </inkml:definitions>
  <inkml:trace contextRef="#ctx0" brushRef="#br0">0 1 7706,'0'0'0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0.678"/>
    </inkml:context>
    <inkml:brush xml:id="br0">
      <inkml:brushProperty name="width" value="0.04286" units="cm"/>
      <inkml:brushProperty name="height" value="0.04286" units="cm"/>
      <inkml:brushProperty name="color" value="#33CCFF"/>
    </inkml:brush>
  </inkml:definitions>
  <inkml:trace contextRef="#ctx0" brushRef="#br0">0 50 11672,'0'-7'3014,"0"2"-3014,0 5-112,47-15-1345,-19 9-1175,35-9 2632,-36 13 0,-13 2 0,-6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4.403"/>
    </inkml:context>
    <inkml:brush xml:id="br0">
      <inkml:brushProperty name="width" value="0.08571" units="cm"/>
      <inkml:brushProperty name="height" value="0.08571" units="cm"/>
      <inkml:brushProperty name="color" value="#33CCFF"/>
    </inkml:brush>
  </inkml:definitions>
  <inkml:trace contextRef="#ctx0" brushRef="#br0">209 1 14014,'-40'35'134,"0"0"1,-29 29-102,49-24-33,2-7 0,6-7-22,6-7-68,2-7-111,4-5 145,20-2-23,4-2-189,26-2-3315,1-1 3190,8 0-925,-3 0 814,-4 0 178,-11 0 192,-9 0 426,-12 0-1,-10-4 549,-5-5 2693,-5-5-3096,-4-4 1323,-3 2-1344,-4 2-36,-2 3 91,3 4-124,2 3-347,4 2-56,2 2 56,1 4 67,1 13 12,0 10-46,0 14-10,6 5-23,0-1-124,6-2-559,-2-7-471,-4-8-1109,-1-7-2186,-4-10 4449,0-5 0,-1-4 0,0-2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4.703"/>
    </inkml:context>
    <inkml:brush xml:id="br0">
      <inkml:brushProperty name="width" value="0.08571" units="cm"/>
      <inkml:brushProperty name="height" value="0.08571" units="cm"/>
      <inkml:brushProperty name="color" value="#33CCFF"/>
    </inkml:brush>
  </inkml:definitions>
  <inkml:trace contextRef="#ctx0" brushRef="#br0">52 1 14989,'46'24'410,"0"1"1,0 4 0,-5 4-3051,-8 4 1,-4 5 2835,0 5 0,-3 2-140,-1 5 0,-5 2-556,-6 1 1,-4 2 499,0 0 0,-6 1 24,-11-2 0,-6-2-231,-2-1 0,-6-2-856,-9-2 1,-5-3-81,-2-4 0,-3-2-1692,0-4 0,-1-5 2835,-36 19 0,33-25 0,13-15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6.616"/>
    </inkml:context>
    <inkml:brush xml:id="br0">
      <inkml:brushProperty name="width" value="0.08571" units="cm"/>
      <inkml:brushProperty name="height" value="0.08571" units="cm"/>
      <inkml:brushProperty name="color" value="#33CCFF"/>
    </inkml:brush>
  </inkml:definitions>
  <inkml:trace contextRef="#ctx0" brushRef="#br0">5 311 7806,'0'7'2723,"0"-2"-1894,0-5 751,0 0-1244,-5-5-302,7-1-1,5-6 58,14-2 54,15-2-10,13-4 21,8-2-32,10-3-57,3-1 56,1-2 78,-8 5-66,-10 3-102,-15 6 57,-17 8 123,-10 2-180,-10 4-33,-19 0-67,-12 9-101,-27 5-11,-10 10-3448,-9 3 3560,3 0 44,13-4 23,17-7-89,19-5-23,14-7 112,10-2 0,18-2 3448,14 0-3415,24-7-10,13-5-23,8-10-1070,4-6 1070,2-2-12,0-4 12,-2 4-2992,-8 1 2992,-14 8-65,-18 8 356,-21 4-22,-11 7-269,-28 1 695,-16 4-717,-28 9 11,-17 6-45,-5 9 3394,1 0-3349,15-1-11,16-6-57,19-5-134,16-6 206,10-5-116,8-2 123,14-2 67,10-1-55,20-8-12,11-6 0,8-8 0,5-3-12,2 2-3368,-4 3 3380,-10 5 0,-14 5-224,-18 6-79,-13 3-1008,-14 2-560,-11 0-650,-10 4 2521,-4 2 0,11-1 0,4-1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08.366"/>
    </inkml:context>
    <inkml:brush xml:id="br0">
      <inkml:brushProperty name="width" value="0.08571" units="cm"/>
      <inkml:brushProperty name="height" value="0.08571" units="cm"/>
      <inkml:brushProperty name="color" value="#33CCFF"/>
    </inkml:brush>
  </inkml:definitions>
  <inkml:trace contextRef="#ctx0" brushRef="#br0">187 1506 8456,'45'2'1277,"-7"-1"-985,-30-1 78,0 0-23,0 0-78,1-1-79,1-1-33,5 0-11,1-3 55,3 1-43,1-3-1,0-1 78,-2 1 56,1-3-22,-3 0-68,0-1-55,-2-3-68,2-1-55,-2-1-12,3-1-11,-2-2 0,19-13-3392,-14 11 3403,14-10 0,-18 16-11,0-2 34,-2 0-23,-1-1 12,1-2 22,0-2-22,1-3 3391,0-1-3291,2-9 90,-6 11-79,-1-4-55,-7 15 10,-2 1 1,-1 2-68,0-1-22,1-1 0,0-5 0,4-3 23,1-16 10,0 9 102,-2-6-1,-3 12-134,-1 2 22,0 0 135,0 1-3504,0 1 3358,0-1-11,0 0 34,0-1 22,-1-1 12,-2 0-46,-2-1 57,-2 1 3369,-1-1-3370,2 4-44,-2 2-23,2 2 11,-1 2-11,0-1-11,0 1 12,-1 0-12,-7-9-12,-5-5 24,-1-2-12,-13-6 0,12 15 0,-9-2 0,8 8 0,-2-1 0,1 2 0,-1 1-3404,-2 2 3404,1 0 12,3 1-24,-9-1 12,11 3-11,-9 1 11,12 2-11,0 2 11,2-1 11,-1 1-11,-1 0 0,-16-1 3437,5-1-3437,-13 1-3381,9-1 3381,2 0 0,4 1 11,-1-2-33,15 1-124,1-1 46,12 0 21,0-1 3460,2 1-3449,4-5-33,5 1-11,6-3-246,18-8 145,-3 3 12,15-7-46,-8 6 146,1 0 68,-3 2 33,-9 4 11,-8 2 0,-10 5 79,-5 1 123,-4 1 111,-1-2-234,0-2-90,0-1 67,-1-3 67,-2 2-33,-1-1 34,-2 1 44,1 3-33,-1-1 0,1 2-23,0 0-56,0-3 34,0 2-34,0-2 23,0 2 78,1 0 45,1 2-1,0 1-88,2-1-24,-1 2-32,-10 0-68,-3 0 0,-13 0 0,-2 4 0,-3 3-3381,-1 4 3370,4 2 0,6-3-79,7 2 67,7-2 12,-2 24-2224,5-11 2258,-3 18-23,5-17 0,2 1 0,1-4-67,2 9 22,11-8-246,6 9-404,16-9-313,9 6-360,8 4-603,9 5-495,3 4 718,5 2 1748,-2 0 0,-27-19 0,-11-6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14.720"/>
    </inkml:context>
    <inkml:brush xml:id="br0">
      <inkml:brushProperty name="width" value="0.08571" units="cm"/>
      <inkml:brushProperty name="height" value="0.08571" units="cm"/>
      <inkml:brushProperty name="color" value="#33CCFF"/>
    </inkml:brush>
  </inkml:definitions>
  <inkml:trace contextRef="#ctx0" brushRef="#br0">58 43 6787,'-35'29'-23,"13"-13"-302,43-26-44,7-10 33,3-1 336,-2 2 0,-12 8 0,-6 4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14.892"/>
    </inkml:context>
    <inkml:brush xml:id="br0">
      <inkml:brushProperty name="width" value="0.08571" units="cm"/>
      <inkml:brushProperty name="height" value="0.08571" units="cm"/>
      <inkml:brushProperty name="color" value="#33CCFF"/>
    </inkml:brush>
  </inkml:definitions>
  <inkml:trace contextRef="#ctx0" brushRef="#br0">0 1 5958,'0'0'0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0:16.371"/>
    </inkml:context>
    <inkml:brush xml:id="br0">
      <inkml:brushProperty name="width" value="0.08571" units="cm"/>
      <inkml:brushProperty name="height" value="0.08571" units="cm"/>
      <inkml:brushProperty name="color" value="#33CCFF"/>
    </inkml:brush>
  </inkml:definitions>
  <inkml:trace contextRef="#ctx0" brushRef="#br0">476 1 6428,'5'9'1065,"-69"54"-908,29-36-62,-10 9 0,0-1 51,9-8-12,9-6-134,9-6-157,11-8-324,61-41 144,-18 10-234,47-29 313,-40 27 236,-7 8 11,-9 8 22,-14 5 291,-6 4 79,-10 7-89,-15 8 89,-10 11-79,-19 9-3481,-8 5 3257,-6 5 145,16-7 1,0 0-56,-19 21-84,24-21 0,4-2-84,2 0-224,16-15 112,10-11 112,29-16-292,36-35-2282,10 0 2086,-6 3 1,2-1 414,-18 14 0,-1 3 805,39-16-766,-38 22 526,-43 27-55,-20 9-124,-15 15 79,-16 7-145,-7 4-34,-1 0 89,3-3-44,6-4-124,13-10-134,10-7 2336,14-9-2336,27-7 2040,13-17-2387,24-10 11,10-19-180,5-7-100,2-1 313,-4 4-3100,-11 11 3403,-13 13-2268,-20 11 2290,-10 8-1269,-19 14 1751,-35 27-672,-1-1 515,-29 21-157,15-23-55,1 1 1250,7-7-1217,4 1 1467,23-15-1826,4-2 2932,30-13-2898,12-11-123,19-8-134,14-12-146,7-9-91,5 2 1844,0 0-1450,15 4 279,-32 17 180,-4 3 346,-37 22-88,-24 12-113,-12 15 45,-22 10 124,-15 6 111,11-13 1,-3 0-2106,12-10 0,1-1 1702,-13 9 1,2-1 66,-17 11-649,31-20 335,16-5-56,42-26-290,23-14-314,19-10 245,11-13-10,4 1 146,1 1-135,-2 7 3538,-5 7-3180,-11 8 79,-15 8 67,-19 4 236,-14 10-45,-25 10 44,-14 9 56,-22 12 13,-16 2 88,-6 4-22,-4 3-79,1 0-3469,4 1 3458,10-5-1862,11-5 1515,17-10-673,15-9 673,22-9 0,20-8-325,24-16-156,20-10 111,12-11-1741,6-1 1663,1 6 34,-6 7 2109,-14 11-1695,-20 6 1661,-24 6-1336,-18 13-123,-28 7-68,-13 15 180,-22 4 11,-6 2-2055,-1-3 2256,7-5-122,11-8 2175,15-7-2579,15-10-448,9-3 268,38-20-201,3-4 68,33-17-68,-3 5 135,0 5 212,-6 8 3323,-13 8-3479,-16 7 227,-15 3 120,-13 4 79,-15 8 369,-17 11-3717,2-3 3134,-4 2-22,23-14-369,5-4 257,5-2 112,13 0-68,4 0 57,15-2-67,1-1 3470,-2-1-3392,-7 1 257,-11 1-21,-9 2-214,-17 0 12,-6 0-34,-10 0-269,-1 0-505,6 0-895,4 0 1669,10 0 0,4 0 0,5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1:46.067"/>
    </inkml:context>
    <inkml:brush xml:id="br0">
      <inkml:brushProperty name="width" value="0.08571" units="cm"/>
      <inkml:brushProperty name="height" value="0.08571" units="cm"/>
      <inkml:brushProperty name="color" value="#33CCFF"/>
    </inkml:brush>
  </inkml:definitions>
  <inkml:trace contextRef="#ctx0" brushRef="#br0">1 188 7392,'30'-78'179,"-5"15"-134,-13 45-45,0 5 0,-3 4-56,-1 5-134,-3 2-203,-2 2 113,-1 0-45,-2 8-190,0 5 515,0 11 0,0-10 0,0-1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1:46.951"/>
    </inkml:context>
    <inkml:brush xml:id="br0">
      <inkml:brushProperty name="width" value="0.08571" units="cm"/>
      <inkml:brushProperty name="height" value="0.08571" units="cm"/>
      <inkml:brushProperty name="color" value="#33CCFF"/>
    </inkml:brush>
  </inkml:definitions>
  <inkml:trace contextRef="#ctx0" brushRef="#br0">7 0 5958,'-4'2'-157,"1"-1"157,3-1 0,0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1:47.281"/>
    </inkml:context>
    <inkml:brush xml:id="br0">
      <inkml:brushProperty name="width" value="0.08571" units="cm"/>
      <inkml:brushProperty name="height" value="0.08571" units="cm"/>
      <inkml:brushProperty name="color" value="#33CCFF"/>
    </inkml:brush>
  </inkml:definitions>
  <inkml:trace contextRef="#ctx0" brushRef="#br0">165 0 6148,'-7'2'34,"1"-1"-45,6-1-191,0 0 124,-9 2 66,2-1 1,-8 4-11,4 0-79,-2 3 101,-2-1 56,0-1-45,2-2-11,1-3-22,1 0-34,2-1 56,-2 1 0,6-1 0,0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0.912"/>
    </inkml:context>
    <inkml:brush xml:id="br0">
      <inkml:brushProperty name="width" value="0.04286" units="cm"/>
      <inkml:brushProperty name="height" value="0.04286" units="cm"/>
      <inkml:brushProperty name="color" value="#33CCFF"/>
    </inkml:brush>
  </inkml:definitions>
  <inkml:trace contextRef="#ctx0" brushRef="#br0">50 52 18978,'-27'13'33,"5"-2"-458,23-11 189,7 0-425,9 0-796,15-7-1265,9-2 2722,39-19 0,-45 16 0,20-8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21:48.028"/>
    </inkml:context>
    <inkml:brush xml:id="br0">
      <inkml:brushProperty name="width" value="0.08571" units="cm"/>
      <inkml:brushProperty name="height" value="0.08571" units="cm"/>
      <inkml:brushProperty name="color" value="#33CCFF"/>
    </inkml:brush>
  </inkml:definitions>
  <inkml:trace contextRef="#ctx0" brushRef="#br0">18 165 6507,'-6'0'784,"1"0"-571,5 0-213,-3 0 22,2 0 1,-2 0 10,8 0 1,4 0 33,8 0-56,6 0-3391,3-4 3413,3-2-10,1-3-1,0-3 0,-4 3-22,-5 1 0,-6 2 12,-4 4 3380,-5-1-3381,-2 2 56,-3 0 998,0 1-998,-8-1-34,0-1 1,-7-2-12,2-3 57,-2-1-1,2-1 90,0 1 90,2 0 78,2 3-247,2 0 327,-4-2-226,5 0 303,-6-4-146,6 5-101,1 0 69,1 2-69,2 1-67,1 2-235,0 0 67,7 1-11,5 0 0,12 0 0,2 0 0,4 2 0,1 1-33,-1 2 22,-1 0-1,-5-2-10,-3-1 22,-6-1-11,-3 1 0,-5-1-1,-3 1 12,-2 1 12,-2 4 44,0 5-12,-1 6-44,-8 5-515,-7 6-2421,-9 10 2936,-3 8 0,12-16 0,3-5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41:23.150"/>
    </inkml:context>
    <inkml:brush xml:id="br0">
      <inkml:brushProperty name="width" value="0.08571" units="cm"/>
      <inkml:brushProperty name="height" value="0.08571" units="cm"/>
      <inkml:brushProperty name="color" value="#33CCFF"/>
    </inkml:brush>
  </inkml:definitions>
  <inkml:trace contextRef="#ctx0" brushRef="#br0">1 1 7156,'0'0'0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43:47.908"/>
    </inkml:context>
    <inkml:brush xml:id="br0">
      <inkml:brushProperty name="width" value="0.04286" units="cm"/>
      <inkml:brushProperty name="height" value="0.04286" units="cm"/>
    </inkml:brush>
  </inkml:definitions>
  <inkml:trace contextRef="#ctx0" brushRef="#br0">7 1 6036,'-3'12'-86,"0"-2"0,3-10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47:55.041"/>
    </inkml:context>
    <inkml:brush xml:id="br0">
      <inkml:brushProperty name="width" value="0.08571" units="cm"/>
      <inkml:brushProperty name="height" value="0.08571" units="cm"/>
      <inkml:brushProperty name="color" value="#33CCFF"/>
    </inkml:brush>
  </inkml:definitions>
  <inkml:trace contextRef="#ctx0" brushRef="#br0">0 0 7223,'0'0'0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47:55.050"/>
    </inkml:context>
    <inkml:brush xml:id="br0">
      <inkml:brushProperty name="width" value="0.08571" units="cm"/>
      <inkml:brushProperty name="height" value="0.08571" units="cm"/>
      <inkml:brushProperty name="color" value="#33CCFF"/>
    </inkml:brush>
  </inkml:definitions>
  <inkml:trace contextRef="#ctx0" brushRef="#br0">0 0 7223,'0'0'0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6:48:55.274"/>
    </inkml:context>
    <inkml:brush xml:id="br0">
      <inkml:brushProperty name="width" value="0.04286" units="cm"/>
      <inkml:brushProperty name="height" value="0.04286" units="cm"/>
    </inkml:brush>
  </inkml:definitions>
  <inkml:trace contextRef="#ctx0" brushRef="#br0">10 1 5790,'-5'2'694,"0"-1"-470,5-1-527,0 0 1,0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4:53:02.473"/>
    </inkml:context>
    <inkml:brush xml:id="br0">
      <inkml:brushProperty name="width" value="0.04286" units="cm"/>
      <inkml:brushProperty name="height" value="0.04286" units="cm"/>
    </inkml:brush>
  </inkml:definitions>
  <inkml:trace contextRef="#ctx0" brushRef="#br0">1 9 6059,'0'-5'324,"0"2"-324,0 3-145,0 0-124,0 2 269,0 7 0,0-5 0,0 4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4:53:07.830"/>
    </inkml:context>
    <inkml:brush xml:id="br0">
      <inkml:brushProperty name="width" value="0.04286" units="cm"/>
      <inkml:brushProperty name="height" value="0.04286" units="cm"/>
    </inkml:brush>
  </inkml:definitions>
  <inkml:trace contextRef="#ctx0" brushRef="#br0">0 1 6204,'0'0'0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4:53:08.234"/>
    </inkml:context>
    <inkml:brush xml:id="br0">
      <inkml:brushProperty name="width" value="0.04286" units="cm"/>
      <inkml:brushProperty name="height" value="0.04286" units="cm"/>
    </inkml:brush>
  </inkml:definitions>
  <inkml:trace contextRef="#ctx0" brushRef="#br0">0 1 7605,'0'0'0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4:50:41.076"/>
    </inkml:context>
    <inkml:brush xml:id="br0">
      <inkml:brushProperty name="width" value="0.04286" units="cm"/>
      <inkml:brushProperty name="height" value="0.04286" units="cm"/>
    </inkml:brush>
  </inkml:definitions>
  <inkml:trace contextRef="#ctx0" brushRef="#br0">21 30 6339,'-5'-2'224,"1"1"11,4 1 45,0 0-269,-5-2 45,3 1-11,-3-1-34,5-1 0,0 3 34,0-1-22,0-1 22,0 2 414,0-1-459,0 0 0,0-1-45,0-1 12,0 0 33,0 0 0,0 2-23,0-1-384,0 2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1.210"/>
    </inkml:context>
    <inkml:brush xml:id="br0">
      <inkml:brushProperty name="width" value="0.04286" units="cm"/>
      <inkml:brushProperty name="height" value="0.04286" units="cm"/>
      <inkml:brushProperty name="color" value="#33CCFF"/>
    </inkml:brush>
  </inkml:definitions>
  <inkml:trace contextRef="#ctx0" brushRef="#br0">124 19 16614,'-43'0'660,"5"10"-458,25 22-5806,3 5 5671,1 0-1145,6-4 1078,1-3 1022,2-7-1033,6-6-68,6-7 79,12-5 135,3-3-79,5-4 269,-2-9 157,-4-8-113,-6-14 2146,-6-6-2459,-8-4-45,-3 0 3370,-5 5-8423,-57 13 4194,12 24 0,-20 1 0,37 13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4:54:38.193"/>
    </inkml:context>
    <inkml:brush xml:id="br0">
      <inkml:brushProperty name="width" value="0.025" units="cm"/>
      <inkml:brushProperty name="height" value="0.025" units="cm"/>
    </inkml:brush>
  </inkml:definitions>
  <inkml:trace contextRef="#ctx0" brushRef="#br0">1 0 24575,'0'0'0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11:27.180"/>
    </inkml:context>
    <inkml:brush xml:id="br0">
      <inkml:brushProperty name="width" value="0.08571" units="cm"/>
      <inkml:brushProperty name="height" value="0.08571" units="cm"/>
      <inkml:brushProperty name="color" value="#33CCFF"/>
    </inkml:brush>
  </inkml:definitions>
  <inkml:trace contextRef="#ctx0" brushRef="#br0">19 0 5902,'-10'0'45,"1"0"-258,9 0 213,0 0 0,0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12:06.840"/>
    </inkml:context>
    <inkml:brush xml:id="br0">
      <inkml:brushProperty name="width" value="0.08571" units="cm"/>
      <inkml:brushProperty name="height" value="0.08571" units="cm"/>
      <inkml:brushProperty name="color" value="#33CCFF"/>
    </inkml:brush>
  </inkml:definitions>
  <inkml:trace contextRef="#ctx0" brushRef="#br0">0 1 5790,'0'0'0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18:59.786"/>
    </inkml:context>
    <inkml:brush xml:id="br0">
      <inkml:brushProperty name="width" value="0.04286" units="cm"/>
      <inkml:brushProperty name="height" value="0.04286" units="cm"/>
    </inkml:brush>
  </inkml:definitions>
  <inkml:trace contextRef="#ctx0" brushRef="#br0">13 1 5857,'-7'6'0,"2"0"0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19:34.544"/>
    </inkml:context>
    <inkml:brush xml:id="br0">
      <inkml:brushProperty name="width" value="0.04286" units="cm"/>
      <inkml:brushProperty name="height" value="0.04286" units="cm"/>
    </inkml:brush>
  </inkml:definitions>
  <inkml:trace contextRef="#ctx0" brushRef="#br0">28 0 7358,'-13'22'-217,"5"-12"1,2 4-1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19:38.011"/>
    </inkml:context>
    <inkml:brush xml:id="br0">
      <inkml:brushProperty name="width" value="0.04286" units="cm"/>
      <inkml:brushProperty name="height" value="0.04286" units="cm"/>
    </inkml:brush>
  </inkml:definitions>
  <inkml:trace contextRef="#ctx0" brushRef="#br0">3 1 7952,'-1'0'-740,"-1"0"1,2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29:28.497"/>
    </inkml:context>
    <inkml:brush xml:id="br0">
      <inkml:brushProperty name="width" value="0.08571" units="cm"/>
      <inkml:brushProperty name="height" value="0.08571" units="cm"/>
      <inkml:brushProperty name="color" value="#33CCFF"/>
    </inkml:brush>
  </inkml:definitions>
  <inkml:trace contextRef="#ctx0" brushRef="#br0">1 0 7560,'0'0'0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29:28.658"/>
    </inkml:context>
    <inkml:brush xml:id="br0">
      <inkml:brushProperty name="width" value="0.08571" units="cm"/>
      <inkml:brushProperty name="height" value="0.08571" units="cm"/>
      <inkml:brushProperty name="color" value="#33CCFF"/>
    </inkml:brush>
  </inkml:definitions>
  <inkml:trace contextRef="#ctx0" brushRef="#br0">0 1 12725,'10'2'2006,"-2"-1"-1647,-8-1-7206,0 0 6847,-2 0 0,1 0 0,-2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35.782"/>
    </inkml:context>
    <inkml:brush xml:id="br0">
      <inkml:brushProperty name="width" value="0.04286" units="cm"/>
      <inkml:brushProperty name="height" value="0.04286" units="cm"/>
    </inkml:brush>
  </inkml:definitions>
  <inkml:trace contextRef="#ctx0" brushRef="#br0">10 22 12008,'-5'-12'101,"1"3"-258,4 9-1277,0 0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36.889"/>
    </inkml:context>
    <inkml:brush xml:id="br0">
      <inkml:brushProperty name="width" value="0.04286" units="cm"/>
      <inkml:brushProperty name="height" value="0.04286" units="cm"/>
    </inkml:brush>
  </inkml:definitions>
  <inkml:trace contextRef="#ctx0" brushRef="#br0">1 10 6126,'0'-5'-131,"0"1"1,0 4-1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1.807"/>
    </inkml:context>
    <inkml:brush xml:id="br0">
      <inkml:brushProperty name="width" value="0.04286" units="cm"/>
      <inkml:brushProperty name="height" value="0.04286" units="cm"/>
      <inkml:brushProperty name="color" value="#33CCFF"/>
    </inkml:brush>
  </inkml:definitions>
  <inkml:trace contextRef="#ctx0" brushRef="#br0">216 80 17801,'8'21'1132,"2"5"-908,-1 4-90,0 6-11,-2 4-55,-3 3-45,-2 1-12,-2-2 45,-1-4-23,-7-4 91,-3-5-3360,-8-8 3505,-2-4-34,-3-7 12,0-4 33,-3-4-33,0-3-23,1-13-34,2-9-89,3-21-23,4-9-33,8-9-11,4-1-23,20-15-33,3 26-191,19-6 3280,2 30-4008,6 8-426,5 6-549,4 8-4225,3 3 6141,1 3 0,-26 0 0,-8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19.838"/>
    </inkml:context>
    <inkml:brush xml:id="br0">
      <inkml:brushProperty name="width" value="0.04286" units="cm"/>
      <inkml:brushProperty name="height" value="0.04286" units="cm"/>
    </inkml:brush>
  </inkml:definitions>
  <inkml:trace contextRef="#ctx0" brushRef="#br0">0 134 2079,'52'-37'-693,"1"0"0,-6 0 0,-4 14 1254,-3 34 1,-17-8 0,-10 7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23.197"/>
    </inkml:context>
    <inkml:brush xml:id="br0">
      <inkml:brushProperty name="width" value="0.04286" units="cm"/>
      <inkml:brushProperty name="height" value="0.04286" units="cm"/>
    </inkml:brush>
  </inkml:definitions>
  <inkml:trace contextRef="#ctx0" brushRef="#br0">0 0 6966,'0'0'0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26.782"/>
    </inkml:context>
    <inkml:brush xml:id="br0">
      <inkml:brushProperty name="width" value="0.04286" units="cm"/>
      <inkml:brushProperty name="height" value="0.04286" units="cm"/>
    </inkml:brush>
  </inkml:definitions>
  <inkml:trace contextRef="#ctx0" brushRef="#br0">0 1 6059,'0'0'0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31:26.804"/>
    </inkml:context>
    <inkml:brush xml:id="br0">
      <inkml:brushProperty name="width" value="0.04286" units="cm"/>
      <inkml:brushProperty name="height" value="0.04286" units="cm"/>
    </inkml:brush>
  </inkml:definitions>
  <inkml:trace contextRef="#ctx0" brushRef="#br0">0 1 6059,'0'0'0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1:15.517"/>
    </inkml:context>
    <inkml:brush xml:id="br0">
      <inkml:brushProperty name="width" value="0.08571" units="cm"/>
      <inkml:brushProperty name="height" value="0.08571" units="cm"/>
      <inkml:brushProperty name="color" value="#33CCFF"/>
    </inkml:brush>
  </inkml:definitions>
  <inkml:trace contextRef="#ctx0" brushRef="#br0">0 13 6294,'0'-5'560,"0"1"-751,0 4-268,0-1 459,4 0 0,-3 0 0,4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1:30.398"/>
    </inkml:context>
    <inkml:brush xml:id="br0">
      <inkml:brushProperty name="width" value="0.08571" units="cm"/>
      <inkml:brushProperty name="height" value="0.08571" units="cm"/>
      <inkml:brushProperty name="color" value="#33CCFF"/>
    </inkml:brush>
  </inkml:definitions>
  <inkml:trace contextRef="#ctx0" brushRef="#br0">23 1 11246,'-10'6'-837,"8"-3"0,-8 0 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2:13.389"/>
    </inkml:context>
    <inkml:brush xml:id="br0">
      <inkml:brushProperty name="width" value="0.08571" units="cm"/>
      <inkml:brushProperty name="height" value="0.08571" units="cm"/>
      <inkml:brushProperty name="color" value="#33CCFF"/>
    </inkml:brush>
  </inkml:definitions>
  <inkml:trace contextRef="#ctx0" brushRef="#br0">1 113 10697,'10'-63'1334,"-1"15"-965,-9 46-3372,0 2 1076,0 10 1927,-2 5 0,2-2 0,-2-1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7:52.185"/>
    </inkml:context>
    <inkml:brush xml:id="br0">
      <inkml:brushProperty name="width" value="0.08571" units="cm"/>
      <inkml:brushProperty name="height" value="0.08571" units="cm"/>
      <inkml:brushProperty name="color" value="#33CCFF"/>
    </inkml:brush>
  </inkml:definitions>
  <inkml:trace contextRef="#ctx0" brushRef="#br0">0 1 6708,'0'0'0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7:52.197"/>
    </inkml:context>
    <inkml:brush xml:id="br0">
      <inkml:brushProperty name="width" value="0.08571" units="cm"/>
      <inkml:brushProperty name="height" value="0.08571" units="cm"/>
      <inkml:brushProperty name="color" value="#33CCFF"/>
    </inkml:brush>
  </inkml:definitions>
  <inkml:trace contextRef="#ctx0" brushRef="#br0">0 1 6708,'0'0'0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7:56.963"/>
    </inkml:context>
    <inkml:brush xml:id="br0">
      <inkml:brushProperty name="width" value="0.08571" units="cm"/>
      <inkml:brushProperty name="height" value="0.08571" units="cm"/>
      <inkml:brushProperty name="color" value="#33CCFF"/>
    </inkml:brush>
  </inkml:definitions>
  <inkml:trace contextRef="#ctx0" brushRef="#br0">1 1 6462,'0'0'0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1.983"/>
    </inkml:context>
    <inkml:brush xml:id="br0">
      <inkml:brushProperty name="width" value="0.04286" units="cm"/>
      <inkml:brushProperty name="height" value="0.04286" units="cm"/>
      <inkml:brushProperty name="color" value="#33CCFF"/>
    </inkml:brush>
  </inkml:definitions>
  <inkml:trace contextRef="#ctx0" brushRef="#br0">1 0 14439,'0'13'763,"0"-2"-6379,0-11 5616,59-9-875,-11 5-2150,29-5 3250,-40 14 1,-27-3 0,-8 6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7:56.999"/>
    </inkml:context>
    <inkml:brush xml:id="br0">
      <inkml:brushProperty name="width" value="0.08571" units="cm"/>
      <inkml:brushProperty name="height" value="0.08571" units="cm"/>
      <inkml:brushProperty name="color" value="#33CCFF"/>
    </inkml:brush>
  </inkml:definitions>
  <inkml:trace contextRef="#ctx0" brushRef="#br0">1 1 6462,'0'0'0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9:24.183"/>
    </inkml:context>
    <inkml:brush xml:id="br0">
      <inkml:brushProperty name="width" value="0.08571" units="cm"/>
      <inkml:brushProperty name="height" value="0.08571" units="cm"/>
      <inkml:brushProperty name="color" value="#33CCFF"/>
    </inkml:brush>
  </inkml:definitions>
  <inkml:trace contextRef="#ctx0" brushRef="#br0">0 70 14350,'40'-38'-1591,"-8"7"0,-32 31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49:24.332"/>
    </inkml:context>
    <inkml:brush xml:id="br0">
      <inkml:brushProperty name="width" value="0.08571" units="cm"/>
      <inkml:brushProperty name="height" value="0.08571" units="cm"/>
      <inkml:brushProperty name="color" value="#33CCFF"/>
    </inkml:brush>
  </inkml:definitions>
  <inkml:trace contextRef="#ctx0" brushRef="#br0">19 0 13375,'-10'3'-1061,"2"-2"0,8 2 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50:26.852"/>
    </inkml:context>
    <inkml:brush xml:id="br0">
      <inkml:brushProperty name="width" value="0.08571" units="cm"/>
      <inkml:brushProperty name="height" value="0.08571" units="cm"/>
      <inkml:brushProperty name="color" value="#33CCFF"/>
    </inkml:brush>
  </inkml:definitions>
  <inkml:trace contextRef="#ctx0" brushRef="#br0">197 423 8400,'0'-6'2611,"0"2"-5414,0 4 3027,-13-44 1398,10 33-1398,-9-35-23,12 46 617,0-2 143,0-2-916,-2-3 11,-1-5 11,-2-2-34,-2-3 3404,-3-2-3414,-2-4-12,-4-3-11,-2-2 11,0 0-11,-1 3 22,7 3-10,-1 3 32,5 5-21,1 2 10,2 1 23,0 3 34,2 0-45,2 3 0,-2 2-45,2 2-213,0 1 179,1 3 34,7 13 11,7 12 23,10 21-34,7 11 22,2 9 12,2 1-23,-1 4-3403,-2-4 3403,-3-4-2279,-5-5 2302,-4-9-1540,-6-7 1517,-3-10 11,-3-11-22,-5-8 1585,0-10-1260,-3-3 3389,0-3-3669,3-4-45,3-10-23,9-11 23,12-15-33,16-12 22,21-13-1,-22 27 1,3-2 1271,9-4 1,4-1-1329,4-2 1,2 0-1685,0 0 1,1 1 1448,-6 5 1,-3 3-146,-11 7 0,-4 3-1222,12-8-2027,-29 19 3697,-33 12 0,6 5 0,-13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52:41.640"/>
    </inkml:context>
    <inkml:brush xml:id="br0">
      <inkml:brushProperty name="width" value="0.08571" units="cm"/>
      <inkml:brushProperty name="height" value="0.08571" units="cm"/>
      <inkml:brushProperty name="color" value="#33CCFF"/>
    </inkml:brush>
  </inkml:definitions>
  <inkml:trace contextRef="#ctx0" brushRef="#br0">7 0 6059,'-4'0'11,"2"0"-56,2 0 0,0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52:41.880"/>
    </inkml:context>
    <inkml:brush xml:id="br0">
      <inkml:brushProperty name="width" value="0.08571" units="cm"/>
      <inkml:brushProperty name="height" value="0.08571" units="cm"/>
      <inkml:brushProperty name="color" value="#33CCFF"/>
    </inkml:brush>
  </inkml:definitions>
  <inkml:trace contextRef="#ctx0" brushRef="#br0">1 0 5812,'0'0'0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52:41.894"/>
    </inkml:context>
    <inkml:brush xml:id="br0">
      <inkml:brushProperty name="width" value="0.08571" units="cm"/>
      <inkml:brushProperty name="height" value="0.08571" units="cm"/>
      <inkml:brushProperty name="color" value="#33CCFF"/>
    </inkml:brush>
  </inkml:definitions>
  <inkml:trace contextRef="#ctx0" brushRef="#br0">1 0 5812,'0'0'0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5:55:42.525"/>
    </inkml:context>
    <inkml:brush xml:id="br0">
      <inkml:brushProperty name="width" value="0.08571" units="cm"/>
      <inkml:brushProperty name="height" value="0.08571" units="cm"/>
      <inkml:brushProperty name="color" value="#33CCFF"/>
    </inkml:brush>
  </inkml:definitions>
  <inkml:trace contextRef="#ctx0" brushRef="#br0">0 1 6148,'58'78'-86,"-12"-19"0,-44-53 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05:21.244"/>
    </inkml:context>
    <inkml:brush xml:id="br0">
      <inkml:brushProperty name="width" value="0.08571" units="cm"/>
      <inkml:brushProperty name="height" value="0.08571" units="cm"/>
      <inkml:brushProperty name="color" value="#33CCFF"/>
    </inkml:brush>
  </inkml:definitions>
  <inkml:trace contextRef="#ctx0" brushRef="#br0">0 35 11997,'9'-7'381,"-2"2"-381,-7 5-6241,0 0 6241,-6-10 0,5 7 0,-5-6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06:47.815"/>
    </inkml:context>
    <inkml:brush xml:id="br0">
      <inkml:brushProperty name="width" value="0.08571" units="cm"/>
      <inkml:brushProperty name="height" value="0.08571" units="cm"/>
      <inkml:brushProperty name="color" value="#33CCFF"/>
    </inkml:brush>
  </inkml:definitions>
  <inkml:trace contextRef="#ctx0" brushRef="#br0">51 29 14663,'-34'-13'-5557,"17"4"5557,32 6 0,0 2 0,-3-1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2.201"/>
    </inkml:context>
    <inkml:brush xml:id="br0">
      <inkml:brushProperty name="width" value="0.04286" units="cm"/>
      <inkml:brushProperty name="height" value="0.04286" units="cm"/>
      <inkml:brushProperty name="color" value="#33CCFF"/>
    </inkml:brush>
  </inkml:definitions>
  <inkml:trace contextRef="#ctx0" brushRef="#br0">0 98 17431,'29'-5'-2028,"7"-4"45,10-11-4112,10-1 5032,10 0 0,-28 9 0,-4 3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13:16.829"/>
    </inkml:context>
    <inkml:brush xml:id="br0">
      <inkml:brushProperty name="width" value="0.08571" units="cm"/>
      <inkml:brushProperty name="height" value="0.08571" units="cm"/>
      <inkml:brushProperty name="color" value="#33CCFF"/>
    </inkml:brush>
  </inkml:definitions>
  <inkml:trace contextRef="#ctx0" brushRef="#br0">47 48 6103,'-26'-27'0,"5"7"0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35.775"/>
    </inkml:context>
    <inkml:brush xml:id="br0">
      <inkml:brushProperty name="width" value="0.08571" units="cm"/>
      <inkml:brushProperty name="height" value="0.08571" units="cm"/>
      <inkml:brushProperty name="color" value="#33CCFF"/>
    </inkml:brush>
  </inkml:definitions>
  <inkml:trace contextRef="#ctx0" brushRef="#br0">112 28 5823,'0'-16'112,"0"4"-44,0 12 66,0 0-145,-6 0 11,3 0 11,-3 0-11,5 0 11,1 0-11,-3 0 0,3 0 23,-4 0 21,2 0-44,0 0 68,-1 0 21,2 0 34,-4 0-89,-1 0 56,-2 0-12,2 0 56,0 0-44,3 0-12,0 0-22,0 0-44,1 0 32,0 0-44,1 0 0,-1 0 0,1 0 0,-2 0 12,1 0-1,-1 0-11,0 0 11,0 0 23,-2 0-23,1 0 11,-1 0-22,2 0-359,1 0 1,2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39.487"/>
    </inkml:context>
    <inkml:brush xml:id="br0">
      <inkml:brushProperty name="width" value="0.08571" units="cm"/>
      <inkml:brushProperty name="height" value="0.08571" units="cm"/>
      <inkml:brushProperty name="color" value="#33CCFF"/>
    </inkml:brush>
  </inkml:definitions>
  <inkml:trace contextRef="#ctx0" brushRef="#br0">183 417 6943,'-4'0'2029,"1"0"-68,3 0-1379,-60 21-212,38-12 11,-45 14 67,54-16-78,5-5-90,4 2-56,3-3 403,1 0-548,10-1 22,11 0-57,14 0-10,9 0 11,7-1-3348,8-4 3337,8-3 0,11-2-587,9-1 564,5 0-11,5 3 0,-3 0 0,-4 4 23,-4-4-23,-6 2 0,0-3 0,3-2-302,3-3 313,-4 1 0,3-2-996,-32 6 0,-1-1 990,29-3 1,-3 0 1281,-5 1-1287,-6 4-1441,-3-1 1452,-2 4 78,-2 1-89,26 1 0,-22 0 23,19 0-23,-25-2 11,1 0 0,4-1-11,2-1 0,0-1 1950,27-6-1950,-20 6-12,16-3 12,-30 5 0,-1 3 0,-3-3-11,3 3 11,2-3 0,4 1 0,2-1-11,-15 0 0,1 0 11,23-4 0,23-2-1432,-40 3 1432,-6 4 0,-8-1 0,-8 3 115,-5-2-115,-9 2 0,-3 0-11,2 0 2279,3 0-2279,15-2 3392,10 1-3381,18-1-12,11 0-21,7 4 10,3-1 1,1 2 0,-4 0 22,-6 0 0,-7 0-12,-9 0 12,-8 0 0,-5 0-3392,-1 0 3404,1 0-12,9 0 0,6 0-52,-7 0 1,2 0 51,14 0 0,-1 0 0,-17 0 0,-4 0-11,19 0 22,-8 0-2279,-3 0 2290,-6 0-22,-1-1-22,24-2 22,-15 1-11,24-1 11,-18 3 0,5 0-11,2 0 11,-21 0 0,2 0 0,43-3 0,-4 0 0,-25-2-842,-32-1 842,0 2 1748,3-3-1748,4 1 0,10 0 0,5 3 0,5 0 0,0 3 0,1 0 0,0 0 0,-2 0 11,0 0-11,-1 0 0,-2 0 0,2 0 1083,0 4-1061,34 5-22,-20-1 0,-24-3 0,0 0-22,22-2 22,2 0-2085,-2 1 2107,-5 1-1054,-5 0 1032,-3-1 1468,18-1-1491,-18 0 12,16-1 22,-24 0-11,-1-2 0,2 0-1484,-1 0 1472,3 0 12,2 0 0,12 0 1045,7 0-1040,-8 0 1,3 0-6,-20 0 0,0 0 85,20 0 0,-2 0-85,16 0 2268,-7 0-2268,-5 0 0,-13 0-11,-8 0 3403,-8 0-3392,-1 0 0,2 0-23,9 0-22,10 0 23,8 0-3370,5 2 3381,-5 3-2257,-7 2 2268,-12 2-12,-8-3 12,-8 0-11,18-1 11,-17-4 0,20 1 2257,-15-2-2279,46 5 22,-8 1-12,-23 0 1,2 1 11,37 6 1685,-48-6 0,-1 0-1685,41 7 0,-10-2-11,-13-2 11,21-2 0,-26-4 0,14-1 0,-30-3 11,-6 0-11,2 0 0,3 0 22,3 0-10,2 0-12,-2 0 11,13 0-11,-13 2 33,16 3-21,-7 4-24,13 5 24,9 0-12,4 6-3392,1-2 3392,-8 0 11,-12-4-11,-11-2 0,-27-7 11,-5 1 0,-15-6-11,6 1 0,5-1 0,9 2 3426,11 1-3415,37 6 23,-11-1-23,22 3 22,-28-4 1,17 4-12,-30-5-22,24 1 12,-39-6-24,14-1 12,-4 0 0,7 0-11,4 0 11,2 2 0,1 2 0,-2 3 0,-3 3-11,5 3 11,-21-5 11,-1-1 23,-20-5-12,0-2-22,3 0 0,9 0 23,30 0-46,-3 0 23,27 0 0,-13 5 0,1 2 0,-3 5 0,-6-1 11,-7 0-11,-3-5 12,0-1-12,6-4 22,47-1-22,-9 0 45,-26 0 0,2 0-34,-12 0 0,-1 0 6,3 1 0,-1 0-17,-1-1 0,-2 0 12,47 1 10,-9 1-22,-9-2 0,-6 1-22,-10-1-58,-9 0-32,-6 3-78,0 2-56,13 4-12,14 2 1,15 0 10,6 0-3358,0-5 3560,-6 0 22,-16-4-189,-19-1-472,-29-1-414,-15-4-1109,-36-8 2207,-10-8 0,5 5 0,2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47.427"/>
    </inkml:context>
    <inkml:brush xml:id="br0">
      <inkml:brushProperty name="width" value="0.08571" units="cm"/>
      <inkml:brushProperty name="height" value="0.08571" units="cm"/>
      <inkml:brushProperty name="color" value="#33CCFF"/>
    </inkml:brush>
  </inkml:definitions>
  <inkml:trace contextRef="#ctx0" brushRef="#br0">14 349 10226,'-13'-9'270,"14"-4"-248,31-1-22,31-11 0,32-3-2126,-36 10 1,4-1 2125,7 0 0,1 1-755,3-2 0,1 1 710,-1 1 0,0 0-121,15-3 1,-7 1 143,1-1-12,5-1 34,-107 20-67,-16 2 67,-30 0 0,-19 0 0,-8 0 17,31 0 0,1 0 16,-22 0 2228,-3-1-1981,54-4 3246,14 0-3526,9-1 26,5 3-26,12 0 11,16 3 0,19-1-11,20 1-102,25 0 35,-31 2 11,0 9 0,-45 7 56,-8 16 11,-19 15-3403,-13 22 3381,-20 16-560,19-35 0,-4 2 534,-22 22 1,2-4 0,4 2 0,12-30 0,0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53.778"/>
    </inkml:context>
    <inkml:brush xml:id="br0">
      <inkml:brushProperty name="width" value="0.08571" units="cm"/>
      <inkml:brushProperty name="height" value="0.08571" units="cm"/>
      <inkml:brushProperty name="color" value="#33CCFF"/>
    </inkml:brush>
  </inkml:definitions>
  <inkml:trace contextRef="#ctx0" brushRef="#br0">35 420 6484,'-19'5'661,"4"-1"-347,15-4 1098,0 0-1401,7 0-11,3 0-33,6 0 21,2 0-55,-3 0 55,0 0 12,-3 0 12,-5 0 33,-2 0 78,-2 0 471,-3 0-594,-4 0 0,-1 0 11,-6 0 247,0 0-68,4 0 12,2 0 22,5 0 1446,0 0-1670,0-3 11,4 0 11,16-7 12,19-4-23,28-8-11,19-6 5,-38 14 1,1 0-6,0-1 0,0 1 0,39-10 23,-17 6-23,-16 4 11,-16 5 11,-15 3-10,-10 3 44,-8 1-23,-5 2 292,-1 0-325,-1-3-11,-6-3 22,-5-3-11,-6-2 0,-5-3 0,-1 2 11,-5-4-11,1-1 0,-2 0 0,-4 0 0,0-1 0,-2 2 0,1-1-3392,5 5 3426,2 0-34,10 4 0,4 2-11,8 3-57,3 1-324,3 2 392,8 2 3404,9 8-3393,16 4 11,12 10-22,8-2 0,1-1 34,-4-5-23,-7-4 11,-12-3 23,-7-6 34,-7 0 33,-3-3 123,-3 0-67,-3 0-168,-4 0-45,-3 0-235,1 8 325,-2 37-12,1 11 1,-2 41 22,-16 0-135,6-43 0,-2-1 84,-7 2 1,-2-1-6,1-4 0,0 0-191,1-2 1,2-2-1434,-9 37-1447,12-11 3071,9-16 0,6-26 0,0-15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19.419"/>
    </inkml:context>
    <inkml:brush xml:id="br0">
      <inkml:brushProperty name="width" value="0.08571" units="cm"/>
      <inkml:brushProperty name="height" value="0.08571" units="cm"/>
      <inkml:brushProperty name="color" value="#33CCFF"/>
    </inkml:brush>
  </inkml:definitions>
  <inkml:trace contextRef="#ctx0" brushRef="#br0">161 664 7212,'0'-6'1961,"0"2"1255,0 4-2443,-56-12-55,35 6-125,-40-8-66,51 9 0,5 1 10,0 2-55,4-4-101,-1 1-146,2-5-134,0-7-45,3-6-11,11-9 22,13-6-33,17-5-34,14-1 56,13 0-45,-28 20 0,3 1 17,7-2 0,2 0-28,7-2 0,1 1-580,3-1 0,1 2 602,-2 1 1,1 1-241,10-2 0,-1 3 212,-23 7 1,-1 3-1,6 0 0,-3 2 6,11 6-33,-6 4 33,3 6 22,0 6-2866,3 7 2844,-2 7 11,1 2-148,-3 3 137,2 4 0,2 5 0,3 8 0,0 6 0,4 8 11,0 6-11,-36-33 0,0 1 5,0 1 1,0 1 16,14 15 1,-1-1-23,-13-13 0,-1-1 370,9 12 0,-1-2-370,6 12-12,-6 2-1885,-3 1 1897,-1 7 1896,1 10-1874,-5-11 1,3 3 5,-8-15 0,2 0-23,14 21 1,3-1 5,-9-22 1,0-5-12,3 2 0,3-2 0,0-3 0,1 0 11,-1-1 0,1-1-11,-3-3 0,3 1 5,13 12 1,0 0-6,-14-14 0,0-2 0,13 11 0,-1-2 0,-14-15 0,-2-3 11,5 0 1,0-1-12,5 0 0,1-1 0,3-2 0,0-2-1007,1-2 1,-1-1 1006,-4-4 0,-1-2-1458,39 10 1447,-17-13 1446,-12-4-1435,6-7 282,-23-11-192,1-6-23,-28-13-56,-10-8-11,-4-6-22,-26-31 22,-1 13 28,-16 0 0,-4 1 106,-1 2-50,9 16 0,2 3 51,13 15-1,7 8-78,8 7-56,3 6 0,3 1-101,0 1 2280,2 0-2179,7 5 3482,10 14-3415,15 10 45,4 16-56,4 7 34,-11 1-57,-10 5-10,-11 5-46,-15 4-414,-18 14-2279,2-35 1,-6 1 547,-12 6 0,-7 0 1714,-13 4 0,1-4 1,-12 11-1,2-15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5.195"/>
    </inkml:context>
    <inkml:brush xml:id="br0">
      <inkml:brushProperty name="width" value="0.08571" units="cm"/>
      <inkml:brushProperty name="height" value="0.08571" units="cm"/>
      <inkml:brushProperty name="color" value="#33CCFF"/>
    </inkml:brush>
  </inkml:definitions>
  <inkml:trace contextRef="#ctx0" brushRef="#br0">631 886 12479,'4'0'1949,"-1"0"-1220,-3 0-561,-76-60 22,26 20-39,-6-5 1,-2-4 262,-5-17-122,8-11-169,15-14-516,27 40 1,4 0 392,2-2 0,3 1 11,5-42-3032,14 18 2942,5 26-756,11 26 666,-3 17 135,-5 33 12,-10 59 27,-25-19 1,-7 4-828,5 1 0,-5-1 822,-12 2 0,-4-5 0,-15 14 22,6-13-968,6-13 1103,8-12-529,7-8 484,8-8 1177,7-9-1211,11-5 1972,26-7-2027,29-4-23,38-18-314,-38 5 0,3 0-465,7-6 0,-1-1 536,-1 4 1,-3 0 242,-6 4 0,-6 2 0,9-1 0,-27 6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7.594"/>
    </inkml:context>
    <inkml:brush xml:id="br0">
      <inkml:brushProperty name="width" value="0.08571" units="cm"/>
      <inkml:brushProperty name="height" value="0.08571" units="cm"/>
      <inkml:brushProperty name="color" value="#33CCFF"/>
    </inkml:brush>
  </inkml:definitions>
  <inkml:trace contextRef="#ctx0" brushRef="#br0">612 50 15605,'-73'-17'145,"1"0"1,3 4 0,7 11-146,-11 33-5672,9 13 5471,15 29 189,23-18-1076,22 18 1099,33-28 1062,21-2-1062,22-3-11,8 1 11,1-2-11,-8 1-11,-13-4 11,-18-5 2266,-17-4-1638,-59 18-516,-17-19-84,1-6 0,-5-4-11,2-9 0,0-5 1694,-1 0 0,1-1-1711,-46-7-168,21-5-696,27-9-6733,53-23 7597,38 6 0,-3 2 0,5 17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9.398"/>
    </inkml:context>
    <inkml:brush xml:id="br0">
      <inkml:brushProperty name="width" value="0.08571" units="cm"/>
      <inkml:brushProperty name="height" value="0.08571" units="cm"/>
      <inkml:brushProperty name="color" value="#33CCFF"/>
    </inkml:brush>
  </inkml:definitions>
  <inkml:trace contextRef="#ctx0" brushRef="#br0">411 583 15415,'-75'-4'351,"0"-1"0,6 5 0,9 8-362,2 32-79,16 12-11,21-1 101,11-2 11,29-7-4263,12-9 4230,24-12-112,7-10 635,0-7-871,-5-8 68,-6-12-270,-10-13-66,-5-16 279,-10-10 0,-9-3 359,-8 2-2268,-6 13 2346,-3 16-78,0 14-224,0 13 2492,0 17-2268,0 11 12,5 14-12,4-1 0,5-6 11,2-12 45,3-10-2201,5-8 2178,6-10 12,7-15-11,5-11-1,0-17-22,-4-2 24,-7 3-1541,-9 11 1506,-10 15 1438,-6 10-1405,-5 33 2371,-1 9-2370,0 26-1,0-4-33,0-5 11,0-11 1,0-13 77,5-12 258,5-8-156,10-10-102,28-35-89,-5 1-11,15-31-11,-16 19 11,-5 8-1451,-7 11 1283,-9 18 67,-6 11 78,-6 25 34,-2 12 0,-2 39 0,0-24 0,3 7 0,0-39 34,2-9 78,5-6-34,7-10-67,9-12-11,8-15-11,7-10-11,1-4-45,-1 6-12,-9 10-10,-5 17 2734,-8 9-2712,-2 16 2141,11 37-2074,-4-7-34,10 26-168,-7-33 22,2-11 102,4-12-34,7-12 22,6-18-5,-7-10 0,-1-7 95,20-32-583,-22 18 0,-3-3 583,-1-29-375,-13 0 891,-12 7 78,-8 19-135,-4 18-209,0 18-127,-4 14-89,-8 9-1,-1 17 1080,-3 12-1068,8 16 22,3 6 269,4 32 410,5-19-696,2-10 1,3 0-3204,7 6 3164,8 13 12,-6-32-23,-1-8 0,-3-11 33,-4-12 68,-5-6 56,-3-4 493,0 0 2832,-2-2-3370,0-10-68,0 4 12,0-5-56,0 10-56,0 1 56,0 8 0,0 5-3380,0 9 3424,2 6-44,3 1 12,3-1-12,0-6 0,-2-4 22,-2-6-22,-2-3 3437,0-3-3348,-2-2 965,0-1-1177,0 2 78,0 3 0,0 8-44,-5 6 21,3 8 46,-2 4 11,2 7 11,2 1 0,0 5 0,6 0 0,1 2 0,6 0 11,1 1-11,0-5 0,-1-4 0,-4-7 0,-2-10-90,-2-7-358,-2-9-135,-1-3-145,-2-3-662,0-6-940,0-16 2330,0-61 0,0 44 0,0-33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9.668"/>
    </inkml:context>
    <inkml:brush xml:id="br0">
      <inkml:brushProperty name="width" value="0.08571" units="cm"/>
      <inkml:brushProperty name="height" value="0.08571" units="cm"/>
      <inkml:brushProperty name="color" value="#33CCFF"/>
    </inkml:brush>
  </inkml:definitions>
  <inkml:trace contextRef="#ctx0" brushRef="#br0">176 66 15235,'23'-36'-89,"7"7"55,14 36 1,1 10-12,-4 11 11,-12 12-33,-14 2-4184,-9 4 4318,-26-2-1398,-13-2 1376,-23-5-34,-10-9-11,1-8-33,5-8-394,12-8-693,12-1 352,19-3 768,9-4 0,8 3 0,0-3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2.512"/>
    </inkml:context>
    <inkml:brush xml:id="br0">
      <inkml:brushProperty name="width" value="0.04286" units="cm"/>
      <inkml:brushProperty name="height" value="0.04286" units="cm"/>
      <inkml:brushProperty name="color" value="#33CCFF"/>
    </inkml:brush>
  </inkml:definitions>
  <inkml:trace contextRef="#ctx0" brushRef="#br0">17 64 14059,'-9'-34'8628,"2"6"-8606,6 28-100,1-1 67,0 7 11,0 9 22,4 14-4262,4 10 4296,3 7-117,3 4 83,-3-1-22,-1 0-11,-3-4-337,-2-6-705,-2-7-807,-1-8-1535,-1-7 3395,-1-9 0,0-4 0,0-4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0.084"/>
    </inkml:context>
    <inkml:brush xml:id="br0">
      <inkml:brushProperty name="width" value="0.08571" units="cm"/>
      <inkml:brushProperty name="height" value="0.08571" units="cm"/>
      <inkml:brushProperty name="color" value="#33CCFF"/>
    </inkml:brush>
  </inkml:definitions>
  <inkml:trace contextRef="#ctx0" brushRef="#br0">106 0 16972,'-39'12'0,"5"15"22,16 42-10,8 13 21,6 5-22,6 1 1,14-8 10,10-10-22,14-13-78,8-17-303,5-12-79,4-16 113,2-7-23,-1-24 57,-8-12 223,-10-27 90,-13-12 0,-15-5 179,-7 5-3123,-5 16 3325,-4 16-2448,-8 18 2179,-7 11-10,-10 6-69,-1 10 1,-1 11-34,5 16 61,14 14 1,4 5-62,-2 13 17,19-7 0,8-4-73,15-14-830,32-6-1332,-2-25-5211,9-7 7429,5-15 0,-32 8 0,-9-8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0.770"/>
    </inkml:context>
    <inkml:brush xml:id="br0">
      <inkml:brushProperty name="width" value="0.08571" units="cm"/>
      <inkml:brushProperty name="height" value="0.08571" units="cm"/>
      <inkml:brushProperty name="color" value="#33CCFF"/>
    </inkml:brush>
  </inkml:definitions>
  <inkml:trace contextRef="#ctx0" brushRef="#br0">574 73 16490,'18'-50'90,"-24"28"0,-25 51 66,-29 25 35,-14 10-2227,33-30 0,-2 0 2097,-2-1 1,0-2 214,-39 23-108,14-12-236,20-16 494,22-11-180,16-8-123,10-5 2870,2-1-2937,15-1 941,8 0-1019,21 3 11,8 12-1,5 11-10,0 19-2812,3 11 2834,2 6-101,5-1-717,7-6-538,1-13-1053,-2-14-3989,-11-14 6398,-14-13 0,-23-2 0,-11-1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1.228"/>
    </inkml:context>
    <inkml:brush xml:id="br0">
      <inkml:brushProperty name="width" value="0.08571" units="cm"/>
      <inkml:brushProperty name="height" value="0.08571" units="cm"/>
      <inkml:brushProperty name="color" value="#33CCFF"/>
    </inkml:brush>
  </inkml:definitions>
  <inkml:trace contextRef="#ctx0" brushRef="#br0">223 82 11817,'3'-12'2790,"0"3"-2510,-3 9-313,0 0-12,36-32 0,-18 24 0,28-12 34,-31 40-11,-6 16 22,-7 11 67,-14 1-3392,-6-1 3336,-13-9 45,-1-8 1,6-13 10,9-7-55,8-7-12,6-2-23,5-1 3314,12 0-3325,8 0-11,17 0 23,3 0-1,0 17 23,-5 10 34,-7 23 44,-10 9 136,-10 2 21,-6-3-3156,-9-8 3481,-14-9-2481,-14-10 2011,-20-9-360,-11-13 1,-4-9-4336,-18-29 4605,28 16 0,7-4 0,20-23 0,31 20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1.528"/>
    </inkml:context>
    <inkml:brush xml:id="br0">
      <inkml:brushProperty name="width" value="0.08571" units="cm"/>
      <inkml:brushProperty name="height" value="0.08571" units="cm"/>
      <inkml:brushProperty name="color" value="#33CCFF"/>
    </inkml:brush>
  </inkml:definitions>
  <inkml:trace contextRef="#ctx0" brushRef="#br0">534 155 9184,'-58'4'242,"0"-1"1,-4 15 0,10 9-243,14 32 11,1 26 1443,39-26-1420,20-5 22,13-11 45,20-16 67,6-12 201,4-13 326,-3-22-359,-3-13-33,-10-26-608,-10-12 316,-17-8-11,-11-3-179,-34 6-528,-27 17-290,4 35 0,-8 8-891,-14 4 0,-6 4 1743,-21 3 0,3 2 0,36 2 0,5 0 1,0 0-1,0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9.348"/>
    </inkml:context>
    <inkml:brush xml:id="br0">
      <inkml:brushProperty name="width" value="0.08571" units="cm"/>
      <inkml:brushProperty name="height" value="0.08571" units="cm"/>
      <inkml:brushProperty name="color" value="#33CCFF"/>
    </inkml:brush>
  </inkml:definitions>
  <inkml:trace contextRef="#ctx0" brushRef="#br0">0 253 8725,'0'-7'3743,"0"2"-2679,0 5 393,0 0-695,0-29-146,0 20-190,0-21-191,0 28-526,0 1 291,6 19 0,5 12 22,9 27-3391,6 9 3380,1 5-22,0-7 11,-6-9 0,-3-11-56,-6-9-259,-4-12-189,-2-5-201,-4-8 3637,-1-6-3223,-1-3-370,0-10 11,-1-17 213,-9-22 202,-5-23 235,-10-15 11,-2-7 213,1 4 336,3 9-33,9 18-3370,7 16 3167,4 17-212,3 12-112,21 10 0,6 4-22,23 4 11,0 13 0,0 8-2258,-11 12 2281,-11 3 2492,-24 27-2291,-48-13-202,-4 8-11,-31-29-348,28-15-481,12-8-1446,18-2 2275,20-3 0,2 0 0,9-2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9.669"/>
    </inkml:context>
    <inkml:brush xml:id="br0">
      <inkml:brushProperty name="width" value="0.08571" units="cm"/>
      <inkml:brushProperty name="height" value="0.08571" units="cm"/>
      <inkml:brushProperty name="color" value="#33CCFF"/>
    </inkml:brush>
  </inkml:definitions>
  <inkml:trace contextRef="#ctx0" brushRef="#br0">167 81 10899,'3'0'2397,"0"0"-6891,-3 0 4561,-59 38 1353,33-13-1431,-41 28 825,53-24-847,9-7 33,3-4-157,16-5 3392,11-7-3380,21-3 100,11-3 45,1-11 0,-3-4 56,-11-13 414,-8-22-179,-19 8 124,-5-13-202,-19 18-213,-13 10-392,-46 9-337,5 13-761,-26 18-2140,34 11 3630,14 11 0,20-13 0,10-7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9.984"/>
    </inkml:context>
    <inkml:brush xml:id="br0">
      <inkml:brushProperty name="width" value="0.08571" units="cm"/>
      <inkml:brushProperty name="height" value="0.08571" units="cm"/>
      <inkml:brushProperty name="color" value="#33CCFF"/>
    </inkml:brush>
  </inkml:definitions>
  <inkml:trace contextRef="#ctx0" brushRef="#br0">4 67 9543,'-2'-12'4796,"1"2"-3911,1 10-34,0 0-851,0-26-123,0 20 123,0-7 45,0 40-3381,3 24 3358,3 15-2268,6 5 2258,2 2-12,3-8-359,-3-8-627,-1-9-594,-7-13-1669,-2-10 3249,-11-13 0,6-6 0,-6-6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0.187"/>
    </inkml:context>
    <inkml:brush xml:id="br0">
      <inkml:brushProperty name="width" value="0.08571" units="cm"/>
      <inkml:brushProperty name="height" value="0.08571" units="cm"/>
      <inkml:brushProperty name="color" value="#33CCFF"/>
    </inkml:brush>
  </inkml:definitions>
  <inkml:trace contextRef="#ctx0" brushRef="#br0">1 0 13140,'58'16'231,"1"0"1,-5-2 0,-12 4-64,-24 17-45,-8-1 34,-7 0-157,-13-2-135,-12 1-985,-15-7-2701,-10-4 3821,-1-11 0,21-6 0,8-5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0.931"/>
    </inkml:context>
    <inkml:brush xml:id="br0">
      <inkml:brushProperty name="width" value="0.08571" units="cm"/>
      <inkml:brushProperty name="height" value="0.08571" units="cm"/>
      <inkml:brushProperty name="color" value="#33CCFF"/>
    </inkml:brush>
  </inkml:definitions>
  <inkml:trace contextRef="#ctx0" brushRef="#br0">164 17 9509,'0'-9'2645,"0"2"-2063,0 7 405,0 0-853,-63 4-44,40 1-12,-44 3 23,59-3-12,6-2 102,2-3-191,0 2 0,0 3 0,0 6 33,0 6 1,5 6 22,10 5-34,10 3 1,13-3 22,6-2 44,7 0 46,8-3 33,-1 5-78,-3-2-56,-10 1 10,-14 0-10,-10-2 44,-13 0 236,-4-2-3124,-7-2 3281,-12 0-11,-12-3-136,-16-5-66,-6-6-79,-2-4-112,3-3-78,-6-15-504,22 6-852,4-10 2216,22 7-7270,4 2 6421,15-6 0,-10 8 0,9-2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1.166"/>
    </inkml:context>
    <inkml:brush xml:id="br0">
      <inkml:brushProperty name="width" value="0.08571" units="cm"/>
      <inkml:brushProperty name="height" value="0.08571" units="cm"/>
      <inkml:brushProperty name="color" value="#33CCFF"/>
    </inkml:brush>
  </inkml:definitions>
  <inkml:trace contextRef="#ctx0" brushRef="#br0">9 4 16457,'-5'-3'280,"1"17"-123,4 36-68,1 14-66,5 10-12,2 0-11,3-2-258,-1-6-605,-4-10-1064,-3-9-2107,-2-10 4034,-1-13 0,0-11 0,0-9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5:58.420"/>
    </inkml:context>
    <inkml:brush xml:id="br0">
      <inkml:brushProperty name="width" value="0.04286" units="cm"/>
      <inkml:brushProperty name="height" value="0.04286" units="cm"/>
      <inkml:brushProperty name="color" value="#33CCFF"/>
    </inkml:brush>
  </inkml:definitions>
  <inkml:trace contextRef="#ctx0" brushRef="#br0">0 3466 11381,'0'4'1747,"0"-1"-738,0-3 806,0 0-1512,0 8-68,0-7 101,0 7 23,0-8-1,0 0 214,11 0-370,0-2 22,11-4 101,6-8-258,-5 1 34,3-5 33,-9 5 12,0-2-1,1-3-77,4-3 44,4-6-22,3-4-1,6-5 12,2 0-23,21-21-22,-11 10 0,15-17-44,-19 15 32,0-4-3424,-4 0 3391,-2-2 34,14-21-45,7-6 5,-29 42 1,1-1-6,30-35 0,-12 22-2269,3-2 2269,4-2-1517,1-2 1529,2-2 1533,-3 2-1533,0 0-1,-5 3 67,-1 3-55,-6 2 10,0 1-33,-3 3 0,0-1 0,2-1-1463,0-2 1486,2-1 1464,-1 1-1431,13-10-34,-18 20 23,8-5 56,-19 22-79,2-1 45,-1 0 1,4-1 2176,-4-1-2177,17-15-55,-12 10 10,14-12-22,-13 12 0,4-2-2218,1 0 2218,3-1 0,3-2-11,4-1-19,-11 6 0,1-1 30,19-17 0,-19 17 0,-2 0 0,11-11 0,-4 3-11,-2 4-1487,-2 2 1498,3 3 1350,4 0-1384,38-18 45,-9 9-11,-23 14 0,2 1 0,29-14 0,-2 4 0,-8 3 0,-10 5-153,4-4 153,-19 9 11,7-2-11,-18 7 0,6 1 34,3-3-34,9 0-11,4 1 2073,1 2-2062,15-1-12,-27 7 12,6 0 219,-33 7-219,-3 1 3225,-2 1-3236,2-1 11,8-1 0,8-1-2866,13-1 2866,12-1-34,5 2 1,24 3 33,-31 1-12,5 2 12,-39 0 0,-11 0 0,-4 0 0,1 0 3381,-1 0-3381,5 0-33,0 0 21,1 0 12,3 0 0,2 3 12,1 1-35,3 3 34,1 1 1,18 2-12,-10 0 0,15 1 0,-14-2 0,0-2 11,-1 2-22,-1-2-3370,-1-1 3414,0 0-33,1 2-33,18 4 44,-10 1-11,14 3 0,-14 0 0,4 0-2235,0 3 2235,-3-3-46,-2 3 35,6 5 2274,-15-5-2241,5 4-22,-16-7-11,0 0 11,1 3 0,4 0 3383,4 4-3372,19 12 16,-9-5-27,11 9 0,-17-11 11,-4 1-11,-4-3-22,-2 0-3392,-4-2 3402,-1 2 24,2 1-1,13 16-11,-5-8 0,10 9 0,-10-12 0,-2-3 0,-2-1 0,-1-3-2269,-1-1 2236,-3-1 2312,0 1-2323,7 10 44,-6-7 0,7 9 0,-8-9 0,0 0-2269,0 1 2258,-2 1 2268,4 12-2257,-7-10-11,5 9 11,-7-14 0,0-1 11,-1-4-11,0 1 0,1-3 0,-1 1 11,6 7 3393,-6-5-3404,6 7-12,-4-7 12,0 2 12,2 0-12,0 1 11,2-1-11,1 1 22,0-2-11,9 10-55,-7-8 44,6 5 0,-8-11 56,0-4-56,-1 2 0,-2-1-3392,1 2 3392,-1-1 0,0 1 0,11 12 0,-7-6 0,8 9 0,-7-9 0,0-2-2269,0 3 2280,1-3 2291,0 2-2302,13 7 0,-9-8 0,10 7 0,-12-11 0,2 0 0,0-1 0,0 1 12,1-1-1,13 10 3381,-10-8-3392,9 9 11,-13-9-11,-1-2 0,-1 0 0,-1 0 22,1-1-22,-1 0-11,1 0 22,11 8-11,-7-6 12,10 8-12,-10-8 22,32 23 12,-19-15-34,41 27 34,-41-26-34,16 7 0,-17-8 11,1-4-11,-2 0 11,0-1 12,-2-1-23,0 0 0,-6-3-23,10 6 23,-15-9-22,4 3 11,-15-10 22,-4 0-11,-2-3 0,-1 0 22,-2-1-33,0 0 11,0 1 0,4 2 11,3 4-11,4 4 0,7 5 0,3 3 23,8 5-23,5 2 0,6 3-12,29 20 46,-14-13-45,22 15 11,-24-18 0,0-2 11,-3 0-11,-2-3 0,-2 1 22,20 9-10,-18-10-1,13 7-11,-23-14 11,-5-1-11,-4-2 0,-7-3 0,-6-1 0,-6-4 11,-3-1-22,-3-2 33,-1 1-44,1-1 44,2 4-10,2 2 10,6 3-11,7 3 12,6 4-23,9 4 11,7 1-11,30 16-191,-23-16-481,13 4-1020,-42-21-2141,-11-9 3833,-17-2 0,2-4 0,-5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1.320"/>
    </inkml:context>
    <inkml:brush xml:id="br0">
      <inkml:brushProperty name="width" value="0.08571" units="cm"/>
      <inkml:brushProperty name="height" value="0.08571" units="cm"/>
      <inkml:brushProperty name="color" value="#33CCFF"/>
    </inkml:brush>
  </inkml:definitions>
  <inkml:trace contextRef="#ctx0" brushRef="#br0">13 96 12165,'-7'-5'1983,"2"1"-1916,5 4-111,0 0-695,67-26-1536,-19 15 235,3-5 1,2 1 2039,13 5 0,-30 5 0,-9 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1.715"/>
    </inkml:context>
    <inkml:brush xml:id="br0">
      <inkml:brushProperty name="width" value="0.08571" units="cm"/>
      <inkml:brushProperty name="height" value="0.08571" units="cm"/>
      <inkml:brushProperty name="color" value="#33CCFF"/>
    </inkml:brush>
  </inkml:definitions>
  <inkml:trace contextRef="#ctx0" brushRef="#br0">303 6 17521,'-9'-5'-213,"2"18"235,7 48 12,0 16-4285,0 6 4262,0 1 848,6-8-859,-2-14 0,5-14-33,-4-18-68,-1-48 90,-2-14-1,-6-39-10,-29-1-12,-1 32 23,-23 5 0,10 33 11,2 17-482,6 8 471,8 17-2113,13 6 2113,9 0-1286,12-3 1308,20-6 1,20-8-12,25-10-157,17-9-477,-36-7 0,2-3-369,5-3 1,1-3-1458,4-2 1,1-2 2459,3-4 0,-5 0 0,12-5 0,-18 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2.116"/>
    </inkml:context>
    <inkml:brush xml:id="br0">
      <inkml:brushProperty name="width" value="0.08571" units="cm"/>
      <inkml:brushProperty name="height" value="0.08571" units="cm"/>
      <inkml:brushProperty name="color" value="#33CCFF"/>
    </inkml:brush>
  </inkml:definitions>
  <inkml:trace contextRef="#ctx0" brushRef="#br0">87 21 15717,'-24'-13'314,"0"24"-146,7 57-90,3 20-78,6 7 0,8 1 11,19-10-11,10-12 23,17-19-23,6-18 0,1-21-3325,0-16 3370,2-26-173,-3-20 173,-4-28-1,-11-13-33,-22 40 1,-4-3-12,-3-13 0,-4 2-34,-2-18-179,-17 0-1882,-25 59-224,3 18-2242,-10 19 4612,27 13 1,10-9 0,7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2.531"/>
    </inkml:context>
    <inkml:brush xml:id="br0">
      <inkml:brushProperty name="width" value="0.08571" units="cm"/>
      <inkml:brushProperty name="height" value="0.08571" units="cm"/>
      <inkml:brushProperty name="color" value="#33CCFF"/>
    </inkml:brush>
  </inkml:definitions>
  <inkml:trace contextRef="#ctx0" brushRef="#br0">37 61 16602,'-20'-45'-213,"3"29"213,17 55 45,0 26-11,0 11-12,7 3 1,0-5-23,7-10 11,-2-16-11,-2-15 22,-3-16 169,-2-8-12,-1-13-179,3-21 11,2-16-33,3-24-3348,4-8 3348,2 2-2247,1 11 2258,1 20-78,-3 17-68,13 20 146,-4 23 11,13 17 22,3 46-22,-8-19 0,6 17-201,-14-39-808,0-13-750,1-13-2096,2-9 3855,6-24 0,-15 13 0,-1-12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2.732"/>
    </inkml:context>
    <inkml:brush xml:id="br0">
      <inkml:brushProperty name="width" value="0.08571" units="cm"/>
      <inkml:brushProperty name="height" value="0.08571" units="cm"/>
      <inkml:brushProperty name="color" value="#33CCFF"/>
    </inkml:brush>
  </inkml:definitions>
  <inkml:trace contextRef="#ctx0" brushRef="#br0">41 1 13666,'-11'67'213,"0"1"0,0-3 0,4-3-3467,8 26 3265,8-6-730,0-9 652,5-13-345,-5-14-1168,-3-13-556,-2-16-2928,1-9 5538,1-23 1,-2 11-1,0-11 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3.019"/>
    </inkml:context>
    <inkml:brush xml:id="br0">
      <inkml:brushProperty name="width" value="0.08571" units="cm"/>
      <inkml:brushProperty name="height" value="0.08571" units="cm"/>
      <inkml:brushProperty name="color" value="#33CCFF"/>
    </inkml:brush>
  </inkml:definitions>
  <inkml:trace contextRef="#ctx0" brushRef="#br0">303 10 12098,'1'-6'1625,"1"2"-6546,-2 4 5672,-44 84-1750,14-37 1021,-2 9 0,-4 3 560,1-18 1,1-6-538,-4 6 11,-10 4-56,41-39-45,5-6 2150,2 0-2250,0 4 3516,13 4-3394,8 7 53,16 5-30,9 4-56,7-1-426,7-4-4142,6-7 2192,6-6-1692,-3-5 4124,-5-9 0,-30 6 0,-10-6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3.999"/>
    </inkml:context>
    <inkml:brush xml:id="br0">
      <inkml:brushProperty name="width" value="0.08571" units="cm"/>
      <inkml:brushProperty name="height" value="0.08571" units="cm"/>
      <inkml:brushProperty name="color" value="#33CCFF"/>
    </inkml:brush>
  </inkml:definitions>
  <inkml:trace contextRef="#ctx0" brushRef="#br0">13 96 16255,'-7'76'168,"1"5"-134,6 9-34,0-2 11,0-12-22,0-14-46,0-20-100,0-16 12,0-16 78,0-11-1,11-22-3424,9-21 3357,12-29-44,9-12-1360,-4-3 1505,0 13-22,-9 21-78,-5 26-57,6 24-1616,-8 28 1807,12 15 0,-6 12 0,6 0 877,8-7-1080,7-12-43,5-13-191,5-11 90,-2-13 56,-3-17 234,-4-19 682,-8-23-625,-7-9-1728,-13-3 2009,-7 10 436,-10 20-392,-2 20 1481,-2 16-1806,-6 12 1621,-3 16-1621,-7 15 11,1 22 0,6 9-11,5 2-2268,5-3 2257,12-7-45,8-11-168,13-13-124,4-14-1359,0-10 1505,-5-8 1488,3-37-1623,-17 3-122,-2-34-22,-14 14 425,-3 3 11,0 6-22,-1 8-12,-4 9-22,0 5-437,0 5-1187,30-3 2094,56 3 528,7 1-371,-28 10 1,-1 2 2769,13 0-2377,-25 3-68,-24 2-806,-15 4 112,-12 16 235,-8 18-314,-4 21 3348,-3 14-3415,8 0 0,5-1-11,17-11-33,9-10-180,15-17-34,10-16-3358,5-9 3336,2-18-1710,-1-15 1727,-9-25 0,-4-6 252,-1 7-56,15-19 67,-49 93-11,-2 31 0,7-1 33,10-6-33,11-8 56,7-16 146,5-12 33,0-9 68,-2-13 1957,4-34-1902,-17-1-324,-1-27 78,-19 17-112,-5 6-11,-16 10-281,-9 11-268,-20 8-538,-7 6-1849,0 3 2947,3-2 0,21 7 0,10-1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34.615"/>
    </inkml:context>
    <inkml:brush xml:id="br0">
      <inkml:brushProperty name="width" value="0.08571" units="cm"/>
      <inkml:brushProperty name="height" value="0.08571" units="cm"/>
      <inkml:brushProperty name="color" value="#33CCFF"/>
    </inkml:brush>
  </inkml:definitions>
  <inkml:trace contextRef="#ctx0" brushRef="#br0">25 73 9095,'6'-9'4404,"-2"3"-4303,-4 6 470,0 0-359,7 56-4329,-6-15 4173,5 48-11,-13-34 848,-3-9-882,-3-12 12,2-12 33,7-12 89,1-6 203,3-6-292,7-18-33,12-14-2258,16-26 2280,15-9-1551,5-5 1596,3 9-57,-7 15 12,-5 22 0,-10 15-12,-7 23 46,-5 16-46,-4 17 12,3 33-202,-7-22-930,2 10-1104,-1-42 2191,0-9 0,-5-10 0,-2-3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1.828"/>
    </inkml:context>
    <inkml:brush xml:id="br0">
      <inkml:brushProperty name="width" value="0.08571" units="cm"/>
      <inkml:brushProperty name="height" value="0.08571" units="cm"/>
      <inkml:brushProperty name="color" value="#33CCFF"/>
    </inkml:brush>
  </inkml:definitions>
  <inkml:trace contextRef="#ctx0" brushRef="#br0">666 332 11101,'-56'-1'873,"-1"1"1,-42 0-426,58 8-55,1 7-202,2 8-46,1 6 90,1 4-67,2 2-22,3 4-79,2-2 34,3 1 90,1 2-12,2 1-56,0 5-67,3 2-22,1 4 67,5 2-23,4 3-78,5-1 11,2 1-11,3-3 23,0 1 55,0 1-22,4 1-11,1 0-23,7-1-22,1-5 0,5-5 0,2-6 56,9-4-22,29 7-3404,-8-12 3382,20 6-292,-22-17 303,0-2-23,-3-5 11,4-1 23,0-5-34,2 1-49,28-3 72,-20-2-23,22-2 22,-25-1-11,1-2 23,-4-7-23,-1-3 0,-4-6-11,-1 1-11,0-3 3230,0 0-3197,3-2-22,2-2 23,2-1-12,5-5 0,-2 0 0,2-4-2919,-4-6 2942,-2-4-2207,-5-4 2173,-5-1 280,4-24 247,-24 26-270,1-18-55,-23 30 2436,-1-29-2458,0 12 3290,-5-23-3302,-3 14 11,-8-5-67,-4-5 34,-3-2-3258,-6 3 3325,-4-1-803,-7 5 646,-3-1-1968,-12 1 1957,-6 2 0,-10 2-89,16 26 1,-4 3 9,13 11 1,-2 3-203,-15-2 1,-2 5-600,15 10 0,-1 9-4081,-30 22 1,-1 8 4910,15-8 0,3 2 0,0 6 1,7-1-1,2 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5.801"/>
    </inkml:context>
    <inkml:brush xml:id="br0">
      <inkml:brushProperty name="width" value="0.08571" units="cm"/>
      <inkml:brushProperty name="height" value="0.08571" units="cm"/>
      <inkml:brushProperty name="color" value="#33CCFF"/>
    </inkml:brush>
  </inkml:definitions>
  <inkml:trace contextRef="#ctx0" brushRef="#br0">111 189 18082,'-43'-1'-180,"4"10"135,23 35-34,6 0-234,7 2-281,16-7-179,7-7-224,15-9 347,5-10 90,-2-7 493,-6-6 67,-10-14-3292,-10-8 3337,-8-13-485,-18-4 541,-5 3-90,-16 2-11,2 9-123,4 3-213,9 3-505,9-1-2899,6-1 1824,22-4 1966,15-3-50,18 3 0,2 2 0,-6 1 0,31-11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00.129"/>
    </inkml:context>
    <inkml:brush xml:id="br0">
      <inkml:brushProperty name="width" value="0.04286" units="cm"/>
      <inkml:brushProperty name="height" value="0.04286" units="cm"/>
      <inkml:brushProperty name="color" value="#33CCFF"/>
    </inkml:brush>
  </inkml:definitions>
  <inkml:trace contextRef="#ctx0" brushRef="#br0">1 12 16434,'0'-6'695,"0"1"-572,0 5 101,0 0 45,0 9 79,0 6 10,0 11-134,0 5-494,0 1 505,2 3-89,0 2 269,6 31-3464,-2-7 3307,0 33-2219,-1-11 2106,-3 9 57,2 2-12,2 4 1,1 3-113,-4-45 1,1-1-74,3 41 1,-1-5 129,-1-16 11,-3-2-113,1-1 91,2 27-68,0-23 44,2 20-88,-1-29 10,1 0 79,0-1-79,-1-1 90,0-1 79,-1 28-113,-2-24-11,0 18-11,-1-29-33,0 0 10,2 4 57,1 2-68,-1 1 45,1-2-44,0-3 67,0 17 2201,-1-22-2269,0 13 12,-2-24 33,-2-1-33,1 0 33,-1 2 3358,0 2-3257,0 19-134,0-16-23,1 12 0,0-23 34,1-3 11,0 0-33,2-2-1,1 1 79,1-2-3448,0-1 3414,0-3-45,-2-2 34,1 6-45,-3-9 12,2 4 55,-3-11-55,0 1 66,0-2-10,-1 6 3335,2-9-3380,-1 3-23,1-9 0,0-1 0,-1-2-11,0-1 11,0 0-44,-1-2-3284,0 1-783,-1-2 4100,-6-25 0,4 18 0,-4-18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6.043"/>
    </inkml:context>
    <inkml:brush xml:id="br0">
      <inkml:brushProperty name="width" value="0.08571" units="cm"/>
      <inkml:brushProperty name="height" value="0.08571" units="cm"/>
      <inkml:brushProperty name="color" value="#33CCFF"/>
    </inkml:brush>
  </inkml:definitions>
  <inkml:trace contextRef="#ctx0" brushRef="#br0">197 143 14115,'-34'-88'1837,"-4"33"-7340,-3 87 5581,3 28 12,13 24 676,16-34 0,2 3-682,3 5 0,3 2 430,4 3 0,4 1-386,3 1 1,4-1-17,4 1 0,5-1-73,6-2 1,2-2 4,1-4 1,0-1-45,1-4 0,-1-2 0,24 32-134,-15-15-875,-20-20 2620,-11-12-5241,-29-17 3630,-18-7 0,10-8 0,-4-2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6.155"/>
    </inkml:context>
    <inkml:brush xml:id="br0">
      <inkml:brushProperty name="width" value="0.08571" units="cm"/>
      <inkml:brushProperty name="height" value="0.08571" units="cm"/>
      <inkml:brushProperty name="color" value="#33CCFF"/>
    </inkml:brush>
  </inkml:definitions>
  <inkml:trace contextRef="#ctx0" brushRef="#br0">1 102 12188,'86'-19'0,"1"0"0,-1 0 0,-17 4 0,0 0 0,0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6.357"/>
    </inkml:context>
    <inkml:brush xml:id="br0">
      <inkml:brushProperty name="width" value="0.08571" units="cm"/>
      <inkml:brushProperty name="height" value="0.08571" units="cm"/>
      <inkml:brushProperty name="color" value="#33CCFF"/>
    </inkml:brush>
  </inkml:definitions>
  <inkml:trace contextRef="#ctx0" brushRef="#br0">50 1 19146,'-28'8'-79,"6"19"-332,25 50 378,3 7-550,4-1-828,-1-2-864,-1-7-2599,-5-9 4907,-2-14 1,-1-24 0,0-12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6.986"/>
    </inkml:context>
    <inkml:brush xml:id="br0">
      <inkml:brushProperty name="width" value="0.08571" units="cm"/>
      <inkml:brushProperty name="height" value="0.08571" units="cm"/>
      <inkml:brushProperty name="color" value="#33CCFF"/>
    </inkml:brush>
  </inkml:definitions>
  <inkml:trace contextRef="#ctx0" brushRef="#br0">1 315 10664,'0'-12'-684,"0"2"644,40-6 1,18 1-263,18 0 240,5-6 1,5 1-40,-24 10 0,-4 3 6,2-3 0,-2 0 95,-7 1 0,-4-1 246,26-14 1312,-36 0 346,-20-2-481,-20 0-313,-11 5-292,-5 4-269,-5 9-347,3 4-180,4 11 68,4 15 89,3 55-134,5-5-29,4-18 1,3 0-17,12 19-2962,7-10 2996,5-13-23,3-12-56,-11-20 11,3-6-55,-2-21-158,9-16-21,12-17 54,7-12 113,0 0 34,-1 12-11,-9 16 10,-3 13-32,-4 10-330,3 17 430,5 7-22,10 13 44,9 3-56,12-7 23,6-11 11,4-9-67,-2-9 22,-6-17 23,-6-9 22,-11-21-2246,-15-8 2246,-16-7 45,-13 1 324,-37-10-246,-7 33-10,-30 2 10,2 38-22,3 20-1506,9 15 1506,19 21-67,15 9 686,27-19 1,9 0-710,22 21-11,-3-26 0,6-6-22,39-1-908,6-14-2275,-5-13 3205,-16-10 0,-30-1 0,-18-3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8.666"/>
    </inkml:context>
    <inkml:brush xml:id="br0">
      <inkml:brushProperty name="width" value="0.08571" units="cm"/>
      <inkml:brushProperty name="height" value="0.08571" units="cm"/>
      <inkml:brushProperty name="color" value="#33CCFF"/>
    </inkml:brush>
  </inkml:definitions>
  <inkml:trace contextRef="#ctx0" brushRef="#br0">417 32 15101,'-62'-12'209,"-1"-1"0,4 7 0,4 9-209,-12 33-33,11 15-79,20 1 112,17 0 0,23 0 22,25 1-22,21 2 0,22 2 0,10-3 0,-1-3 0,-10-5 0,-17-8 0,-20-12 45,-19-9 235,-9-10 101,-13-4-292,-17-1-78,-18-2-11,-19-2-3616,-8-8 2844,7-6-1656,9-9-340,18-1-2274,16-2 5042,19 2 0,2 10 0,7 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9.883"/>
    </inkml:context>
    <inkml:brush xml:id="br0">
      <inkml:brushProperty name="width" value="0.08571" units="cm"/>
      <inkml:brushProperty name="height" value="0.08571" units="cm"/>
      <inkml:brushProperty name="color" value="#33CCFF"/>
    </inkml:brush>
  </inkml:definitions>
  <inkml:trace contextRef="#ctx0" brushRef="#br0">525 419 8377,'-80'6'283,"1"0"1,15 0 0,3 6 916,5 13 1,5 6-1224,-11 22-10,20-4-1,21 0-56,13-5-100,17-5-1148,11-9 1012,15-8 946,8-11-1136,4-6 2282,-2-10-2159,-2-16-111,-2-14 235,-3-21 202,-3-10 67,-6-2 123,-7 8 258,-7 17-224,-7 20-59,-4 13-187,1 9 3481,0 17-3370,4 10 12,2 21-3426,4 4 3392,4-2 0,3-8-45,21-11 23,-5-15-34,16-6 0,-10-23 22,4-7 1,2-19 10,-1-7-2245,-6-3 2279,-8 5 2336,-9 7-2347,-13 18-67,-5 8 67,-8 31-2146,0 12 2202,0 23-44,0 7-12,0-3 0,0-9 0,3-9 22,-1-21 101,7-5-123,3-14-157,21-30 1,6-11-35,14-7 112,-4-3 1,0-2 2265,4-1-2265,4 17 33,-25 20 45,6 31 11,-22 20-11,3 21 0,0-1-11,0-8-2253,-1-13 2264,-4-16 2286,0-8-2207,-2-8 2,3-14-81,4-10 12,4-17-12,3-8 0,5-4 0,3 4-12,0 8-77,10 12 89,-14 14 0,4 24 11,-11 13 0,3 16 0,7 3-11,8-4 45,4-8-45,23-7 23,-8-16-12,1-18-11,-17-16 347,-2-50 3381,-14 11-3347,5-25 90,-20 39 156,-5 16-537,-5 19-90,-2 10-124,-1 20 124,0 18 23,0 27-23,0 26-3392,0 14 3397,5-46 1,3 2-6,6 21 0,3 0 5,-1-21 1,2-1-323,3 11 1,0-4 227,1 1-981,-6-19 162,-7-17 3184,-4-13-2657,-4-10-4260,-1-21 3499,0-12 708,-7-27-177,-3-2 0,-1-5-293,1 10 0,0-2 904,-3-26 0,1-3-457,6 17 1,3 1 1100,-1-1 0,4 0-140,4 6 1,4 2-51,2 10 0,4 4 339,25-19-289,34 30 1035,-18 21-1483,15 28-56,-31 11 0,-13 21 79,-12 8 89,-10 2-22,-26 5-57,-12-3 1755,-27-4-1922,12-25 0,-2-5-945,-24 7-1375,-18-7-2285,45-20 4683,20-23 0,12 14 0,13-13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0.286"/>
    </inkml:context>
    <inkml:brush xml:id="br0">
      <inkml:brushProperty name="width" value="0.08571" units="cm"/>
      <inkml:brushProperty name="height" value="0.08571" units="cm"/>
      <inkml:brushProperty name="color" value="#33CCFF"/>
    </inkml:brush>
  </inkml:definitions>
  <inkml:trace contextRef="#ctx0" brushRef="#br0">192 0 16658,'-51'29'18,"-1"1"1,7 1 0,10 5 15,26 49-5694,11 6 5660,18 4 0,13-8 1285,20-10-1532,6-20-33,4-17-224,1-21-23,3-11 168,0-18 180,1-15 112,-7-18-1290,-10-22 1357,-17-6-1426,-16-7 1785,-11 8 1941,-13 13-1729,-9 18-380,-10 21-112,-12 10 22,-2 27-1401,0 14 1445,8 28-55,12 12 724,13-19 1,5 1-771,17 21 91,10 12-102,17-51-33,9-14-611,43-13 611,-25-7 0,2-3 0,-46-2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5.622"/>
    </inkml:context>
    <inkml:brush xml:id="br0">
      <inkml:brushProperty name="width" value="0.08571" units="cm"/>
      <inkml:brushProperty name="height" value="0.08571" units="cm"/>
      <inkml:brushProperty name="color" value="#33CCFF"/>
    </inkml:brush>
  </inkml:definitions>
  <inkml:trace contextRef="#ctx0" brushRef="#br0">47 374 13196,'-6'-65'974,"1"0"1,0 6 0,-1 8-235,-5 6-348,3 19-392,4 13-202,3 13 191,1 24 11,0 16 0,2 30 0,11 9 0,5 2 0,13-10 0,-1-14-45,1-18-44,-4-13 55,-1-15 23,0-6 22,1-14-11,2-16 34,-1-16-23,1-16-11,-2-4-3381,-4 6 3381,-5 12 0,-7 19-347,2 20 336,0 27-34,8 21-124,7 17-133,3 1-2202,5-8 2392,1-16 112,-1-17 23,2-12 2324,-4-15-2258,1-17 57,-4-17 89,-3-21-55,-8-10-12,-7-5-101,-7-1-11,-5-11-78,-8 37-337,-1 6-705,-9 38 2842,0 26-5263,5 11 3485,3 18 0,8-17 0,1-8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5.886"/>
    </inkml:context>
    <inkml:brush xml:id="br0">
      <inkml:brushProperty name="width" value="0.08571" units="cm"/>
      <inkml:brushProperty name="height" value="0.08571" units="cm"/>
      <inkml:brushProperty name="color" value="#33CCFF"/>
    </inkml:brush>
  </inkml:definitions>
  <inkml:trace contextRef="#ctx0" brushRef="#br0">1 306 7434,'61'-49'541,"0"0"1,-5 5 0,-10 2 2443,-18-2-2537,-11 9 710,-12 10-1158,-21 13 522,-13 6-567,-20 19 1814,-5 12-1814,7 16-156,12 10-79,17-1 157,10-6-1,19-8-21,14-10-270,19-10-863,17-9-2431,-3-5 1,4-3 3708,-10-3 0,-1-1 0,45 1 0,-47-6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6.648"/>
    </inkml:context>
    <inkml:brush xml:id="br0">
      <inkml:brushProperty name="width" value="0.08571" units="cm"/>
      <inkml:brushProperty name="height" value="0.08571" units="cm"/>
      <inkml:brushProperty name="color" value="#33CCFF"/>
    </inkml:brush>
  </inkml:definitions>
  <inkml:trace contextRef="#ctx0" brushRef="#br0">385 96 13039,'-64'-9'283,"0"1"1,6 5 0,6 9-3191,1 31 2862,11 18 23,9 6-34,14 2-101,10-2-78,7-10-146,12-10-1555,8-13 1477,15-14 874,26-16-763,-11-23 124,16-16 224,-24-13 33,-7-1 68,-7 7 753,-7 10-955,-8 18 1719,-4 12-1506,-2 25 3358,0 14-3459,3 14-11,3 3 23,3-1-23,3-12-45,6-7 34,2-15-1,3-7 24,16-28-1,-17-2 11,6-25 1,-26 1-12,-3-4 0,-6-1 11,0 3 303,-1 4-504,0 20-79,0 7 247,4 17 11,11 11 23,10 6-1,13 13 12,5 3-1,-1 3-33,-4-2 11,-7 1 1,-2-4-12,-1-1-23,4-5 12,6-4-11,6-8-158,4-6-56,4-3 158,-3-13 22,0-8 90,2-39 44,-21 6 248,-3-20 155,-22 20 57,-4 8-45,-11 9-235,-4 13-124,-13 12-100,-3 5-34,2 11 0,1 13-11,8 12-12,9 15 1,5 5-1,6 0-3369,11-3 3415,8-6-2043,16-11 1942,8-9-651,6-8-1198,8-8-2936,8-2 4863,5-8 0,-29 3 0,-8-4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19.638"/>
    </inkml:context>
    <inkml:brush xml:id="br0">
      <inkml:brushProperty name="width" value="0.04286" units="cm"/>
      <inkml:brushProperty name="height" value="0.04286" units="cm"/>
      <inkml:brushProperty name="color" value="#33CCFF"/>
    </inkml:brush>
  </inkml:definitions>
  <inkml:trace contextRef="#ctx0" brushRef="#br0">0 42 14809,'0'-22'718,"0"3"-427,0 19-78,0-1-23,1 1 292,0 0-482,0 2 135,0 10 10,0 9 1,1 14-79,1 9 23,-2 8 66,1 7 68,-2 5-22,1 3-56,0 1 34,0 0 32,0-1-100,-1 4-11,0 3-3403,0 4 3403,0 4-1090,0 1 1124,1 0 89,3-5 23,4-4-157,1-5 55,2-5-22,-3-1-22,0-3-34,-2-1-33,0-1 33,-1-3 23,-2 2 11,1-4 2807,0-1-2841,2 17 12,0-18 44,-1 16-1741,-4-21 1685,1 0-2291,-2 2 2382,0 21-438,0-15 324,1 14-1389,0-22 1423,2-2 1294,0-1-1338,1-1 2031,-1-4-1986,1 12 438,-2-11-494,0 10 3361,-2-11-3340,0 3 262,1 0-205,0 4-12,2-2-33,-1-2-11,0-2 67,3 6-45,-2-15-44,1 4 33,-1-19-56,-2-2 11,0-2 34,-1 1-23,0 1 34,1 4-45,-1 0 79,3 13-79,-2-9-11,1 5 0,-1-15-33,-1-3-707,1-5-380,-1-1-594,1-2-2500,2-18 4214,3-19 0,-3 11 0,1-7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7.319"/>
    </inkml:context>
    <inkml:brush xml:id="br0">
      <inkml:brushProperty name="width" value="0.08571" units="cm"/>
      <inkml:brushProperty name="height" value="0.08571" units="cm"/>
      <inkml:brushProperty name="color" value="#33CCFF"/>
    </inkml:brush>
  </inkml:definitions>
  <inkml:trace contextRef="#ctx0" brushRef="#br0">9 268 12624,'0'-5'1222,"0"1"-1099,0 4 34,44-2-157,-6 1-11,43-2-90,-17 2-134,-3-9-112,-10-5 133,-13-10 180,-13-5 34,-13-3 0,-6-5 101,-16 3 214,-12 4 21,-18 11-169,-16 9 69,-10 7 10,-3 19-78,4 10-90,14 21-22,18 8-32,17 11-2,24 0-3403,23 2 3381,25-7-2526,23-12 1562,12-12-2839,7-19 173,1-9 3630,-47-14 0,-3-2 0,7 5 0,-10-11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7.567"/>
    </inkml:context>
    <inkml:brush xml:id="br0">
      <inkml:brushProperty name="width" value="0.08571" units="cm"/>
      <inkml:brushProperty name="height" value="0.08571" units="cm"/>
      <inkml:brushProperty name="color" value="#33CCFF"/>
    </inkml:brush>
  </inkml:definitions>
  <inkml:trace contextRef="#ctx0" brushRef="#br0">416 29 6564,'-84'-9'485,"1"-1"1,9 2 0,8 7-486,9 17-22,23 13 2544,16 14-2511,19 9 45,24 9-44,18 2 10,23 6-11,-29-36 0,3 0-5,-1 0 0,1 0-1674,34 26 1668,-9-9-654,-20-12 621,-16-11 937,-17-8-1027,-10-4-314,-26-5-516,-14-4-1243,-25-4-650,-4-10 2846,6-14 0,25 8 0,16-6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7.771"/>
    </inkml:context>
    <inkml:brush xml:id="br0">
      <inkml:brushProperty name="width" value="0.08571" units="cm"/>
      <inkml:brushProperty name="height" value="0.08571" units="cm"/>
      <inkml:brushProperty name="color" value="#33CCFF"/>
    </inkml:brush>
  </inkml:definitions>
  <inkml:trace contextRef="#ctx0" brushRef="#br0">1 25 12008,'3'-13'2555,"0"2"-2555,-3 11 268,6 50-762,5-5 505,10 47-3894,6-17 3860,4 1-593,-3-4-1920,-5-8 2536,-3-5 0,-12-30 0,-1-5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8.043"/>
    </inkml:context>
    <inkml:brush xml:id="br0">
      <inkml:brushProperty name="width" value="0.08571" units="cm"/>
      <inkml:brushProperty name="height" value="0.08571" units="cm"/>
      <inkml:brushProperty name="color" value="#33CCFF"/>
    </inkml:brush>
  </inkml:definitions>
  <inkml:trace contextRef="#ctx0" brushRef="#br0">0 75 10862,'89'-21'93,"0"1"0,-34 1 1,-5 5 1485,40 14-167,-80 0-593,-7 0-695,-3 0-124,3 15 102,0 12-35,8 18-44,0 11-3392,6-2 3369,1-3-112,0-9-661,-2-10-897,-5-13-4347,-3-11 6017,-5-28 0,-2 12 0,-1-14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8.148"/>
    </inkml:context>
    <inkml:brush xml:id="br0">
      <inkml:brushProperty name="width" value="0.08571" units="cm"/>
      <inkml:brushProperty name="height" value="0.08571" units="cm"/>
      <inkml:brushProperty name="color" value="#33CCFF"/>
    </inkml:brush>
  </inkml:definitions>
  <inkml:trace contextRef="#ctx0" brushRef="#br0">1 22 6977,'0'-12'-280,"0"2"0,0 10 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9.303"/>
    </inkml:context>
    <inkml:brush xml:id="br0">
      <inkml:brushProperty name="width" value="0.08571" units="cm"/>
      <inkml:brushProperty name="height" value="0.08571" units="cm"/>
      <inkml:brushProperty name="color" value="#33CCFF"/>
    </inkml:brush>
  </inkml:definitions>
  <inkml:trace contextRef="#ctx0" brushRef="#br0">1 305 11975,'0'12'2285,"0"-2"-1747,0-10-325,23 79-168,-10-42-11,17 57-12,-19-67-22,-3-13 34,-4-6 100,1-6-134,2-2-11,7-17-168,8-15 22,7-18-90,8-9 112,1 5 79,2 11 0,-7 16-3414,-3 15 3470,-4 8-1510,-3 12 1543,2 12 12,-2 15-34,2 10 1,-1 4-1769,1-5 1757,1-4 13,1-15 43,2-8 11,4-11-56,9-5-517,9-8 540,5-7-23,-1-7-11,-11-1-3,-11 5-19,-12 9 1528,-5 4-1529,12 8 34,23 14 1,6-4-12,21 5 11,-8-13 0,3-5 23,-7-4-432,-12-7 465,-22-10-1430,-14-11 1408,-12-7 1431,-19-2-1342,-10 3 2083,-18 7-2194,-10 9 44,-1 11 538,3 6-605,7 13 0,11 12 0,11 14 34,11 16-12,9 18 3404,13-17-3404,7 2 1,12-32 33,5-12-56,6-6-67,5-19-3415,3-8 3437,2-20-11,13-28 56,-22 19 23,-1-8-23,-29 38-213,-8 12 157,1 29 56,4 6 22,29 33-22,0-20-67,27 0-214,-3-26-447,7-7 11,2-11 258,-5-13 291,-10-13 134,-15-48 280,-21 12 394,-10-28-36,-28 26 113,-6 9-257,-14 12 3302,2 16-3751,8 17-78,11 20 67,7 23 11,8 20 0,8 20 11,8 3-10,11 4-1,3-7-22,-1-7-1,-6-11-32,-6-11-180,-3-14-124,-8-10 292,0-8 22,-3-5-1164,6-64 469,-2 18-245,8-51-3281,4 37 4120,12 11-44,44 7 685,-16 21 43,19 6-269,-42 14 482,-17 2-56,-10 12-168,-8 9-2378,0 17 1997,4 8-56,3 6-101,4 2 6,2-4-364,7 4-931,-8-26-929,2-3-231,-11-30 2449,-1-20 0,-3 12 0,0-11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19.423"/>
    </inkml:context>
    <inkml:brush xml:id="br0">
      <inkml:brushProperty name="width" value="0.08571" units="cm"/>
      <inkml:brushProperty name="height" value="0.08571" units="cm"/>
      <inkml:brushProperty name="color" value="#33CCFF"/>
    </inkml:brush>
  </inkml:definitions>
  <inkml:trace contextRef="#ctx0" brushRef="#br0">0 0 7851,'0'0'0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0.209"/>
    </inkml:context>
    <inkml:brush xml:id="br0">
      <inkml:brushProperty name="width" value="0.08571" units="cm"/>
      <inkml:brushProperty name="height" value="0.08571" units="cm"/>
      <inkml:brushProperty name="color" value="#33CCFF"/>
    </inkml:brush>
  </inkml:definitions>
  <inkml:trace contextRef="#ctx0" brushRef="#br0">1 1 15291,'1'90'34,"1"-16"-34,1-45-11,0-12-23,1-5 34,4-7 0,6-4-11,9-8-23,35-26-78,-8 2 101,21-19 11,-27 19-11,-9 12 0,-11 6-23,-8 10 1,-5 2 33,2 32 11,-1 3-3403,3 32 3403,-3-7-382,3-2 382,0-10-2134,1-10 2123,1-16-971,2-10 1015,4-7 1610,10-17-1654,9-9 260,15-15-260,8-12 2511,6-3-2578,-2 1 67,-11 7-903,-18 13 1015,-19 12 67,-12 8 168,-12-1-224,-11 4 23,-7-3-90,-9 6-56,-6 3-22,0 2-12,-2 12 3258,-2 24-3258,15 0-66,5 13-113,16-22 22,4-8 113,8-7 67,9-7-34,13-4 45,8-12 45,19-14-45,-18 4-11,6-5-79,-25 19 23,-4 5 33,-3 22 34,0 18-3381,-2 34 3393,1 25-402,-7-43 1,1 4 434,-1 28 0,-1 1-12,0-25 1,-2-2-1,-2 15 1,-5-7-287,-11-5 903,-12-26 168,-6-19-179,-3-12-213,0-20 123,-17-40-460,14-10-83,14 16 0,3-2-6,0-35 2686,8 8-2798,9 12 438,5 23-4023,20 21 3931,-9 27 1,10-3 0,-14 11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0.851"/>
    </inkml:context>
    <inkml:brush xml:id="br0">
      <inkml:brushProperty name="width" value="0.08571" units="cm"/>
      <inkml:brushProperty name="height" value="0.08571" units="cm"/>
      <inkml:brushProperty name="color" value="#33CCFF"/>
    </inkml:brush>
  </inkml:definitions>
  <inkml:trace contextRef="#ctx0" brushRef="#br0">0 327 11092,'24'-85'-213,"-5"38"2753,-13 94-2507,3 41-33,-2-30 0,0 4-19,3 5 1,0 1 18,1 0 0,2-2-6,-1-4 1,2-2-62,11 36-191,-3-22 697,-8-25-831,-5-23 2671,-6-13-2279,-2-14-505,-1-24 80,-5-19-79,-4-33 11,-3-22-616,5 41 0,1-3 1008,0-5 1,0-1 100,1-1 0,1-1-111,-2 3 0,1 1 268,2 7 0,1 4 303,-2-35 167,4 27-414,0 21-157,9 21-23,30 11-22,2 25-11,23 8 12,-19 19-1,-9 3 11,-15 0-11,-10-6-11,-9-4 3317,-17-3-3317,-8-16 28,-20-1-879,-3-15-449,4-8-1154,14-7-1501,13-9 3955,33-7 0,-12 13 0,16 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1.537"/>
    </inkml:context>
    <inkml:brush xml:id="br0">
      <inkml:brushProperty name="width" value="0.08571" units="cm"/>
      <inkml:brushProperty name="height" value="0.08571" units="cm"/>
      <inkml:brushProperty name="color" value="#33CCFF"/>
    </inkml:brush>
  </inkml:definitions>
  <inkml:trace contextRef="#ctx0" brushRef="#br0">364 9 8601,'-62'2'261,"-1"0"1,4 4-1,7 7 2326,2 34-2575,10 12-12,17 6-12,11 0-21,9 0-1213,18-8 776,8-10-586,25-13 104,9-17 1606,13-9-1315,4-24 303,-4-15 200,-9-20-133,-18-14 123,-20-5 123,-11 2 45,-14 6 168,-12 12 2145,-24 11-2346,1 19 3369,-7 5-3639,22 13-593,11 1 268,17 1 180,66 0 448,-2 0 459,-1 0 1,0 0 1086,-1 0 146,-5 0-314,-52 0-548,-8 0-606,-3 0-224,0 13 89,-7 13-10,-1 23-1,-2 19-67,3 14 0,5 10 12,6 2-23,7-7-11,5-14-79,3-18-224,-4-22-122,-4-15 380,-6-19-281,-1-23 35,-4-22 78,3-25-28,-1-17 0,0-4-1444,1 37 0,1 0 1718,1-33 0,2 7-22,7 27-22,5 26 0,5 16 22,14 23 0,-10 6 123,1 13-2089,-20 2 2347,-6-2 890,-17 0-1069,-25 1-1132,-27-4-1446,-3-9 2376,-9-9 0,49-10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41.239"/>
    </inkml:context>
    <inkml:brush xml:id="br0">
      <inkml:brushProperty name="width" value="0.04286" units="cm"/>
      <inkml:brushProperty name="height" value="0.04286" units="cm"/>
    </inkml:brush>
  </inkml:definitions>
  <inkml:trace contextRef="#ctx0" brushRef="#br0">0 1 7706,'0'0'0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1.214"/>
    </inkml:context>
    <inkml:brush xml:id="br0">
      <inkml:brushProperty name="width" value="0.04286" units="cm"/>
      <inkml:brushProperty name="height" value="0.04286" units="cm"/>
      <inkml:brushProperty name="color" value="#33CCFF"/>
    </inkml:brush>
  </inkml:definitions>
  <inkml:trace contextRef="#ctx0" brushRef="#br0">3 36 10103,'7'-9'2286,"-2"2"-1288,-5 7 234,0 0-705,2-8 526,1 6 45,-1-6-829,0 8 639,-2-1-886,0 6 135,0 9 0,0 12-45,0 12 22,0 8-11,0 8-11,0 9-290,-3 8 312,-1 9-10,-2 4-35,1 2-3243,2 0 3244,1-2-2159,2 1 2170,0-2-652,6-1 652,1-4-1180,5-2 1191,-3-9 0,-2-1 1188,0-8-1199,-2-2-67,1-3 44,-2-2 24,1 0-69,0 0 68,3 28-11,-2-18-68,4 21 12,-3-24 33,1-2-22,-1 1-34,1-2 56,-1 0-33,0-2-23,0 0-187,2-1 198,-1-1 1858,0-3-1835,1-3-23,-1-5 158,2 8-73,-2-2-96,-1-4 2815,-2 7-2814,-2-21 1988,1 10-1989,-1-13 12,0 2 33,0-4-34,-2 0 12,1-2 10,-2 1 1,2 0-11,-1 0 11,0 3 45,-1-1-12,0 4-55,0-2 55,0 3-33,0-1-23,0-3 1,0-2-1,0-3 1,0-5-12,0-4 22,0-4-10,0-1-23,0-1 0,0 1 67,0 1-67,0 1 34,0 1-1,0 3-22,0 0 57,0 2-12,0 0-34,0-3-11,1-1 0,0-6 23,0 1 22,0-3-22,-1 3 10,2 0-21,-2 0 10,2 1 1,-1 0-23,2 1-11,-2-1 23,1 0-1,-2-3 34,2 0-34,-1-3 46,1 1-24,-2-1 24,2 0 10,-2 0-750,1 0-482,-3 0-1445,-9-1-2567,-8-4 5166,-14-6 0,13 4 0,2-2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2.251"/>
    </inkml:context>
    <inkml:brush xml:id="br0">
      <inkml:brushProperty name="width" value="0.08571" units="cm"/>
      <inkml:brushProperty name="height" value="0.08571" units="cm"/>
      <inkml:brushProperty name="color" value="#33CCFF"/>
    </inkml:brush>
  </inkml:definitions>
  <inkml:trace contextRef="#ctx0" brushRef="#br0">0 22 17521,'48'36'26,"0"1"0,-5-2 0,-10 2-15,-17 24-11,-9-2 0,-7-7-67,0-12-146,-2-9-78,-1-12 280,1-10-11,-1-5 22,3-15-79,0-14 12,9-19-23,13-17-90,9 10 1,5 2 157,27-22-17,-21 26 0,0 7-17,12 12-12,-14 13 46,-9 24 22,-12 17 22,-8 21-10,-5 12-12,-4 2 0,-2-7 0,0-10 22,0-13-11,0-12 135,0-12 0,4-5-135,10-17-11,15-9-11,13-16 0,9-3-45,0 2 56,-4 10-3471,-7 12 3426,-9 8-11,10 20 56,-8 8 0,15 16 0,-5 2 11,7-1-11,1-7 0,4-8-11,2-11-2481,4-6 2077,2-6 146,-2-14 113,4-29 156,-28-4 0,-5-22 190,-26 15 224,-15 3-44,-9 11-168,-12 13-1129,-12 15 1062,-1 9 1602,-2 12-1782,6 12 0,8 14 45,14 14 0,8 4-34,13-3-257,18-2-583,15-8-840,28-3-1774,23-9 1079,-34-14 0,4-2 2407,7-4 0,-3-1 0,14 0 1,-16-5-1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2.882"/>
    </inkml:context>
    <inkml:brush xml:id="br0">
      <inkml:brushProperty name="width" value="0.08571" units="cm"/>
      <inkml:brushProperty name="height" value="0.08571" units="cm"/>
      <inkml:brushProperty name="color" value="#33CCFF"/>
    </inkml:brush>
  </inkml:definitions>
  <inkml:trace contextRef="#ctx0" brushRef="#br0">370 42 9262,'-68'-15'18,"-1"0"1,5 3 0,10 13-53,9 45 34,12 5 0,11-3 0,11-5-45,7-6-156,4-6 958,6-12-992,10-7 111,14-8 1293,41-31-1236,-10-2 504,-19 1 1,-2-2-438,13-19 1974,-9 5-1761,-14 11-136,-10 13-77,-13 11-135,-4 7 68,-3 12 67,0 15 67,0 57-67,0-30 90,8 33 1842,8-68-1898,16-2 419,29-38 0,5-11-486,1 10 104,-2-10 1,-7 2-229,-32 20-34,-16 6 191,-6 13-3359,-4 10 3404,-2 13-34,-5 6-11,-1 0 23,-1-7-46,4-7 46,2-10-12,3-6 3426,6-5-3336,14-1-56,18-4-11,21-11 33,-10 1 0,1-2 202,20-11 246,13-1-55,-55 21-23,-11 4-258,-10 3-22,4 0 44,4 3-44,7 6-45,6 6-56,8 7-56,5 3-78,3-3-1401,-10-2-2118,-13-3 3597,-28-6 0,3-3 0,-13-6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6.422"/>
    </inkml:context>
    <inkml:brush xml:id="br0">
      <inkml:brushProperty name="width" value="0.08571" units="cm"/>
      <inkml:brushProperty name="height" value="0.08571" units="cm"/>
      <inkml:brushProperty name="color" value="#33CCFF"/>
    </inkml:brush>
  </inkml:definitions>
  <inkml:trace contextRef="#ctx0" brushRef="#br0">1 1 13421,'51'29'224,"1"0"0,-2 1 0,-1 2-2521,-9-1 1,-1 1 2391,0 0 0,-1 0 1436,35 29-1492,-32-25 1,-1-2-40,13 12 0,1 1-392,-32-29-482,-9-9 488,-4-4-2112,0-8-1693,2-20 4191,2-17 0,-5 11 0,-3-3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6.633"/>
    </inkml:context>
    <inkml:brush xml:id="br0">
      <inkml:brushProperty name="width" value="0.08571" units="cm"/>
      <inkml:brushProperty name="height" value="0.08571" units="cm"/>
      <inkml:brushProperty name="color" value="#33CCFF"/>
    </inkml:brush>
  </inkml:definitions>
  <inkml:trace contextRef="#ctx0" brushRef="#br0">469 0 13824,'-52'75'306,"0"-1"0,1-2 0,9-3-200,25-21 1,2 0-40,-12 19 1,-1 0-68,7-18 0,0-1-23,-6 10 1,1-4-528,-4 2-4889,9-19 3019,4-19-1527,8-11 3947,1-32 0,5 18 0,1-18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26.884"/>
    </inkml:context>
    <inkml:brush xml:id="br0">
      <inkml:brushProperty name="width" value="0.08571" units="cm"/>
      <inkml:brushProperty name="height" value="0.08571" units="cm"/>
      <inkml:brushProperty name="color" value="#33CCFF"/>
    </inkml:brush>
  </inkml:definitions>
  <inkml:trace contextRef="#ctx0" brushRef="#br0">109 191 16546,'-60'-34'460,"12"4"-438,63 24 34,16-5-56,32-6 0,19-3-22,12-2-3572,-6 2 2350,-17 4-1017,-22 7 2261,-26 4 0,-12 4 0,-11 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7.134"/>
    </inkml:context>
    <inkml:brush xml:id="br0">
      <inkml:brushProperty name="width" value="0.08571" units="cm"/>
      <inkml:brushProperty name="height" value="0.08571" units="cm"/>
      <inkml:brushProperty name="color" value="#33CCFF"/>
    </inkml:brush>
  </inkml:definitions>
  <inkml:trace contextRef="#ctx0" brushRef="#br0">99 411 15829,'-7'86'269,"4"4"-224,21-2-23,-4-3-22,-3-13 11,-5-17-11,-3-18 45,-2-14 101,1-14 201,-2-5 684,2-8-897,-2-19-123,0-19 1,-3-34-12,-6-19 11,1 39 0,-1-2 6,-2-2 0,-2 1 11,-1 0 0,0 2-6,2 6 1,-1 3 358,-7-22-347,8 28-34,6 24-392,5 22 347,3 27 45,15 27 0,11 27-1702,-8-39 1,2 0 1684,0-1 0,1-1-1853,19 27 1859,-7-18-1687,-7-21 1698,-7-15 45,-4-10 157,14-38-146,-5-15 0,14-41-45,-23 38 1,-3-1-1,2-3 0,-2-1-11,-1 1 0,0 1 11,9-35 1102,-7 26-1091,-4 26 2165,-7 20-2164,-2 11 33,-2 4 224,1 0 3125,1 0-3305,0-2 244,-1 2-444,0-1-68,2 1 123,5 8 45,4 12 11,7 15 23,4 10-23,1 7 0,0 1 34,-2 2-45,-1 2 45,1-1-45,-1-3 0,-2-7 0,-2-9 11,-5-12 0,-2-7 34,-3-12 56,-3-1 78,0-5 807,-4 0-269,1 0-706,-1-3-11,0 1 0,0-3 0,0 4-560,0-1 112,-8 2-258,-5 0-325,-10-3-1546,-13-7 919,9 0-57,-7-10 24,13 5-114,1-7 819,2 0 23,-3-2 963,-3-2 0,10 12 0,2 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7.773"/>
    </inkml:context>
    <inkml:brush xml:id="br0">
      <inkml:brushProperty name="width" value="0.08571" units="cm"/>
      <inkml:brushProperty name="height" value="0.08571" units="cm"/>
      <inkml:brushProperty name="color" value="#33CCFF"/>
    </inkml:brush>
  </inkml:definitions>
  <inkml:trace contextRef="#ctx0" brushRef="#br0">322 262 13095,'7'60'72,"0"-1"1,8 39-50,7-72 44,-4-11 214,-2-7 245,0-5-145,0-8-157,2-11 57,0-11 43,-6-13-100,-4-6 56,-5-2-112,-10-2 224,-13 6-89,-13 7-269,-14 17-34,-8 8-22,-5 21-3382,-5 19 3348,-3 20 45,8 20-67,11 6-29,31-24 0,6-1 63,9 19 21,26 5 23,24-48-2268,21-12 2257,12-15-1195,10-24 1195,-41 7 0,1-3 835,1-8 1,0-7-859,17-21 1,-2-4 27,-22 14 1,-4-2 5,8-15 0,-10-1 11,-17-13 45,-28 14-56,-24 25 0,-22 19-455,-23 27 488,-12 27-315,41-9 1,-1 7 281,-10 18 0,2 2-52,19-15 1,4 0-16,-3 8 0,8-3 1954,15-5-1887,28-14 45,18-12-11,29-12-34,18-19 22,-17-7 1,1-6-23,-19 5 0,-1-4 1450,13-9 0,-6-1-1483,-5-13-34,-15 11-348,-18 17-795,-7 13-986,-10 11-717,-8 15 3222,-6 16 1,4-9 0,3 6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8.328"/>
    </inkml:context>
    <inkml:brush xml:id="br0">
      <inkml:brushProperty name="width" value="0.08571" units="cm"/>
      <inkml:brushProperty name="height" value="0.08571" units="cm"/>
      <inkml:brushProperty name="color" value="#33CCFF"/>
    </inkml:brush>
  </inkml:definitions>
  <inkml:trace contextRef="#ctx0" brushRef="#br0">493 139 12132,'4'-14'3988,"-2"3"-3584,-2 11-191,0 0-180,-49 11-33,30 4-44,-35 9-12,45-1 22,6-5-11,2-4-33,1-4-35,0-6 68,8-3 45,1-1-11,16-26 11,-12 6 45,4-20 23,-14 19 66,-1 8 23,-2 8-157,0 4-56,-14 8 11,2 6 12,-7 6-1,6 0-44,7-4-46,3-7 90,2-4 1,1-3 33,0-1 67,3 0-11,4-7 23,3-8-12,0-12 23,-4-7 402,-26-19-3816,-7 28 3324,-26-8 11,-6 51-45,-2 35 1,3 12-2314,7 7 2341,2 1 1,19-3-1187,55-22 1125,18-11 331,12-23 0,7-5-1015,-12-1 0,0-4-487,21-6 0,-1-6-1339,-18-1 0,-4-6 2577,1-6 0,-5-1 0,8-5 0,-15 2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8.750"/>
    </inkml:context>
    <inkml:brush xml:id="br0">
      <inkml:brushProperty name="width" value="0.08571" units="cm"/>
      <inkml:brushProperty name="height" value="0.08571" units="cm"/>
      <inkml:brushProperty name="color" value="#33CCFF"/>
    </inkml:brush>
  </inkml:definitions>
  <inkml:trace contextRef="#ctx0" brushRef="#br0">245 7 18619,'-50'-7'314,"10"20"22,40 49-146,0 12-77,0 5-91,8-4 23,3-7-34,6-9-11,0-11-5671,-3-13 5615,-2-10 1251,-3-10-1475,-3-9 826,-1-3-893,-2-3-12,-1 0-179,-1 0 3784,-16 4-3290,-9 3 44,-21 4 44,-5 1 24,3 0 200,8-3-55,16-2-156,11-5-57,8-1 0,4-1 78,15 0-10,11-1-35,20-9-33,12-7-67,2-6-438,-1-3-761,-6 2-616,-13-1-976,-12-2 2858,-19-28 0,-4 31 0,-9-16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8.901"/>
    </inkml:context>
    <inkml:brush xml:id="br0">
      <inkml:brushProperty name="width" value="0.08571" units="cm"/>
      <inkml:brushProperty name="height" value="0.08571" units="cm"/>
      <inkml:brushProperty name="color" value="#33CCFF"/>
    </inkml:brush>
  </inkml:definitions>
  <inkml:trace contextRef="#ctx0" brushRef="#br0">1 221 16042,'3'-52'-325,"0"-1"0,19-35-840,56 73-953,-2 5-2599,-6 8 4717,-21 23 0,-24-15 0,-15 15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2.839"/>
    </inkml:context>
    <inkml:brush xml:id="br0">
      <inkml:brushProperty name="width" value="0.04286" units="cm"/>
      <inkml:brushProperty name="height" value="0.04286" units="cm"/>
      <inkml:brushProperty name="color" value="#33CCFF"/>
    </inkml:brush>
  </inkml:definitions>
  <inkml:trace contextRef="#ctx0" brushRef="#br0">0 255 18798,'5'-27'1076,"2"-1"-874,4 3-23,1-4-89,2-4 44,-2-2 34,-2 3-90,-2 9-78,-5 8-33,-2 10-202,-1 2 22,0 9 213,0 12 89,0 16-77,0 19-12,0 7-56,0-1-56,0-8 67,2-13-78,5-11-34,3-11-34,5-8 191,2-5 0,0-5 0,5-10 0,2-9 0,2-13-22,0-6-3370,-5-3 3437,-5 5 33,-6 7 1,-6 12-79,-2 10-34,-2 6 34,0 5 34,0 11 223,0 28-145,0-1 3347,0 32-3459,3-34-134,2 6-381,7-24-460,3-3-796,8-7-2879,6-4 4650,9-3 0,-16-3 0,-1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9.228"/>
    </inkml:context>
    <inkml:brush xml:id="br0">
      <inkml:brushProperty name="width" value="0.08571" units="cm"/>
      <inkml:brushProperty name="height" value="0.08571" units="cm"/>
      <inkml:brushProperty name="color" value="#33CCFF"/>
    </inkml:brush>
  </inkml:definitions>
  <inkml:trace contextRef="#ctx0" brushRef="#br0">210 436 13095,'-51'35'1249,"1"1"1,-30 20-556,62-43-111,10-5-23,5-7 763,3 1-730,43-5-391,15-16-1853,-2 5 0,6-5 1673,6-8 1,2-4 10,10-5 1,4-1-141,5-5 1,3-1 128,-30 13 1,1 0 0,-1 1-243,27-12 0,-3 1 220,-13 5 0,-5 2 5,-16 9 1,-7 3-6,3-2 2559,-28 14-4026,-40 15-1054,-34 22 694,6-5 0,-7 3 1716,-16 12 1,1 0 0,-16 8 0,9-5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49.406"/>
    </inkml:context>
    <inkml:brush xml:id="br0">
      <inkml:brushProperty name="width" value="0.08571" units="cm"/>
      <inkml:brushProperty name="height" value="0.08571" units="cm"/>
      <inkml:brushProperty name="color" value="#33CCFF"/>
    </inkml:brush>
  </inkml:definitions>
  <inkml:trace contextRef="#ctx0" brushRef="#br0">0 439 18642,'68'-25'116,"0"-1"1,0 1 0,-1 0-1,-2 1 1,-3-1-117,11-5 0,-4 0 256,4 0 0,-1 1-475,-4 2 1,1 0 218,14-4 0,-7 3 0,1 1 0,4-2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8.103"/>
    </inkml:context>
    <inkml:brush xml:id="br0">
      <inkml:brushProperty name="width" value="0.08571" units="cm"/>
      <inkml:brushProperty name="height" value="0.08571" units="cm"/>
      <inkml:brushProperty name="color" value="#33CCFF"/>
    </inkml:brush>
  </inkml:definitions>
  <inkml:trace contextRef="#ctx0" brushRef="#br0">383 152 13745,'-12'-27'1311,"4"3"-1176,8 16 44,3-1-22,-2 1-90,1 3-45,1 1-11,0 2 34,2-2 101,4-2-23,-1-2 101,2-3 90,-2 1-101,-1 1-45,-4 2-11,-1 2-34,-1 2 11,0 1-167,-13 2 10,-15 0 1,-20 0 11,-17 0 0,-5 2 11,-1 2 11,13 3-11,15-1-45,16-1-89,15-4-79,7-1 90,4 1 111,0 1 12,3 3 12,7-2 10,5 3-22,7-1 0,-5 1-22,1 6 22,-4 6 0,1 14 22,3 17-22,3 16 11,1 17-3369,2 13 3363,-12-45 1,-1 0-1,2 2 1,-1 0-120,0 1 1,1 0 129,-2-2 1,1 4 72,4 33 1,1 3-34,-4-19 0,0 2-34,-1-8 1,-1 4 0,1-3 21,3 11 1,0-3-12,2 0 1,2 0 5,-1-4 1,3 2 38,11 22 1,1-1-717,-10-27 1,0-2 676,7 19 1,-1-4 27,-1 16 2514,-8-8-2537,-14-37 1,-2 1 113,1 35-113,-4-12 33,-1-29-55,0-32-1,0-3 258,2-7-280,8 1 135,18-3-34,25-1 11,33-1-107,-5-12 1,3-2-361,-20 6 0,0 0 327,17-9 0,-4 0-667,-2 5 793,-25 6-4490,-17 4 4392,-16 2 0,-9 0 0,-6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5.979"/>
    </inkml:context>
    <inkml:brush xml:id="br0">
      <inkml:brushProperty name="width" value="0.08571" units="cm"/>
      <inkml:brushProperty name="height" value="0.08571" units="cm"/>
      <inkml:brushProperty name="color" value="#33CCFF"/>
    </inkml:brush>
  </inkml:definitions>
  <inkml:trace contextRef="#ctx0" brushRef="#br0">335 160 7437,'13'-11'3596,"-2"1"-2464,-11 10 291,0 0-5137,13-36 4196,-10 26 793,9-29-895,-12 36 102,0-4-34,-3-1-78,-2-2 190,-4 0 3112,0 2-3459,-5 3-191,-1 2-10,-12 3-12,-13 10 56,-14 11-23,-8 16-10,4 8-23,11 1-56,18-7 33,15-2 23,18-8 101,57 8-90,-1-11-6,-7-10 1,2-1-6,29 6 0,-9 2-11,-15 5 0,-19 2 11,-17 1 11,-13 2 102,-8 0 234,-6 1 628,-29 5-560,-2-15-68,-28 0 179,-25-18-223,20-15-90,-20-7-112,37-10-230,14-3 129,16 8-112,12 5-292,7 10-2666,24 3-5905,39 14 8975,4 10 0,-3-6 0,-34 3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6.435"/>
    </inkml:context>
    <inkml:brush xml:id="br0">
      <inkml:brushProperty name="width" value="0.08571" units="cm"/>
      <inkml:brushProperty name="height" value="0.08571" units="cm"/>
      <inkml:brushProperty name="color" value="#33CCFF"/>
    </inkml:brush>
  </inkml:definitions>
  <inkml:trace contextRef="#ctx0" brushRef="#br0">182 164 8433,'-47'17'1003,"0"0"0,-29 9-722,68-23 447,4-1-515,4-2 482,126-17-645,-75 8 0,4-1-28,16-1 1,11-1 0,-3 0-7,19-5 1,-2 0 1,-27 6 1,3 1 0,-1 0-12,1 0 1,1 1 0,-1 0 48,-4 2 0,0 0 0,-2 1 33,21-3 1,-4 1-17,-16 3 0,-6 1 1319,19-4-1302,-35 4 948,-29 2-1038,-10 1 949,-6 1-2787,-18-2 1934,-8 2-4511,-24-1 4479,-7 6 0,24-4 0,4 5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7.233"/>
    </inkml:context>
    <inkml:brush xml:id="br0">
      <inkml:brushProperty name="width" value="0.08571" units="cm"/>
      <inkml:brushProperty name="height" value="0.08571" units="cm"/>
      <inkml:brushProperty name="color" value="#33CCFF"/>
    </inkml:brush>
  </inkml:definitions>
  <inkml:trace contextRef="#ctx0" brushRef="#br0">0 479 17890,'0'-22'-67,"0"4"67,6 31 11,12 13 1,12 19-1,16 14-4240,6 6 4262,3 0-33,-1-2 619,-5-9-607,-9-10-1,-11-10 46,-12-14-75,-7-8 208,-7-8 213,-1-2 1424,-2-2 1644,0-14-3415,0-11 317,0-23-362,-3-16-11,-3-10 11,-1-5 12,-3 0 96,-1 7-74,1 9 11,-3 14 34,3 9-67,2 12-12,2 7-11,5 7-34,-1 0 0,2 3-3392,8-6 3348,19-5-2235,26-8 2273,18 5 1,9 1-742,-17 6 1,3 1 774,28-6 0,-1 2-501,-32 10 0,-6 2 507,38-5 11,-30 5-33,-24 4 495,-20 2-719,-10 2-886,-8 1-931,-5 7-548,-16 16 2611,-13 14 0,-1 3 0,1-2 0,-25 26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7.646"/>
    </inkml:context>
    <inkml:brush xml:id="br0">
      <inkml:brushProperty name="width" value="0.08571" units="cm"/>
      <inkml:brushProperty name="height" value="0.08571" units="cm"/>
      <inkml:brushProperty name="color" value="#33CCFF"/>
    </inkml:brush>
  </inkml:definitions>
  <inkml:trace contextRef="#ctx0" brushRef="#br0">10 84 11571,'-5'5'6488,"1"-5"-6488,4-1 0,1 3 79,3 21 178,8 45-201,-1-3 0,-4-10 0,-1-1-22,-1 1 11,-2 0 67,-3-36 56,0-12 246,0-4 516,0-3-437,0-41-426,3-18 0,4-6 45,9-34-11,-5 26 1,6 7-80,18 22 23,4 18-12,4 12-33,3 9 0,2 3 0,3 16 45,-1 10-34,0 18 12,-3 11-12,-5 1-11,-8 2-78,-10-7-449,-7-5-941,-6-9-8363,-6-5 9187,-11-14 1,4-4 0,-6-12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29.920"/>
    </inkml:context>
    <inkml:brush xml:id="br0">
      <inkml:brushProperty name="width" value="0.08571" units="cm"/>
      <inkml:brushProperty name="height" value="0.08571" units="cm"/>
      <inkml:brushProperty name="color" value="#33CCFF"/>
    </inkml:brush>
  </inkml:definitions>
  <inkml:trace contextRef="#ctx0" brushRef="#br0">197 176 8751,'-33'-39'482,"0"-1"0,-24-25 1943,26 54-2134,9 4-190,8 4-101,8 1 818,5 2-1064,1 0 722,12 0-476,15 0-11,27 0-67,22 0 55,17 0 23,2-1-11,-8-2 11,-25 1 1734,-22-1-1712,-22 3 168,-13 0 102,-3 0 21,-2 0-313,0 4 56,0 14-45,0 13 79,0 20-34,0 18 56,0 13-39,0-32 0,0 1 5,0 5 1,1 2-1691,3 4 0,1 1 1673,1 4 1,2 1-6,5 1 0,1 2-749,3 0 1,1 1 742,3 1 1,2 0-18,1-1 1,1 1 11,1-3 0,0 0 5,-1-3 0,0-2-44,-2-3 0,-1-1 28,-3-6 0,-1 0-12,-3-5 0,-3-2-10,6 41 38,-12-33 0,-2-1 6,-1 25 12,-2 16-24,-1-38-44,0-8 2646,0-9-2646,5-8 2237,1-8-2192,11-1 17,-2-7-39,1-2-1,-5-6 1,-3-3-1,-5-3 23,0 1 56,-3-3 828,0 0-705,-7-1-213,-20 0-11,-17 0-224,-28 0-414,-11 0-4323,-8 0 2742,-6 0 2219,18 6 0,3 2 0,5-5 0,19 4 0,1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4.612"/>
    </inkml:context>
    <inkml:brush xml:id="br0">
      <inkml:brushProperty name="width" value="0.08571" units="cm"/>
      <inkml:brushProperty name="height" value="0.08571" units="cm"/>
      <inkml:brushProperty name="color" value="#33CCFF"/>
    </inkml:brush>
  </inkml:definitions>
  <inkml:trace contextRef="#ctx0" brushRef="#br0">485 269 7358,'12'0'3227,"-3"0"-2241,-9 0 1894,0 0-2444,11-44 13,-17 20-57,-4-39-78,-27 32 44,-14 3-245,-11 9-102,-7 9 0,-3 9-11,4 17-22,10 10-23,17 15-12,15 1-55,14-4 56,8-6 34,4-5 22,5-10 22,6-3 1,9-9 44,9-3 0,7-2-10,9-11-1,2-8-23,2-15 23,-4-9-3380,-5-7 3357,-9 3-2234,-8 3 2470,-9 14-258,-7 10-11,-4 13-146,-1 4-55,6 28 223,2 10 1,14 29-12,2 8-11,6 1 11,-1-4 0,8 11-11,-13-29 0,0 3 2134,-17-32-2672,-3-8 3012,-4-7-6587,1-5-268,1-22 4381,5-18 0,-3 10 0,1-4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4.941"/>
    </inkml:context>
    <inkml:brush xml:id="br0">
      <inkml:brushProperty name="width" value="0.08571" units="cm"/>
      <inkml:brushProperty name="height" value="0.08571" units="cm"/>
      <inkml:brushProperty name="color" value="#33CCFF"/>
    </inkml:brush>
  </inkml:definitions>
  <inkml:trace contextRef="#ctx0" brushRef="#br0">56 25 10552,'3'-14'2319,"0"3"-2319,-21 51-45,6-3 34,-10 35-56,14-18 55,6-9 12,5-10 0,10-12 90,9-8 112,40-8-135,-9-5 22,24-2 12,-21 0-11,-3 10-33,-6 5-24,-11 11 102,-8 2-35,-13 0-32,-7-5-12,-6 1-202,-45 30-740,3-18-1495,-13-1 0,-4-5 2381,-11-11 0,2-1 0,42-18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6.755"/>
    </inkml:context>
    <inkml:brush xml:id="br0">
      <inkml:brushProperty name="width" value="0.04286" units="cm"/>
      <inkml:brushProperty name="height" value="0.04286" units="cm"/>
      <inkml:brushProperty name="color" value="#33CCFF"/>
    </inkml:brush>
  </inkml:definitions>
  <inkml:trace contextRef="#ctx0" brushRef="#br0">310 183 7089,'-4'1'1121,"0"1"-640,4-2 707,0 0-975,-15 0-56,11 0 11,-12 0 23,16 0 6935,0 0-6689,-1-2-202,0-2 157,-2-1 34,0-4-89,-3 0 43,-1 1-66,-3 0-90,0 2-67,-4 1-124,-3 3 68,-5 1-45,-2 1 0,-1 1-11,-1 8-11,3 9 10,-1 12 13,4 7-46,4 2-11,7 0 0,4-1-45,4-3 11,8-3 57,21 3 22,0-15 11,20-2-45,-9-14 0,-1-3 34,0-5 45,-5-9-45,-5-9-45,-2-12 89,-5-9-100,-6-36 0,-6 19 11,-6-17 67,-10 38 11,-5 9-78,-11 13-78,-23 5 33,6 7 68,-16 10-46,15 10 23,2 11 0,4 12-11,7 3-3392,9 2 3392,10-1-90,13 8 45,26-6 56,3-8 0,20-16 67,-8-16-67,4-4 34,-2-8-12,-2-7 0,-5-12 12,-8-11 11,-7-7 0,-12-7-45,-6-4 0,-6 6 112,-7 5-45,-7 15 3325,-8 9-3437,-8 10 45,-5 7 0,-4 3 0,-5 12 0,-2 9-11,0 15 44,4 10-44,8 3 11,10-1-33,12-3 10,6-6-10,29 3 55,0-16 0,24 0 23,-3-20-34,2-3 12,1-5 33,-4-9-3392,-5-9 3358,-5-14-2212,-9-9 2258,-6-9-46,-10-4 224,-6-8-100,-11 24-112,-6 6-23,-10 28-22,-6 5-23,-6 14 23,-6 9 2279,0 15-2290,0 22-79,20-14-22,5 6 3212,22-23-3178,10-6-12,12-8 101,10-7 11,6-3 45,15-21 146,-18-2-1,0-23-134,-28 0-55,-8-6 111,-8 3-78,-10 7-45,-11 9-1288,-47 14-606,10 10-1401,-25 19 3295,30 9 0,27-4 0,10-2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5.106"/>
    </inkml:context>
    <inkml:brush xml:id="br0">
      <inkml:brushProperty name="width" value="0.08571" units="cm"/>
      <inkml:brushProperty name="height" value="0.08571" units="cm"/>
      <inkml:brushProperty name="color" value="#33CCFF"/>
    </inkml:brush>
  </inkml:definitions>
  <inkml:trace contextRef="#ctx0" brushRef="#br0">1 125 14484,'48'-36'-19,"0"-1"1,2 5-1,1 12-641,43 47-265,-45-13 1,0-1-2427,39 11 3351,-12-5 0,-35-10 0,-15-5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5.309"/>
    </inkml:context>
    <inkml:brush xml:id="br0">
      <inkml:brushProperty name="width" value="0.08571" units="cm"/>
      <inkml:brushProperty name="height" value="0.08571" units="cm"/>
      <inkml:brushProperty name="color" value="#33CCFF"/>
    </inkml:brush>
  </inkml:definitions>
  <inkml:trace contextRef="#ctx0" brushRef="#br0">19 1 15437,'-10'0'538,"3"20"-370,5 46-5706,2 18 5628,13 11-227,-5-44 1,3 0 136,5 1 0,1 0 522,3-1 0,0-1-741,-1 1 1,0-2-1296,-2-1 1,0 0-515,9 46-2152,-12-11 4532,-7-16 1,-5-31-1,-2-17 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5.471"/>
    </inkml:context>
    <inkml:brush xml:id="br0">
      <inkml:brushProperty name="width" value="0.08571" units="cm"/>
      <inkml:brushProperty name="height" value="0.08571" units="cm"/>
      <inkml:brushProperty name="color" value="#33CCFF"/>
    </inkml:brush>
  </inkml:definitions>
  <inkml:trace contextRef="#ctx0" brushRef="#br0">0 1 10697,'51'11'-1241,"-1"0"0,17 3 1,-41-7-1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5.639"/>
    </inkml:context>
    <inkml:brush xml:id="br0">
      <inkml:brushProperty name="width" value="0.08571" units="cm"/>
      <inkml:brushProperty name="height" value="0.08571" units="cm"/>
      <inkml:brushProperty name="color" value="#33CCFF"/>
    </inkml:brush>
  </inkml:definitions>
  <inkml:trace contextRef="#ctx0" brushRef="#br0">52 51 15616,'-33'-35'-8134,"14"19"8134,28 38 0,-1-5 0,-1-2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5.956"/>
    </inkml:context>
    <inkml:brush xml:id="br0">
      <inkml:brushProperty name="width" value="0.08571" units="cm"/>
      <inkml:brushProperty name="height" value="0.08571" units="cm"/>
      <inkml:brushProperty name="color" value="#33CCFF"/>
    </inkml:brush>
  </inkml:definitions>
  <inkml:trace contextRef="#ctx0" brushRef="#br0">358 201 15448,'0'-98'1927,"-8"18"-1680,-7 67-68,-13 6-90,-11 4-21,-11 13 33,-31 43-112,25-1-12,22-9 1,6 3-3449,10 20 3471,37 22 0,18-27 0,30 7-78,9-42-303,7-12-2683,7-10 1876,3-14-1931,1-13 27,-3-18-518,-9-14 3610,-9-12 0,-35 30 0,-12 4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6.358"/>
    </inkml:context>
    <inkml:brush xml:id="br0">
      <inkml:brushProperty name="width" value="0.08571" units="cm"/>
      <inkml:brushProperty name="height" value="0.08571" units="cm"/>
      <inkml:brushProperty name="color" value="#33CCFF"/>
    </inkml:brush>
  </inkml:definitions>
  <inkml:trace contextRef="#ctx0" brushRef="#br0">96 1 17364,'-22'21'56,"4"13"0,21 33-39,7-16 0,3 0-17,7 23 11,16 16 11,-11-45-11,-6-9-11,-3-11 0,-4-4 23,-5-11 66,-1-3 46,-6-5 302,0-1-78,-7 2-180,-8 0 45,-9 3 67,-6-2-100,4-1-112,4 0 21,3-3 113,-4 3-67,6-3-1,-2 1-77,9-1-1,4 0-34,3 0-167,2 0-56,8 0-998,38-16-773,3-2-616,31-17-2510,-24 1 5087,-12-6 0,-23 19 0,-9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6.509"/>
    </inkml:context>
    <inkml:brush xml:id="br0">
      <inkml:brushProperty name="width" value="0.08571" units="cm"/>
      <inkml:brushProperty name="height" value="0.08571" units="cm"/>
      <inkml:brushProperty name="color" value="#33CCFF"/>
    </inkml:brush>
  </inkml:definitions>
  <inkml:trace contextRef="#ctx0" brushRef="#br0">1 53 13868,'51'-14'-803,"0"-1"0,1 1 0,-5 5 0,-6 9 0,-5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7.822"/>
    </inkml:context>
    <inkml:brush xml:id="br0">
      <inkml:brushProperty name="width" value="0.08571" units="cm"/>
      <inkml:brushProperty name="height" value="0.08571" units="cm"/>
      <inkml:brushProperty name="color" value="#33CCFF"/>
    </inkml:brush>
  </inkml:definitions>
  <inkml:trace contextRef="#ctx0" brushRef="#br0">93 408 14574,'-51'12'404,"11"3"-404,39 15 11,17 0 45,14-4-22,25-5 10,13-10-44,8-5 0,3-8 12,-1-13-1,-3-9-3370,-9-22 3393,-12-10 44,-15-13-1345,-17-9 1323,-12-3-56,-17 5 414,-13 14-134,-45 22-497,-3 31 256,17 18 1,0 8-29,6 8 0,1 7-17,-10 22 1,3 4-35,19-15 1,3 0-51,-5 11 1,13-2 33,35 5-33,28-11 33,37-13 0,-28-22 0,6-5-224,38-5 0,3-7 184,-23-6 1,0-3 1050,24-5 1,-6-7-956,-36-2 0,-9-5 28,-6 1 0,-7-3 63,12-40 9,-25 4 292,-21 4-1329,-24 15 1150,-17 20-2149,-23 16 1992,-14 17 74,-14 24-91,44-8 0,0 4-39,0 6 0,2 4-22,-28 26-90,27-3-45,22-6 23,28-3-1032,29-10 1121,23-8-22,26-14-56,9-7 1454,4-17-1387,-8-9 56,-13-16 11,-19-8 79,-19-4-1402,-18 0 1660,-11 6-35,-8 9-212,-13 15 1415,-13 9-1527,-20 15 11,-14 16-44,12 7 1,0 4-484,-17 22 1117,26-17 1,10 4-6114,23 29 5523,28-24 0,-3-2 0,4-32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08.892"/>
    </inkml:context>
    <inkml:brush xml:id="br0">
      <inkml:brushProperty name="width" value="0.08571" units="cm"/>
      <inkml:brushProperty name="height" value="0.08571" units="cm"/>
      <inkml:brushProperty name="color" value="#33CCFF"/>
    </inkml:brush>
  </inkml:definitions>
  <inkml:trace contextRef="#ctx0" brushRef="#br0">305 46 15717,'-71'-35'258,"2"25"-169,12 51-89,6 15-45,17 6-44,14 0 89,17-3-4241,31-3 4253,18-9-580,30-7 501,15-18-1863,5-9 1728,-1-10 124,-7-11 34,-11-12 44,-13-16 23,-12-16-23,-17-8 22,-13-3 90,-12 8 302,-7 12-212,-11 18-202,-8 14-34,-11 8 1797,-7 19-1864,-8 34-859,20 2 904,-2 20 208,31-23-320,13-8-352,32-2 105,-2-19-358,37-3 672,-43-28 68,5-10 33,-35-17-45,-7-9-33,-12-7 22,-13 1 56,-14 1 0,-13 9 44,-6 11 1993,4 14-2048,8 6 0,15 9-595,12 0-88,16 3 649,24-1 23,22 0 22,24 0 0,7 1 89,-4 1 158,-10 15 257,-16 8 23,-17 16-124,-16 5 56,-11 0-2335,-6 0 2224,-3-6-136,-7-7-55,-2-7 0,-2-12 78,6-6 45,3-6 460,4-1 1596,0-11-2336,3-15-12,10-21 1,8-17-2257,10-1 2257,3 6-57,-3 15-66,-2 20 45,-3 12-1,0 18 101,32 71-11,-21-27 0,0 8 0,-2-2 0,-8-16 0,5-1-67,-21-28-337,-4-7-302,-4-2-3428,-1-2 4701,-2-17 0,0 13 0,0-12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0.823"/>
    </inkml:context>
    <inkml:brush xml:id="br0">
      <inkml:brushProperty name="width" value="0.08571" units="cm"/>
      <inkml:brushProperty name="height" value="0.08571" units="cm"/>
      <inkml:brushProperty name="color" value="#33CCFF"/>
    </inkml:brush>
  </inkml:definitions>
  <inkml:trace contextRef="#ctx0" brushRef="#br0">32 121 7246,'0'-8'1927,"0"1"-537,0 7 739,0 0-1244,0-21-168,0 12-67,-2-17-123,1 17-23,-4 0-45,2-1 79,-3 3-56,3 0 22,-2 3-100,3 2-281,1 1-179,0 1-112,0 4 157,0 18 11,1 21 0,10 33 33,4 21-361,-2-44 1,0 1 366,0-1 0,1-1-28,8 37 57,-2-17-24,-4-24-32,-4-16 10,-3-15 45,-5-10-11,-2-4-33,-1-3-169,2 0-492,-1 0-897,9-11-1491,9-15-6574,12-21 9600,15-16 0,-20 25 0,0 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7.344"/>
    </inkml:context>
    <inkml:brush xml:id="br0">
      <inkml:brushProperty name="width" value="0.04286" units="cm"/>
      <inkml:brushProperty name="height" value="0.04286" units="cm"/>
      <inkml:brushProperty name="color" value="#33CCFF"/>
    </inkml:brush>
  </inkml:definitions>
  <inkml:trace contextRef="#ctx0" brushRef="#br0">222 54 20322,'-81'-4'1647,"10"1"-1266,48 3-100,3 0-158,6 0 0,5 0-123,6 0-33,2 0-135,1-1-147,0 1 158,7-2 57,10 1-203,12-2-504,10 0-728,3 0-549,3-1-1680,0-2 3764,-1-5 0,-19 5 0,-7-1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1.170"/>
    </inkml:context>
    <inkml:brush xml:id="br0">
      <inkml:brushProperty name="width" value="0.08571" units="cm"/>
      <inkml:brushProperty name="height" value="0.08571" units="cm"/>
      <inkml:brushProperty name="color" value="#33CCFF"/>
    </inkml:brush>
  </inkml:definitions>
  <inkml:trace contextRef="#ctx0" brushRef="#br0">1 45 19729,'5'-31'44,"1"18"-44,-2 43-5481,2 30 5560,9 29-46,-6-35 1,0 2-464,3 3 0,0 0 447,1-2 0,-1-1-252,1-4 0,-1-3 258,7 31-207,-4-22 184,-6-19 45,-3-17-34,-2-11 1321,-2-5-1332,-1-4-444,0-1-3713,-1-8 4920,0-12 0,0 7 0,0-6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8.139"/>
    </inkml:context>
    <inkml:brush xml:id="br0">
      <inkml:brushProperty name="width" value="0.08571" units="cm"/>
      <inkml:brushProperty name="height" value="0.08571" units="cm"/>
      <inkml:brushProperty name="color" value="#33CCFF"/>
    </inkml:brush>
  </inkml:definitions>
  <inkml:trace contextRef="#ctx0" brushRef="#br0">1 871 11123,'2'-9'3216,"-1"2"-2600,-1 7-100,0 0-505,29-52 11,-3 16-1718,1-7 0,2-2 1730,14-20 44,-2-12-1294,-10-8 1407,-15-9 145,-8-1 23,-16-2 66,-11 44 1,-4 3-258,-15-13-381,-46 99 213,55 38 1248,10 7 1,10 6-1244,22-15 1,9-2 27,5 2 1,6-3 33,6-1 1,3-3 949,1-2 1,1-3-1012,-4-6 0,-1-1-6,4 10 0,-4-2 0,10 20-258,-4 6-537,-34-48-550,-6-11-134,-10-11 1479,-45-16 0,33 0 0,-31-10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8.426"/>
    </inkml:context>
    <inkml:brush xml:id="br0">
      <inkml:brushProperty name="width" value="0.08571" units="cm"/>
      <inkml:brushProperty name="height" value="0.08571" units="cm"/>
      <inkml:brushProperty name="color" value="#33CCFF"/>
    </inkml:brush>
  </inkml:definitions>
  <inkml:trace contextRef="#ctx0" brushRef="#br0">1 105 10675,'62'-15'-374,"0"0"1,-6 1-1,-6 2-903,-7 6 437,-9-3 402,-11 1 438,-6-3 1255,-11 4 236,-2 2-505,-4 2-661,0 3 571,2 19 258,1 12-649,4 25-292,7 6-34,4 0-146,5-7-33,-3-14 0,-1-12-235,-7-12-303,-3-9-425,-1-7-2007,-1-20-413,0-18 3383,-3-31 0,-2 28 0,-2-1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9.718"/>
    </inkml:context>
    <inkml:brush xml:id="br0">
      <inkml:brushProperty name="width" value="0.08571" units="cm"/>
      <inkml:brushProperty name="height" value="0.08571" units="cm"/>
      <inkml:brushProperty name="color" value="#33CCFF"/>
    </inkml:brush>
  </inkml:definitions>
  <inkml:trace contextRef="#ctx0" brushRef="#br0">359 557 12322,'-1'-56'1389,"1"0"1,-8-35-1020,-11 74-202,-11 7-56,-5 11-45,-6 22 67,-6 15-55,6 26-79,6 8-12,13 0 12,12-5 0,6-11-22,6-13 0,9-13-1,6-14 23,12-7-2623,7-8 2478,6-12 33,15-41 33,-34-35 1,-9-11-1139,-2 38 0,-4 0 1301,-7-40 0,-13 11 219,-22 45-180,-11 18 1597,13 15-1675,-7 7-11,21 4-1,3 0 3404,7 0-3381,3 0-33,2 0 2655,3 0-2555,-3 0-56,0 0-33,-2-2 11,-2-3 44,0-4-43,-2-5 21,0-3-34,-2-6 12,-1-4-123,-7-13-57,10 20-44,-3 1 179,12 41-12,30 58 12,-2-1-17,0-18 1,3 1-1680,-5-15 0,0-2 1696,2 1 0,0-2-1146,1-2 1,1-1 1123,28 31-46,1-12-178,-3-15-90,-1-13-56,-5-14-292,34-37 2572,-22-55-1939,-24 32 1,-6-3-1,-13-15 1,-9-1 50,-3-24 258,-7 7 3402,-4 35-3615,-4 13-45,-7 28-11,-7 11 11,-1 13-11,1 15 11,6 14-11,10 24-1,16-21-10,10 7-45,12-35-90,5-14-235,2-5-1,2-7 102,1-15 67,1-12-89,-2-24 77,5-36 236,-18 25 236,0-7 156,-21 48-292,-4 12-100,-1 8 0,-2 16 90,0 12 33,0 51-123,0-15 17,6-10 0,1-3-3398,1-11 3381,11 2 134,2-40-167,12-44-57,2 0-22,1-36 67,-15 19 23,-7 14-79,-3 17-100,-2 15 89,0 12 112,4 20 0,2 11-2269,2 19 2269,-1 2 0,0-2 0,-2-12 0,1-10-56,1-12 2056,0-9-2852,6-3 2440,6-12-5117,9-10 3529,9-19 0,-19 15 0,-2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0.406"/>
    </inkml:context>
    <inkml:brush xml:id="br0">
      <inkml:brushProperty name="width" value="0.08571" units="cm"/>
      <inkml:brushProperty name="height" value="0.08571" units="cm"/>
      <inkml:brushProperty name="color" value="#33CCFF"/>
    </inkml:brush>
  </inkml:definitions>
  <inkml:trace contextRef="#ctx0" brushRef="#br0">211 120 10036,'0'-12'4179,"0"2"-3248,0 10-483,0 0-448,-7-11-11,5 9-34,-4-9 45,4 13-23,2 4 23,-2 4 0,2 0-11,0-1-67,0-6 55,0 0 158,0-3-102,0-7 1,0 1 0,0-5-46,0 7-77,0 1-23,-1 14 112,-1 3-3437,1 17 3437,-1-13-34,2 4 12,0-18 11,0-1 89,0-1-78,0-17 0,0-4 3392,-5-14-3381,-9 4-11,-5 5-78,-12 12 44,3 8-10,-4 26-1,5 18-11,8 26-356,9 8 412,10 2-11,16-12 0,7-12 11,14-19 0,3-16-11,28-20-3256,-13-20 3267,21-19 11,-25-17 25,-4-12-25,-10-5 23,-14 1 380,-8 10 382,-11 18-90,-2 21-2765,-16 15 2149,-7 15-1348,-18 19 1471,-3 14 1437,3 22-1617,9 3-10,15 2-23,10-6 68,24-9-35,11-12-33,25-16-1578,8-10 335,13-9-1256,6-9 2802,-23-3 0,-3-2 1,1 0-1,12-8 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32.393"/>
    </inkml:context>
    <inkml:brush xml:id="br0">
      <inkml:brushProperty name="width" value="0.08571" units="cm"/>
      <inkml:brushProperty name="height" value="0.08571" units="cm"/>
      <inkml:brushProperty name="color" value="#33CCFF"/>
    </inkml:brush>
  </inkml:definitions>
  <inkml:trace contextRef="#ctx0" brushRef="#br0">0 232 7188,'72'-34'-139,"-1"0"0,1 0 1,5 0-1,0 2 0,-10 7 1,28 4-1,-6 4 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1.048"/>
    </inkml:context>
    <inkml:brush xml:id="br0">
      <inkml:brushProperty name="width" value="0.08571" units="cm"/>
      <inkml:brushProperty name="height" value="0.08571" units="cm"/>
      <inkml:brushProperty name="color" value="#33CCFF"/>
    </inkml:brush>
  </inkml:definitions>
  <inkml:trace contextRef="#ctx0" brushRef="#br0">186 423 8882,'-12'-10'4224,"2"1"-3294,10 9 997,0 0-1120,-71-1-157,52 1-67,-53-2 11,70 2-505,2 0-55,21 0 11,17-7-12,38-5-33,20-12-306,-39 11 1,1-2 305,0 0 0,-1-1 5,-2 2 1,-2 0-6,37-10 0,-24 5 23,-23 7-23,-19 4-67,-14 5-269,-6 2-483,-4 1-211,-11 0-326,-9 0 958,-15 0-487,-5 1 280,-1 0 381,7 0 224,3-4 168,7-7 202,3-3 191,3-7-13,7 4 23,-1 1-55,4 2-34,0 1 56,1 0-34,3-1-22,0 1 123,4-2-22,-3 2-12,2-1-55,-1 3-113,-1 2-56,3 3-123,-2 1-11,1 4-34,1-2-414,-2 12 235,2 15 0,0 25 22,4 19-10,7 10-1,5-4 0,2-12 0,-2-12 34,-5-17 0,-3-11 22,-2-10 0,-3-8 0,0-2-10,-1-3 33,-1 0-483,0 0-727,1 0-1233,5 3 123,3 6-1837,5 8 4067,1 8 0,-6-9 0,-3-3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1.437"/>
    </inkml:context>
    <inkml:brush xml:id="br0">
      <inkml:brushProperty name="width" value="0.08571" units="cm"/>
      <inkml:brushProperty name="height" value="0.08571" units="cm"/>
      <inkml:brushProperty name="color" value="#33CCFF"/>
    </inkml:brush>
  </inkml:definitions>
  <inkml:trace contextRef="#ctx0" brushRef="#br0">201 89 16400,'-49'13'1283,"0"0"0,-31 6-644,70-16-247,3-3-123,3 2-168,4-2-11,-1 0-102,5 0 12,20 0 34,22 0-34,32-2-11,-28-2 0,3-1-725,7-1 0,2-2 736,4-3 0,1-2 5,0 2 1,0 0-6,-6-1 0,-3 1 22,34-7 90,-35 6 124,-28 5 111,-20 2 12,-6 3-113,-3 1-593,-7 1-214,0 0-402,-4 0-729,3 0 945,5 0-2530,2 0 0,1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3.834"/>
    </inkml:context>
    <inkml:brush xml:id="br0">
      <inkml:brushProperty name="width" value="0.08571" units="cm"/>
      <inkml:brushProperty name="height" value="0.08571" units="cm"/>
      <inkml:brushProperty name="color" value="#33CCFF"/>
    </inkml:brush>
  </inkml:definitions>
  <inkml:trace contextRef="#ctx0" brushRef="#br0">208 201 4668,'-54'-17'1596,"0"1"1,-30-13 304,69 20-1901,18-2-810,23 2 765,24-5-678,10 2 1,6 0-118,-11 3 1,2-1-2053,23-2 1,0 1 2891,-18 2 0,-6 2 0,11 0 0,-16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4.184"/>
    </inkml:context>
    <inkml:brush xml:id="br0">
      <inkml:brushProperty name="width" value="0.08571" units="cm"/>
      <inkml:brushProperty name="height" value="0.08571" units="cm"/>
      <inkml:brushProperty name="color" value="#33CCFF"/>
    </inkml:brush>
  </inkml:definitions>
  <inkml:trace contextRef="#ctx0" brushRef="#br0">442 16 13465,'0'-8'2566,"0"1"-2555,0 7 953,0 0-4925,-17 75 4275,4-22-729,-1 4 0,-2 3 550,-1-8 0,-9-5 486,-42 1 1,-6-9-499,8 1-112,-2-29 1,11-19 44,52-52 1190,13 4-1257,8 14 2074,10 18-2265,47 26 179,-25 20 1,32 21-393,-37 7-661,1-2-447,-4-7-740,-2-9-5010,0-12 7273,3-12 0,-19-5 0,-3-3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7.616"/>
    </inkml:context>
    <inkml:brush xml:id="br0">
      <inkml:brushProperty name="width" value="0.04286" units="cm"/>
      <inkml:brushProperty name="height" value="0.04286" units="cm"/>
      <inkml:brushProperty name="color" value="#33CCFF"/>
    </inkml:brush>
  </inkml:definitions>
  <inkml:trace contextRef="#ctx0" brushRef="#br0">12 17 22989,'0'-9'616,"0"2"-549,0 9 68,-1 7 10,-1 9-66,-1 9-11,0 7-68,1 18-931,1 1-268,1-2-5028,0-7-1235,4-21 7462,7-8 0,-5-7 0,4-7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4.401"/>
    </inkml:context>
    <inkml:brush xml:id="br0">
      <inkml:brushProperty name="width" value="0.08571" units="cm"/>
      <inkml:brushProperty name="height" value="0.08571" units="cm"/>
      <inkml:brushProperty name="color" value="#33CCFF"/>
    </inkml:brush>
  </inkml:definitions>
  <inkml:trace contextRef="#ctx0" brushRef="#br0">133 0 18216,'-23'97'407,"-1"0"0,2-1 0,3-3-301,7-18 1,3-1-1478,1 4 0,1 2 1376,4-2 1,0-1-6,2-3 0,0-1 239,0-9 1,2-2-1064,-2-8 1,2-4-2213,3 27-6795,4-30 9828,6-24 0,-6-16 1,1-7-1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6:54.718"/>
    </inkml:context>
    <inkml:brush xml:id="br0">
      <inkml:brushProperty name="width" value="0.08571" units="cm"/>
      <inkml:brushProperty name="height" value="0.08571" units="cm"/>
      <inkml:brushProperty name="color" value="#33CCFF"/>
    </inkml:brush>
  </inkml:definitions>
  <inkml:trace contextRef="#ctx0" brushRef="#br0">1 84 16860,'75'-46'-34,"-13"9"12,-37 52 22,-11 15 123,-7 26 135,-8 18 89,-16 10 191,-7 1-112,-13-7 22,5-15 180,2-7-527,16-30-57,4-4 1,10-22-11,11-1-34,14-9-67,20-8-472,16-10-917,10-4-4569,8-1 1442,7 0 4583,1-1 0,-37 14 0,-13 4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33.842"/>
    </inkml:context>
    <inkml:brush xml:id="br0">
      <inkml:brushProperty name="width" value="0.08571" units="cm"/>
      <inkml:brushProperty name="height" value="0.08571" units="cm"/>
      <inkml:brushProperty name="color" value="#33CCFF"/>
    </inkml:brush>
  </inkml:definitions>
  <inkml:trace contextRef="#ctx0" brushRef="#br0">281 167 9991,'-54'-13'1132,"0"-1"0,-39-7-449,61 20-44,9 1-325,7 0-113,10 0 90,4 0-179,2 0-22,19 0-34,12 0-22,29-1-1,18-5-3425,17-5 3392,-43 2 0,3-1-23,17-4 1,0 0-2246,24-7 2257,-42 10 0,-7 1-12,-15 3 12,-19 5-11,-9 1-1,-4 1 2292,-4 11-2241,-21 25 0,-10 10 33,3-3 1,-3 4 56,-23 28 0,-7 7-615,15-19 0,-3 3 1,5-5 557,-5 6 1,3-2-894,-10 15 0,8-5 832,15-10-83,21-21 83,10-18 1746,6-15-984,11-8 1390,11-22-1962,16-7-145,10-15 3264,3 7-3331,-1 12-12,0 11 23,0 19-12,2 13-122,1 16-1099,13 24-22,-22-17-1031,3 3-1430,-29-32 3727,-10-7 0,-5-7 0,-3-1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34.027"/>
    </inkml:context>
    <inkml:brush xml:id="br0">
      <inkml:brushProperty name="width" value="0.08571" units="cm"/>
      <inkml:brushProperty name="height" value="0.08571" units="cm"/>
      <inkml:brushProperty name="color" value="#33CCFF"/>
    </inkml:brush>
  </inkml:definitions>
  <inkml:trace contextRef="#ctx0" brushRef="#br0">211 291 4757,'-55'-2'2247,"1"-1"0,-29-1-60,64-2-1671,44-20 1270,23-2-1769,-3 3 0,6-1 474,4 3 0,4 1-631,3-3 0,1 2 801,-1 3 1,-3 2-2898,-7 4 1,-3 3 2562,24 0 0,-36 8 0,-20 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1.769"/>
    </inkml:context>
    <inkml:brush xml:id="br0">
      <inkml:brushProperty name="width" value="0.08571" units="cm"/>
      <inkml:brushProperty name="height" value="0.08571" units="cm"/>
      <inkml:brushProperty name="color" value="#33CCFF"/>
    </inkml:brush>
  </inkml:definitions>
  <inkml:trace contextRef="#ctx0" brushRef="#br0">1 0 16932,'28'92'261,"0"-1"1,-1-3 0,0-5-251,-3-25 1,1-3-1039,-3-1 1,0-1 1026,16 35 167,-9-19-392,-10-17 134,-10-18-896,-3-14-334,-5-11-192,7-6-1789,11-22 3302,19-23 0,-14 13 0,5-8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2.137"/>
    </inkml:context>
    <inkml:brush xml:id="br0">
      <inkml:brushProperty name="width" value="0.08571" units="cm"/>
      <inkml:brushProperty name="height" value="0.08571" units="cm"/>
      <inkml:brushProperty name="color" value="#33CCFF"/>
    </inkml:brush>
  </inkml:definitions>
  <inkml:trace contextRef="#ctx0" brushRef="#br0">1 0 17577,'18'51'1961,"-1"11"-1356,1 23-454,-9-35 0,0 1-56,0 3 1,0 0-40,0 4 0,-1-1-12,0-3 1,0 0-4262,4 45 4217,-3-14-1409,-1-21 1397,-2-18-10,-1-17 11,-1-15 11,-1-7 0,-1-6 1204,-1-1-2929,-1-4-965,-7-9 1298,-15-5 1392,-15-4 0,11 9 0,1 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4.343"/>
    </inkml:context>
    <inkml:brush xml:id="br0">
      <inkml:brushProperty name="width" value="0.08571" units="cm"/>
      <inkml:brushProperty name="height" value="0.08571" units="cm"/>
      <inkml:brushProperty name="color" value="#33CCFF"/>
    </inkml:brush>
  </inkml:definitions>
  <inkml:trace contextRef="#ctx0" brushRef="#br0">424 141 14036,'-64'-36'597,"1"0"1,4 3 0,7 10-464,7 24-122,3 25 21,4 22-361,8 29 340,10 14-12,10 5-68,10-9 68,15-15 45,8-22 98,12-20-54,3-18 57,-1-12-34,4-21-56,1-16 0,-1-25-44,-3-9 44,-7-12-34,-6-3-3304,-8 4 3371,-9 10-367,-4 21 278,-4 25-587,0 15 587,0 39 45,0 21 39,7 21 0,5 7-11,-1-17 0,2 1 1326,8 24 1,4-3-1372,-2-31 0,2-6-28,23 27 1240,-4-21-1677,-6-19 540,-17-18-1134,-2-6-661,-12-27-2163,4-21 3855,0-38 0,-4 30 0,-2-1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4.649"/>
    </inkml:context>
    <inkml:brush xml:id="br0">
      <inkml:brushProperty name="width" value="0.08571" units="cm"/>
      <inkml:brushProperty name="height" value="0.08571" units="cm"/>
      <inkml:brushProperty name="color" value="#33CCFF"/>
    </inkml:brush>
  </inkml:definitions>
  <inkml:trace contextRef="#ctx0" brushRef="#br0">59 0 13650,'-17'57'194,"1"-1"0,1-2 0,4-3 940,15 20-1089,12-6 352,11-14-319,17-11 12,5-11-3039,10-10 2961,0-7 395,3-6-385,-8 1-22,-8 0-22,-9 6-113,-1 19-2245,-19-7 2166,1 14 2091,-25-16-3759,-46 12 302,-5-15-1485,-10-8 1,-5-8 3064,-20-29 0,4 13 0,55-16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4.776"/>
    </inkml:context>
    <inkml:brush xml:id="br0">
      <inkml:brushProperty name="width" value="0.08571" units="cm"/>
      <inkml:brushProperty name="height" value="0.08571" units="cm"/>
      <inkml:brushProperty name="color" value="#33CCFF"/>
    </inkml:brush>
  </inkml:definitions>
  <inkml:trace contextRef="#ctx0" brushRef="#br0">0 81 7851,'87'-12'-187,"-1"-1"1,0 1 0,-6 0 0,-1 0 0,-18 4-1,-9 2 1,-15 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4.962"/>
    </inkml:context>
    <inkml:brush xml:id="br0">
      <inkml:brushProperty name="width" value="0.08571" units="cm"/>
      <inkml:brushProperty name="height" value="0.08571" units="cm"/>
      <inkml:brushProperty name="color" value="#33CCFF"/>
    </inkml:brush>
  </inkml:definitions>
  <inkml:trace contextRef="#ctx0" brushRef="#br0">12 0 15963,'-5'71'373,"0"0"1,3-2 0,5-1-296,6-13 1,4-2-922,2 4 0,3 0 843,2 0 0,1-2-51,-2 0 1,-1-2-230,-3-2 0,-1-2-897,8 42-885,-11-6-3338,-6-15 5400,-5-17 0,0-25 0,0-16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8.822"/>
    </inkml:context>
    <inkml:brush xml:id="br0">
      <inkml:brushProperty name="width" value="0.04286" units="cm"/>
      <inkml:brushProperty name="height" value="0.04286" units="cm"/>
      <inkml:brushProperty name="color" value="#33CCFF"/>
    </inkml:brush>
  </inkml:definitions>
  <inkml:trace contextRef="#ctx0" brushRef="#br0">0 154 18250,'0'-16'2307,"2"1"-1522,0 6-225,0 1-112,0 1-10,-1 3-181,0 2-279,-1 2-135,0 5 157,1 13 11,0 16 482,0 18-325,0 8-22,-1 1-12,2-7 12,-2-10-68,1-11-21,-1-10-24,0-9 46,0-8 33,0-4 67,1-2 67,0 0-55,2-1-113,-1-11-44,1-12-34,2-20 0,2-16-23,0-12-3391,3-6 3436,-3 5-2290,-1 13 2279,-2 19-11,-2 19-112,-1 13-34,-1 7 12,0 12 134,0 13 11,0 19 12,0 13-23,0 6 67,0 0-34,0-9-21,1-9-46,4-2-347,-1-19-392,1-3-381,-3-15-572,0-4 1092,-1 1 634,0-4 0,-1 2 0,0-2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5.113"/>
    </inkml:context>
    <inkml:brush xml:id="br0">
      <inkml:brushProperty name="width" value="0.08571" units="cm"/>
      <inkml:brushProperty name="height" value="0.08571" units="cm"/>
      <inkml:brushProperty name="color" value="#33CCFF"/>
    </inkml:brush>
  </inkml:definitions>
  <inkml:trace contextRef="#ctx0" brushRef="#br0">0 37 14283,'65'-10'-684,"-1"0"1,24-7-1,-61 17 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5.286"/>
    </inkml:context>
    <inkml:brush xml:id="br0">
      <inkml:brushProperty name="width" value="0.08571" units="cm"/>
      <inkml:brushProperty name="height" value="0.08571" units="cm"/>
      <inkml:brushProperty name="color" value="#33CCFF"/>
    </inkml:brush>
  </inkml:definitions>
  <inkml:trace contextRef="#ctx0" brushRef="#br0">5 1 14978,'-2'16'-1177,"-1"8"0,5 0 1,-2-2-1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6.281"/>
    </inkml:context>
    <inkml:brush xml:id="br0">
      <inkml:brushProperty name="width" value="0.08571" units="cm"/>
      <inkml:brushProperty name="height" value="0.08571" units="cm"/>
      <inkml:brushProperty name="color" value="#33CCFF"/>
    </inkml:brush>
  </inkml:definitions>
  <inkml:trace contextRef="#ctx0" brushRef="#br0">249 251 17062,'-57'45'85,"1"0"1,4-1 0,10 4-86,15 48-67,12-5-67,17-14 22,22-13-34,18-18-89,24-19 89,17-14-3448,9-29 3532,-41 1 1,-1-7-366,-2-8 0,-2-7 427,-1-5 0,-5-7-22,3-22 1,-7-2 71,-13 23 1,-5 1 95,2-12 0,-6 8 313,-11 20 2500,-21 35-2959,0 32 1122,-14 24-1122,14 6-67,6-2-3140,18-11 3274,15-12-875,12-12 797,14-14-405,0-7 102,14-26 112,-23-7 135,5-28 11,-31-6-45,-8-5-1840,-19 0 1818,-9 10 2041,-15 13-1907,-17 13-11,22 14 0,-1 6 485,28 7-586,14-1 101,21-3 33,33 1 1,9 0-2021,20 0 1953,-5 9 0,-7 8 2112,-27 15-2034,-9 24 46,-35 0 22,-6 0-2272,-1-5 2182,-5-11-1317,-1-11 1664,-2-12 1443,4-7-1510,3-4-163,1-9-139,1-16 2257,13-21-2268,11-24-11,20-10-12,8 0-44,2 14 3223,1 25-3156,-21 31 11,1 32 11,-18 26 12,3 11-23,0-3-3370,3-7 3348,-1-14-2303,1-12 2169,0-11-338,0-8-391,4-3-1267,-2-5-3831,4-12 5983,-4-14 0,-11 10 0,-4-2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7.663"/>
    </inkml:context>
    <inkml:brush xml:id="br0">
      <inkml:brushProperty name="width" value="0.08571" units="cm"/>
      <inkml:brushProperty name="height" value="0.08571" units="cm"/>
      <inkml:brushProperty name="color" value="#33CCFF"/>
    </inkml:brush>
  </inkml:definitions>
  <inkml:trace contextRef="#ctx0" brushRef="#br0">107 827 13768,'-69'-27'526,"31"5"-145,87 18 45,23-11 89,19-16-613,-39 9 1,0-4 259,6-7 1,0-3 5,3-4 1,1-1-63,4-5 1,-1-1-68,3-2 0,-1 1 11,-1 0 1,0 1-519,-5 3 1,-2 1 467,-7 8 0,-4 2-34,26-16 244,-30 23-512,-23 14-954,-14 9 416,-22 18-707,-16 12-1175,-28 22-90,-17 6 2244,30-27 0,3-2 1,-7 4-1,9-10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17.935"/>
    </inkml:context>
    <inkml:brush xml:id="br0">
      <inkml:brushProperty name="width" value="0.08571" units="cm"/>
      <inkml:brushProperty name="height" value="0.08571" units="cm"/>
      <inkml:brushProperty name="color" value="#33CCFF"/>
    </inkml:brush>
  </inkml:definitions>
  <inkml:trace contextRef="#ctx0" brushRef="#br0">280 467 1548,'-58'25'1486,"1"0"1,7-3 0,5-4-613,5-4-67,19-9 683,13-3-174,12-2-991,19-9 1213,21-6-1280,34-16-163,-28 11 0,2-1 614,12-2 1,2-2-660,6-1 1,3-1-12,7-2 0,1-1-33,4-2 0,1-1-6,2 0 0,-1-1 0,-3 3 0,-4 0-112,-9 3 0,-4 2-578,-11 6 1,-6 1 2437,1-2-4000,-20 9-1513,-37 11 3765,-12 1 0,8 0 0,-7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33.226"/>
    </inkml:context>
    <inkml:brush xml:id="br0">
      <inkml:brushProperty name="width" value="0.08571" units="cm"/>
      <inkml:brushProperty name="height" value="0.08571" units="cm"/>
      <inkml:brushProperty name="color" value="#33CCFF"/>
    </inkml:brush>
  </inkml:definitions>
  <inkml:trace contextRef="#ctx0" brushRef="#br0">1 0 5924,'0'0'0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33.640"/>
    </inkml:context>
    <inkml:brush xml:id="br0">
      <inkml:brushProperty name="width" value="0.08571" units="cm"/>
      <inkml:brushProperty name="height" value="0.08571" units="cm"/>
      <inkml:brushProperty name="color" value="#33CCFF"/>
    </inkml:brush>
  </inkml:definitions>
  <inkml:trace contextRef="#ctx0" brushRef="#br0">263 174 6764,'0'-14'2320,"0"3"-1603,0 11 863,0 0-941,-66 1-68,31 7-179,-52 1 45,54 4-190,8-4-236,14-3-11,6-4-45,5-1 45,0-1 23,11 0 234,46 0-3626,7-9 3380,-13 2 0,6-2-11,11-12 0,0-3-98,-16 6 1,1-1 108,11-4 1,-3 1-12,4-1 0,-27 10-157,-18 7-2320,-23 3 282,-17 3 816,-12 0-2807,-7 0 4186,1 0 0,17 0 0,6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34.513"/>
    </inkml:context>
    <inkml:brush xml:id="br0">
      <inkml:brushProperty name="width" value="0.08571" units="cm"/>
      <inkml:brushProperty name="height" value="0.08571" units="cm"/>
      <inkml:brushProperty name="color" value="#33CCFF"/>
    </inkml:brush>
  </inkml:definitions>
  <inkml:trace contextRef="#ctx0" brushRef="#br0">183 158 7414,'0'-8'3407,"0"1"-2287,0 7 471,0 0-975,-12-54-4408,7 38 4118,-9-41 74,12 54-165,1-1-213,1 2-22,0 0 471,14 0-214,-8 1 2977,8 0-2864,-11 15-225,-7-1 57,-4 12-2102,-5-4 2124,-2-2 157,-6 3-235,6-7-57,-3-1-21,10-7-68,2-3 11,4-1 3381,1-1-3202,1 1 57,0-2 918,0 1-930,-1-1-78,-1-1-79,-3 0-33,1-1-34,-5-5 45,0-2-56,-1-4 23,1-1 10,1 4 1,0-2-12,3 6-10,2-1-1,2 3 22,1 0 12,0 2-381,0-1 168,4 2 168,16 0 23,19 11-1,26 6 0,14 9-3414,1 1 3381,4 0 22,-35-12-11,-7 0 56,-32-11 0,-7-1-56,0-1 0,-3 2-123,0 4 3515,-4 14-3381,-12 18-11,-11 23-246,-14 17-852,3 8-1020,6-1-1849,11-4 3967,4-14 0,10-29 0,0-15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3.521"/>
    </inkml:context>
    <inkml:brush xml:id="br0">
      <inkml:brushProperty name="width" value="0.08571" units="cm"/>
      <inkml:brushProperty name="height" value="0.08571" units="cm"/>
      <inkml:brushProperty name="color" value="#33CCFF"/>
    </inkml:brush>
  </inkml:definitions>
  <inkml:trace contextRef="#ctx0" brushRef="#br0">0 19 6439,'5'-10'-649,"-1"1"649,-4 9 0,0 0 0,0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14.034"/>
    </inkml:context>
    <inkml:brush xml:id="br0">
      <inkml:brushProperty name="width" value="0.08571" units="cm"/>
      <inkml:brushProperty name="height" value="0.08571" units="cm"/>
      <inkml:brushProperty name="color" value="#33CCFF"/>
    </inkml:brush>
  </inkml:definitions>
  <inkml:trace contextRef="#ctx0" brushRef="#br0">483 115 7571,'0'-9'2869,"0"3"-2052,0 6 595,0 0-470,0-39-91,0 27-66,0-30-69,0 39-245,0 0-135,0 3-336,0 7 135,0 12 22,0 16 78,-6 13-112,-7 9 0,-9 2 56,-11 4-44,-2-2-46,-8-5 2,5-11 10,6-13-3236,4-14 3415,10-9 11,-3-6-89,-1-3-112,-4-14 33,-4-11-34,-1-24-77,3-17 3391,4-8-3391,6-4 21,8 10-22,5 14-33,12 11 0,13 23-13,13 6 35,15 13-11,6 16-11,4 9 22,-17 11 0,0 4 0,17 24 0,-20-20 0,-3-1 0,5 17-67,-5-8-3863,-7-5 2540,-6-2-878,-4-5-1003,-4-3 2729,-2-10 0,-5-12 1,-3-7-1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9.679"/>
    </inkml:context>
    <inkml:brush xml:id="br0">
      <inkml:brushProperty name="width" value="0.04286" units="cm"/>
      <inkml:brushProperty name="height" value="0.04286" units="cm"/>
      <inkml:brushProperty name="color" value="#33CCFF"/>
    </inkml:brush>
  </inkml:definitions>
  <inkml:trace contextRef="#ctx0" brushRef="#br0">618 10 11885,'10'-5'-448,"-3"0"537,-7 5 270,-51 82-5571,4-15 5296,-1 2 0,-5 5-51,10-17 1,0-4 385,-3 3 0,-1-1-778,2-2 1,1-1-483,6-4 1,2-2 840,-18 34 0,27-37 0,14-14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2.190"/>
    </inkml:context>
    <inkml:brush xml:id="br0">
      <inkml:brushProperty name="width" value="0.08571" units="cm"/>
      <inkml:brushProperty name="height" value="0.08571" units="cm"/>
      <inkml:brushProperty name="color" value="#33CCFF"/>
    </inkml:brush>
  </inkml:definitions>
  <inkml:trace contextRef="#ctx0" brushRef="#br0">17 90 17106,'-16'-14'415,"20"1"-348,47 4-33,14-1-34,5-2 0,-2 1-359,-7 1-1041,-13 4-886,-16 3-2442,-15 2 4728,-12 8 0,-5-6 0,-1 6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2.346"/>
    </inkml:context>
    <inkml:brush xml:id="br0">
      <inkml:brushProperty name="width" value="0.08571" units="cm"/>
      <inkml:brushProperty name="height" value="0.08571" units="cm"/>
      <inkml:brushProperty name="color" value="#33CCFF"/>
    </inkml:brush>
  </inkml:definitions>
  <inkml:trace contextRef="#ctx0" brushRef="#br0">1 81 16154,'72'-5'-269,"-14"-3"-1613,17-7-3374,-22-1 5256,-7-1 0,-19 6 0,-10 3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2.688"/>
    </inkml:context>
    <inkml:brush xml:id="br0">
      <inkml:brushProperty name="width" value="0.08571" units="cm"/>
      <inkml:brushProperty name="height" value="0.08571" units="cm"/>
      <inkml:brushProperty name="color" value="#33CCFF"/>
    </inkml:brush>
  </inkml:definitions>
  <inkml:trace contextRef="#ctx0" brushRef="#br0">81 19 14215,'0'-10'3048,"0"2"-2869,0 8 101,0 0-168,-23 34-112,8-5-11,-14 28-11,20-17 11,5-4-23,20 0-3380,5-10 3402,18 1-275,17 2 276,-15-6-59,9 14 48,-23-6 22,-3 6 0,-4 2-2176,-1 0 2187,-4-4-11,-2-7-11,-7-5-355,-2-8-3757,-37-4-930,-2-4 5053,-32-13 0,32 4 0,8-6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2.804"/>
    </inkml:context>
    <inkml:brush xml:id="br0">
      <inkml:brushProperty name="width" value="0.08571" units="cm"/>
      <inkml:brushProperty name="height" value="0.08571" units="cm"/>
      <inkml:brushProperty name="color" value="#33CCFF"/>
    </inkml:brush>
  </inkml:definitions>
  <inkml:trace contextRef="#ctx0" brushRef="#br0">0 1 7896,'75'3'-97,"-1"1"1,-19-3 0,-9 0 0,-12 5-1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3.023"/>
    </inkml:context>
    <inkml:brush xml:id="br0">
      <inkml:brushProperty name="width" value="0.08571" units="cm"/>
      <inkml:brushProperty name="height" value="0.08571" units="cm"/>
      <inkml:brushProperty name="color" value="#33CCFF"/>
    </inkml:brush>
  </inkml:definitions>
  <inkml:trace contextRef="#ctx0" brushRef="#br0">250 0 20199,'-22'12'56,"3"24"0,17 54-51,1-37 1,-1 3-950,1 3 1,-1 1 943,0 1 0,-2 1-6,0 0 1,-1 0-107,-2-3 0,-1 0-2075,-3-3 1,-1-2 102,-19 38-1170,-2-16-3727,-1-25 6981,7-25 0,13-14 0,6-12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3.162"/>
    </inkml:context>
    <inkml:brush xml:id="br0">
      <inkml:brushProperty name="width" value="0.08571" units="cm"/>
      <inkml:brushProperty name="height" value="0.08571" units="cm"/>
      <inkml:brushProperty name="color" value="#33CCFF"/>
    </inkml:brush>
  </inkml:definitions>
  <inkml:trace contextRef="#ctx0" brushRef="#br0">0 1 16098,'11'16'-1748,"3"3"0,3 0 0,-3-5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3.344"/>
    </inkml:context>
    <inkml:brush xml:id="br0">
      <inkml:brushProperty name="width" value="0.08571" units="cm"/>
      <inkml:brushProperty name="height" value="0.08571" units="cm"/>
      <inkml:brushProperty name="color" value="#33CCFF"/>
    </inkml:brush>
  </inkml:definitions>
  <inkml:trace contextRef="#ctx0" brushRef="#br0">50 28 21521,'1'-15'-45,"1"2"-426,-2 13-2800,0 0 245,0 5-5332,-8 8 8358,-10 9 0,7-6 0,-5-1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09.829"/>
    </inkml:context>
    <inkml:brush xml:id="br0">
      <inkml:brushProperty name="width" value="0.08571" units="cm"/>
      <inkml:brushProperty name="height" value="0.08571" units="cm"/>
      <inkml:brushProperty name="color" value="#33CCFF"/>
    </inkml:brush>
  </inkml:definitions>
  <inkml:trace contextRef="#ctx0" brushRef="#br0">192 321 0,'-41'-61'0,"1"0"0,3 3 0,5 7 0,11 8 0,11 17 0,0 5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4.075"/>
    </inkml:context>
    <inkml:brush xml:id="br0">
      <inkml:brushProperty name="width" value="0.08571" units="cm"/>
      <inkml:brushProperty name="height" value="0.08571" units="cm"/>
      <inkml:brushProperty name="color" value="#33CCFF"/>
    </inkml:brush>
  </inkml:definitions>
  <inkml:trace contextRef="#ctx0" brushRef="#br0">124 0 16243,'14'71'280,"0"-1"1,-4-5-1,-7-5-213,-20 16 56,-10-16 23,-4-17 190,3-17 270,5-14-46,6-7-314,5-18-134,5-16-67,5-21-34,15-14-3403,14 3 3370,20 13-12,11 22-2302,2 14 2314,1 24-784,-4 14-12,-1 17-2209,-8 13 293,-2 2 2734,7 1 0,-28-27 0,4-6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4.284"/>
    </inkml:context>
    <inkml:brush xml:id="br0">
      <inkml:brushProperty name="width" value="0.08571" units="cm"/>
      <inkml:brushProperty name="height" value="0.08571" units="cm"/>
      <inkml:brushProperty name="color" value="#33CCFF"/>
    </inkml:brush>
  </inkml:definitions>
  <inkml:trace contextRef="#ctx0" brushRef="#br0">72 22 14753,'0'-12'2006,"0"2"-1614,0 10 572,0 0-404,-13 91-5739,5-14 5336,-1 3 0,1 5-617,2-18 0,2-2 617,1 2 0,1 0 392,-1-3 1,0-1-550,1-4 0,1-3-134,-2 35-2347,0-19 229,1-21 374,1-19-5092,1-15 7481,0-10 1,0-7-1,0 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29.902"/>
    </inkml:context>
    <inkml:brush xml:id="br0">
      <inkml:brushProperty name="width" value="0.04286" units="cm"/>
      <inkml:brushProperty name="height" value="0.04286" units="cm"/>
      <inkml:brushProperty name="color" value="#33CCFF"/>
    </inkml:brush>
  </inkml:definitions>
  <inkml:trace contextRef="#ctx0" brushRef="#br0">867 1 12983,'-58'61'336,"1"1"0,-4 3 1,1 0-86,2 0 1,0 0-562,-4 3 1,-1 0 309,1 0 0,1 0-714,5-4 1,4 0 315,8-5 1,5-1-864,10-8 0,7-1-3341,-3 27 4602,40-28 0,-10-24 0,16-15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4.590"/>
    </inkml:context>
    <inkml:brush xml:id="br0">
      <inkml:brushProperty name="width" value="0.08571" units="cm"/>
      <inkml:brushProperty name="height" value="0.08571" units="cm"/>
      <inkml:brushProperty name="color" value="#33CCFF"/>
    </inkml:brush>
  </inkml:definitions>
  <inkml:trace contextRef="#ctx0" brushRef="#br0">0 158 9867,'48'-87'986,"-8"17"1568,-35 70-2487,13 30 1387,-1 9-1376,5 36-732,-15-18 0,-4 2 721,1 31-28,-6-32 1,-3-3 2285,-6 11-2135,-23 6-156,18-38-34,-9 3-34,25-37-448,6-11-3154,17-11 1127,20-14-2544,25-10 5620,18 1 0,-36 18 0,-5 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4.755"/>
    </inkml:context>
    <inkml:brush xml:id="br0">
      <inkml:brushProperty name="width" value="0.08571" units="cm"/>
      <inkml:brushProperty name="height" value="0.08571" units="cm"/>
      <inkml:brushProperty name="color" value="#33CCFF"/>
    </inkml:brush>
  </inkml:definitions>
  <inkml:trace contextRef="#ctx0" brushRef="#br0">0 41 6304,'72'-11'-1502,"0"0"1,-8 0-1,-7 4 2135,-8 9 0,-23-1 0,-11 2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4.910"/>
    </inkml:context>
    <inkml:brush xml:id="br0">
      <inkml:brushProperty name="width" value="0.08571" units="cm"/>
      <inkml:brushProperty name="height" value="0.08571" units="cm"/>
      <inkml:brushProperty name="color" value="#33CCFF"/>
    </inkml:brush>
  </inkml:definitions>
  <inkml:trace contextRef="#ctx0" brushRef="#br0">67 121 16714,'-47'29'124,"28"-12"-192,60-33-705,25-10-673,13-7 113,-32 16 0,1 1 1333,7 0 0,-3 2 0,9-2 0,-9 4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7.041"/>
    </inkml:context>
    <inkml:brush xml:id="br0">
      <inkml:brushProperty name="width" value="0.08571" units="cm"/>
      <inkml:brushProperty name="height" value="0.08571" units="cm"/>
      <inkml:brushProperty name="color" value="#33CCFF"/>
    </inkml:brush>
  </inkml:definitions>
  <inkml:trace contextRef="#ctx0" brushRef="#br0">142 170 15191,'-20'-88'2610,"3"18"-2150,17 62-415,0 4-1,-5 7-32,-6 17 44,-9 11-56,-4 17-12,2-1 12,8-7-22,7-9 11,5-11 11,2-6 33,7-7 12,9-4 0,13-1 0,14-2-45,9 0-23,6 8-21,1 8 44,-4 16-12,-6 9-3380,-13 8 3392,-11 1-2246,-13-4 2269,-8-3 22,-39 2-303,1-16-1378,-54 1 885,31-23 68,-6-2 279,32-12 303,13-2 101,8-5 23,6 2 2458,4 3-2346,0 4 3391,0 2-3380,0 3-79,4 0 11,-1 0-66,3 0 44,-5 0-538,1 0-919,-1 0-1758,3 0 3159,4 0 0,-2 0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7.756"/>
    </inkml:context>
    <inkml:brush xml:id="br0">
      <inkml:brushProperty name="width" value="0.08571" units="cm"/>
      <inkml:brushProperty name="height" value="0.08571" units="cm"/>
      <inkml:brushProperty name="color" value="#33CCFF"/>
    </inkml:brush>
  </inkml:definitions>
  <inkml:trace contextRef="#ctx0" brushRef="#br0">8 90 15023,'-8'-49'548,"9"11"-525,17 36 10,6 7 68,3 17 101,-1 19-79,-4 24 191,-5 14-4397,-8 5 4150,-4-3-1375,-4-9 1465,-1-10-1249,0-11 1171,-1-11-34,-1-14-34,0-9 1528,1-11-1539,1-3 2313,3-3-2234,15 0-79,14 0-415,18-6-941,6-6-851,-6-11-3048,-9-11 5255,-13-10 0,-14 19 0,-7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7.991"/>
    </inkml:context>
    <inkml:brush xml:id="br0">
      <inkml:brushProperty name="width" value="0.08571" units="cm"/>
      <inkml:brushProperty name="height" value="0.08571" units="cm"/>
      <inkml:brushProperty name="color" value="#33CCFF"/>
    </inkml:brush>
  </inkml:definitions>
  <inkml:trace contextRef="#ctx0" brushRef="#br0">173 59 12378,'0'-7'3361,"0"1"-2834,0 6 336,0 0-460,-46 26-134,20-9 101,-32 15 0,37-18-1,8-8-145,7-3-100,3-2-80,3-1-44,0-7-246,5-9-549,7-12-875,7-6-885,10 6-3708,3 8 6263,4 11 0,-15 6 0,-5 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8.323"/>
    </inkml:context>
    <inkml:brush xml:id="br0">
      <inkml:brushProperty name="width" value="0.08571" units="cm"/>
      <inkml:brushProperty name="height" value="0.08571" units="cm"/>
      <inkml:brushProperty name="color" value="#33CCFF"/>
    </inkml:brush>
  </inkml:definitions>
  <inkml:trace contextRef="#ctx0" brushRef="#br0">0 208 13106,'47'-54'1426,"-1"1"1,-2 6 0,-14 10-440,-25 28-237,-4 5-268,-1 2-358,0 1-124,0 16 0,0 19 112,-3 34 33,3 27-1712,-2-38 0,1 2 1695,2 5 1,2 1-1146,3 3 1,1-1 1117,0 1 0,2-1-815,2-3 1,0-1 718,-4-7 1,-1 1-74,2 13 1,-3-2-549,-1 3-706,0 14-3787,-4-76-1571,0-27 6680,-11-26 0,9 11 0,-9-4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8.465"/>
    </inkml:context>
    <inkml:brush xml:id="br0">
      <inkml:brushProperty name="width" value="0.08571" units="cm"/>
      <inkml:brushProperty name="height" value="0.08571" units="cm"/>
      <inkml:brushProperty name="color" value="#33CCFF"/>
    </inkml:brush>
  </inkml:definitions>
  <inkml:trace contextRef="#ctx0" brushRef="#br0">1 0 13756,'55'6'-1022,"0"-1"1,0 0-1,-7-1 1,-11-1 0,-7-1-1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28.640"/>
    </inkml:context>
    <inkml:brush xml:id="br0">
      <inkml:brushProperty name="width" value="0.08571" units="cm"/>
      <inkml:brushProperty name="height" value="0.08571" units="cm"/>
      <inkml:brushProperty name="color" value="#33CCFF"/>
    </inkml:brush>
  </inkml:definitions>
  <inkml:trace contextRef="#ctx0" brushRef="#br0">53 77 21756,'30'-42'-1467,"-6"9"-528,-23 31-1535,-1 4-5030,-17 13 8560,-18 14 0,10-9 0,-6 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55.116"/>
    </inkml:context>
    <inkml:brush xml:id="br0">
      <inkml:brushProperty name="width" value="0.08571" units="cm"/>
      <inkml:brushProperty name="height" value="0.08571" units="cm"/>
      <inkml:brushProperty name="color" value="#33CCFF"/>
    </inkml:brush>
  </inkml:definitions>
  <inkml:trace contextRef="#ctx0" brushRef="#br0">38 38 5868,'-16'1'661,"4"1"-112,12-2 6734,0 0-6891,-1-4-22,-1 0 34,0-4 10,-1 4-67,3-1-44,-1 2-45,1 1-79,0-1-67,0 2-101,0-2-11,0 1-3989,0 1 1323,2 12 2666,10 5 0,-7-2 0,6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0.101"/>
    </inkml:context>
    <inkml:brush xml:id="br0">
      <inkml:brushProperty name="width" value="0.04286" units="cm"/>
      <inkml:brushProperty name="height" value="0.04286" units="cm"/>
      <inkml:brushProperty name="color" value="#33CCFF"/>
    </inkml:brush>
  </inkml:definitions>
  <inkml:trace contextRef="#ctx0" brushRef="#br0">758 1 13588,'-60'74'0,"0"0"0,0 1 0,0-1 0,-1 0 0,1 1 0,0-1 0,4-5 0,0 1 0,0-1 0,0 0 0,0 1 0,0-1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56.355"/>
    </inkml:context>
    <inkml:brush xml:id="br0">
      <inkml:brushProperty name="width" value="0.08571" units="cm"/>
      <inkml:brushProperty name="height" value="0.08571" units="cm"/>
      <inkml:brushProperty name="color" value="#33CCFF"/>
    </inkml:brush>
  </inkml:definitions>
  <inkml:trace contextRef="#ctx0" brushRef="#br0">1 13 6742,'-1'-12'89,"2"12"-44,7 26-45,0 13 0,-2 8-101,1 9-167,3 2-315,3 5 583,6-4 0,-8-25 0,0-10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8:56.579"/>
    </inkml:context>
    <inkml:brush xml:id="br0">
      <inkml:brushProperty name="width" value="0.08571" units="cm"/>
      <inkml:brushProperty name="height" value="0.08571" units="cm"/>
      <inkml:brushProperty name="color" value="#33CCFF"/>
    </inkml:brush>
  </inkml:definitions>
  <inkml:trace contextRef="#ctx0" brushRef="#br0">1 1 9241,'8'0'571,"2"0"-280,1 0-257,7 8-34,5 7-560,10 11-673,4 8 385,4 1 0,-18-14 0,-5-6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09.290"/>
    </inkml:context>
    <inkml:brush xml:id="br0">
      <inkml:brushProperty name="width" value="0.08571" units="cm"/>
      <inkml:brushProperty name="height" value="0.08571" units="cm"/>
      <inkml:brushProperty name="color" value="#33CCFF"/>
    </inkml:brush>
  </inkml:definitions>
  <inkml:trace contextRef="#ctx0" brushRef="#br0">467 6 10204,'-56'-3'452,"0"1"0,2 2 0,4 4 41,-12 6-213,3 7-257,8-1-23,14-4-90,14-3-246,11-1-213,7-2 381,4-1 100,1-1 68,7-1 56,4 0-33,7-1 33,0-1 67,-2-1 45,-3 0 67,2 0-77,1 0-46,7 0-3504,2 0 3392,3 0-303,2 0-2801,12 3 1244,-5 3 1860,9 4 0,-25-3 0,-4-2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09.476"/>
    </inkml:context>
    <inkml:brush xml:id="br0">
      <inkml:brushProperty name="width" value="0.08571" units="cm"/>
      <inkml:brushProperty name="height" value="0.08571" units="cm"/>
      <inkml:brushProperty name="color" value="#33CCFF"/>
    </inkml:brush>
  </inkml:definitions>
  <inkml:trace contextRef="#ctx0" brushRef="#br0">566 63 8266,'-76'0'657,"0"1"0,5 0 0,4 0-1621,-22-1 561,16-6-2345,19-5 2748,19-10 0,19 8 0,8-1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9:59.745"/>
    </inkml:context>
    <inkml:brush xml:id="br0">
      <inkml:brushProperty name="width" value="0.08571" units="cm"/>
      <inkml:brushProperty name="height" value="0.08571" units="cm"/>
      <inkml:brushProperty name="color" value="#33CCFF"/>
    </inkml:brush>
  </inkml:definitions>
  <inkml:trace contextRef="#ctx0" brushRef="#br0">574 151 6563,'-3'0'1826,"0"0"662,3 0-2096,-75-4 112,27 3-336,-8-1 0,-3 0 56,-13 2 90,-1 0-68,7 1 79,13 1-134,16 1-124,19-1-11,9-1 180,8-1-57,1 0 11,4 0 135,12 0-68,14 0-122,19 0-45,16 0-23,14-5-44,15-8-328,-42 5 0,2-3 310,4-1 1,2 0 5,1-1 1,0 1-24,-1 1 1,-1 1-1582,-5 1 0,-2 0 1593,0 2 0,-4 2 0,5-2 34,-11 2 403,-45 4-437,-22 0-11,-22 4 11,-24 6 0,-17 4 0,-8 5-6,46-9 1,1-1 16,-47 9-11,9-1 11,17-4 3370,14 0-3471,29-7-22,9 0 112,29-5 34,17 0 22,71-6-34,-3-2-22,-22 1 0,1 0-153,-16 0 1,-2 0 152,1 0 0,-2 0 11,-3 1 0,-2 1-22,33-4 33,-24 1-22,-26 5 23,-19-1-1,-11 3-67,-4 0-67,-6 1-56,-2 0 0,-3 0-224,-3 0 115,6 0-564,-4 0-235,3 4-290,-4 4-640,1 6 516,0 3 1490,-1 0 0,7-7 0,0-3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1.358"/>
    </inkml:context>
    <inkml:brush xml:id="br0">
      <inkml:brushProperty name="width" value="0.08571" units="cm"/>
      <inkml:brushProperty name="height" value="0.08571" units="cm"/>
      <inkml:brushProperty name="color" value="#33CCFF"/>
    </inkml:brush>
  </inkml:definitions>
  <inkml:trace contextRef="#ctx0" brushRef="#br0">211 159 13388,'70'-44'74,"1"-1"1,-7 5 0,-6 11-75,-7 29 416,-12 24-204,-15 20 92,-12 34-2220,-13-29 1,-5 4 2066,-5 5 0,-5 3 129,-5 6 0,-4 2 30,-4 1 0,-3 1-136,1-1 0,0-1-1047,5-6 1,3-2 894,7-8 0,3-4-462,-1 24 574,28-22 1,15-21-46,26-15 283,13-8-451,5-19-245,-3-11-338,-11-17-234,-13-11 11,-14-6-135,-13-4-1366,-14-25 784,-24 25 2771,-22-14-1270,-26 39 101,-20 8 112,38 19 0,-2 2-714,-2 1 0,-2 2 2081,-17 0 0,1 1 2023,-20 0-1967,-4-4-1502,71 1 135,84-11-1942,18-1 1774,-4 3 0,7 0-12,-5-1 1,1 0 719,5 0 0,-1 0-1717,-2 1 1,-1 0-1289,-8 3 0,-4 1 2297,-11 1 0,-6 2 0,6 0 0,-26 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1.680"/>
    </inkml:context>
    <inkml:brush xml:id="br0">
      <inkml:brushProperty name="width" value="0.08571" units="cm"/>
      <inkml:brushProperty name="height" value="0.08571" units="cm"/>
      <inkml:brushProperty name="color" value="#33CCFF"/>
    </inkml:brush>
  </inkml:definitions>
  <inkml:trace contextRef="#ctx0" brushRef="#br0">365 0 15303,'0'55'324,"1"-1"1,1 0 0,-2-1-112,-11 32-56,-6 0-67,-14-8-34,-7-8 11,-5-12 67,-4-14 337,-25-21-382,31-33 46,-11-56-124,42 1-11,5-21-179,27 48 123,5 20 33,29 22-10,2 18-3729,8 14 2585,-25-3 1,-1 2-1054,17 10 2230,13 9 0,-48-37 0,0-8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1.868"/>
    </inkml:context>
    <inkml:brush xml:id="br0">
      <inkml:brushProperty name="width" value="0.08571" units="cm"/>
      <inkml:brushProperty name="height" value="0.08571" units="cm"/>
      <inkml:brushProperty name="color" value="#33CCFF"/>
    </inkml:brush>
  </inkml:definitions>
  <inkml:trace contextRef="#ctx0" brushRef="#br0">219 0 8866,'-14'68'94,"0"-1"0,0 0 0,-1 0 1,1-1-1,-1-2-83,-3 13 1,1-3-12,-1 4 0,1 0-45,1-3 0,1 0-336,5-7 0,1-2-421,3-8 1,2-3-2874,1 34 4313,3-24 0,0-32 0,0-15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2.172"/>
    </inkml:context>
    <inkml:brush xml:id="br0">
      <inkml:brushProperty name="width" value="0.08571" units="cm"/>
      <inkml:brushProperty name="height" value="0.08571" units="cm"/>
      <inkml:brushProperty name="color" value="#33CCFF"/>
    </inkml:brush>
  </inkml:definitions>
  <inkml:trace contextRef="#ctx0" brushRef="#br0">0 1 15437,'56'14'5,"-1"0"1,34 18 84,-69 40-1,-11-17-77,-7 21-12,-2-33-12,0-9 1,0-12-11,0-8-57,0-8 1,6-2-45,15-4-360,18-14-491,23-9-5141,15-14 1185,7-7 4826,3 3 1,-40 17-1,-10 6 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2.561"/>
    </inkml:context>
    <inkml:brush xml:id="br0">
      <inkml:brushProperty name="width" value="0.08571" units="cm"/>
      <inkml:brushProperty name="height" value="0.08571" units="cm"/>
      <inkml:brushProperty name="color" value="#33CCFF"/>
    </inkml:brush>
  </inkml:definitions>
  <inkml:trace contextRef="#ctx0" brushRef="#br0">0 90 14215,'2'-24'796,"-1"4"0,-1 20 3226,0 0-3495,0-5-270,0-1-133,0-4 122,0 1-55,0 1-57,0 3-78,0 2-212,0 3 133,0 14 23,0 13 79,0 24-316,3 13 282,11 34-3340,-1-25 3261,8 12-547,-8-38-103,-3-9-683,-1-10-4223,8-5-73,3-13 5663,14-25 0,-16 9 0,1-16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0.284"/>
    </inkml:context>
    <inkml:brush xml:id="br0">
      <inkml:brushProperty name="width" value="0.04286" units="cm"/>
      <inkml:brushProperty name="height" value="0.04286" units="cm"/>
      <inkml:brushProperty name="color" value="#33CCFF"/>
    </inkml:brush>
  </inkml:definitions>
  <inkml:trace contextRef="#ctx0" brushRef="#br0">706 0 14764,'-64'48'3,"0"1"1,-2-1 0,1 1 69,-1-1 1,-1 6-777,11 1 1,0 5 0,7-5-738,8-7 0,5-2 1440,-9 23 0,15-11 0,32-36 0,8-14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2.745"/>
    </inkml:context>
    <inkml:brush xml:id="br0">
      <inkml:brushProperty name="width" value="0.08571" units="cm"/>
      <inkml:brushProperty name="height" value="0.08571" units="cm"/>
      <inkml:brushProperty name="color" value="#33CCFF"/>
    </inkml:brush>
  </inkml:definitions>
  <inkml:trace contextRef="#ctx0" brushRef="#br0">37 19 14775,'4'-11'2063,"-1"3"-1492,-3 8-246,0 0-325,-14 10-34,8-4-380,-11 9-651,13-9-728,1-1-1299,3-4 3092,22-1 0,-16 0 0,16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3.091"/>
    </inkml:context>
    <inkml:brush xml:id="br0">
      <inkml:brushProperty name="width" value="0.08571" units="cm"/>
      <inkml:brushProperty name="height" value="0.08571" units="cm"/>
      <inkml:brushProperty name="color" value="#33CCFF"/>
    </inkml:brush>
  </inkml:definitions>
  <inkml:trace contextRef="#ctx0" brushRef="#br0">569 46 7861,'-62'-18'814,"0"-1"1,-16 11-1,4 10-612,-7 26-174,20 5 0,5 4 1392,9 12-1442,5 7 1021,37-27-1033,15-10 2303,15-9-2269,20-5 3403,17-12-3403,4-10-3381,-3-6 3381,-11-4-657,-17 10 545,-15 8-383,-12 7 675,-4 31 87,-4 8-133,3 33-22,-1 4-67,4 0-45,3-6-22,5-8-281,3-13-694,2-11-784,-1-12-6926,28-12 9433,-1-26 0,-3 10 0,-14-16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3.466"/>
    </inkml:context>
    <inkml:brush xml:id="br0">
      <inkml:brushProperty name="width" value="0.08571" units="cm"/>
      <inkml:brushProperty name="height" value="0.08571" units="cm"/>
      <inkml:brushProperty name="color" value="#33CCFF"/>
    </inkml:brush>
  </inkml:definitions>
  <inkml:trace contextRef="#ctx0" brushRef="#br0">549 31 10787,'-6'-10'2992,"0"2"-2712,6 8 952,0 0-268,-3-6-90,3 5-113,-3-5 427,3 6-807,-1 0-145,-1 0-135,-4 0-90,-7 6 0,-8 16 23,-7 19-34,0 21 11,6 12-11,10 5 11,6-1-11,17-7-3437,14-9 3404,19-16-2247,19-16 2280,11-16 23,7-19 33,-5-22 0,-11-18 22,-23-15-67,-19-1-11,-16 8-213,-38 17-773,-19 26 0,-11 10-6,0 9 1,-3 5-967,-30 9 1,-2 6-565,18 7 1,3 4 2521,-2 5 0,6-3 0,-12 8 0,21-9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3.718"/>
    </inkml:context>
    <inkml:brush xml:id="br0">
      <inkml:brushProperty name="width" value="0.08571" units="cm"/>
      <inkml:brushProperty name="height" value="0.08571" units="cm"/>
      <inkml:brushProperty name="color" value="#33CCFF"/>
    </inkml:brush>
  </inkml:definitions>
  <inkml:trace contextRef="#ctx0" brushRef="#br0">445 398 11661,'-83'27'1736,"0"1"1,0-1 0,2-1 0,1-1 0,45-11-1334,48-13 673,40-5-656,-2-4 0,7-4-2305,24-5 0,7-2 1993,-15 1 1,3-2-1,2-1-30,8-3 1,1 0-1,12-2-92,-18 4 1,10-2-1,6-2 1,1 1 0,-4 1-1,-8 2-202,5-1 1,-6 3-1,-2 0 1,4-1 22,0-1 0,6-1 0,0-1 1,-9 3-1,-16 6-474,6-2 1,-35 13-1474,-58 23-1805,-35 15 3945,2-5 0,-1 1 0,-10 7 0,-1-4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05.879"/>
    </inkml:context>
    <inkml:brush xml:id="br0">
      <inkml:brushProperty name="width" value="0.08571" units="cm"/>
      <inkml:brushProperty name="height" value="0.08571" units="cm"/>
      <inkml:brushProperty name="color" value="#33CCFF"/>
    </inkml:brush>
  </inkml:definitions>
  <inkml:trace contextRef="#ctx0" brushRef="#br0">775 143 6350,'-7'-14'638,"1"3"-100,6 11 897,0 0-1279,-78-1 35,49 0-3281,-58-2 3460,69-1-57,2-4-77,1-2-101,-1-2-34,0 2-101,-3-1-23,-5 0-10,-9 2-1,-8 2-22,-10 1 22,-7 5 34,-1-1 3392,1 2-3369,8 0 212,8 0 403,14 0-200,13 0-315,8 0-67,5 0-78,2 0-23,9 0-22,12 0-595,21 0-1657,17-4-930,10 0 3249,2-3 0,-32 3 0,-9 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03.549"/>
    </inkml:context>
    <inkml:brush xml:id="br0">
      <inkml:brushProperty name="width" value="0.08571" units="cm"/>
      <inkml:brushProperty name="height" value="0.08571" units="cm"/>
      <inkml:brushProperty name="color" value="#33CCFF"/>
    </inkml:brush>
  </inkml:definitions>
  <inkml:trace contextRef="#ctx0" brushRef="#br0">4461 303 7358,'0'-3'2375,"0"0"-55,0 3-1984,-8-25 90,-1 12-281,-12-19 191,-4 16-10,-7 1-80,-7-3-11,-5 3-156,-6-5-1,-4 3-55,-3-2 44,-5 1-3370,0 5 3337,-4-1-34,0 5-120,-5 1 154,0 1-34,-3 1 22,0-1-11,0 1 34,1 1-2244,1 1 2211,-1 1-1,2 1 0,19 1 0,-1-1 34,-26 2-40,26-1 1,2 1 5,-19 0 1,2 0-1423,2 0 1411,3 0 1358,1 2-1325,-20 11-33,22 2 0,-12 7-22,26-2 22,-35 22 22,26-11-5,-1 0 0,0 1-6,-5 2 45,-22 11-33,26-17 33,0 2-1475,2-3 1452,2 5 231,0 0-264,4 4 1500,2 2-1467,-12 17-33,16-10 67,-12 10-67,15-14 45,0 1 11,-3 4 34,-3 3 22,-1 2 90,-1 2-135,1-2 1357,2-2-1379,3-2 2387,-20 25-2398,14-14 10,11-6 1,-5 12 0,3-5-1359,5-3 0,2 1 1321,-3 6 1,-2 5-1,4-3-951,2 4 0,5-3 989,-2 2 0,0 2-443,1 0 0,0 3 431,3-10 1,0 3 0,0-3-212,-1 9 0,-1 0 256,1-1 1,-1 4 0,3-8 490,4-10 1,2-3-570,-4 12 0,2-2 1668,-4 20-1634,4 1 44,-2 9 23,2 3-57,9-45 1,0 0-28,2 0 0,-1 2 488,-1 20 0,1 1-488,2-17 0,0 0-223,0 14 0,1-2 318,0 23-529,1-5 529,4-4-44,-1-1-35,2-3 34,0 1 23,4 3 0,3 5-130,1-19 0,0 3 73,-1-14 1,0 1 0,3 20 0,1 1-552,-4-21 0,1-1 546,3 0 0,0-1-475,0 0 0,1 0 458,2-4 0,1 0 353,1-2 1,2-1-354,1-2 0,1-1 35,0-2 1,3 1-25,10 17 1,2 1-1,-8-17 1,1 0-18,8 15 1,1-1 5,18 21 17,-27-41 0,0-1-22,0 0 0,3 2 27,11 14 1,0-1-23,-10-14 0,0-1-11,10 10 0,0-2 0,12 10 67,-1-7 1534,-4-5-1567,1-6-12,0-5 23,4-4-1022,5-3 1022,8-3-1255,8-1 1221,8 1 1482,4-4-1482,1 4-11,-3-4 0,-3 1 23,-5-2-23,-5 1 0,-4 1-1322,-3-1 1322,-4 1 0,2-3 1035,2 0-1024,3-4 0,3-3 0,4-3 34,3-3-23,5-1 1603,-1 2-1614,3 1-1884,-3 1 1873,-3 0 12,-3 0 1798,-6-4-1788,-1-1-22,-3-4 12,-1-1 33,0 0-12,-2-1 12,-2-8 687,-1-4-654,0-7-33,1-3 0,3-2-45,2 0 11,0-2 34,5-1-12,2-4 195,-17 4 1,2-2-218,-15 5 0,1-1-6,11-8 1,4-7 106,12-21 0,-2-4-84,-26 25 0,0-2 11,25-24 1,-3 1 38,-2-2 3353,-1 1-3297,-2-1-44,-21 18 0,-2-2-582,21-26 514,-23 26 1,-2-1 22,13-20-23,-4-2-3159,4-1 3160,-5-1-1262,0 0 1250,-1-3-213,-14 20 0,0-3 213,-4 12 0,-1 0 177,4-18 0,0-1-183,-6 15 1,-2 2 11,0-3 0,0-1-6,-2 1 0,1 0-185,-1 1 1,-1 1 212,-3 3 0,0 2 258,6-42-236,-9 27 1,-2-1-6,1-34-28,-2 31 0,-1-1-23,-3 16 1,0 1 44,0-5 1,-1 0-824,0-2 0,0-1 795,0-3 0,0-2-11,0 0 1,0 0-7,0 0 1,0 0 22,0 5 1,0-2 72,0-11 0,0 1-194,-2 19 0,0 1 126,0-11 1,-2 2 45,-10-24-12,-3-5-67,7 40 0,-1-5 11,-7-37 0,0-4-5,4 18 0,1-1-3,0 9 1,-1-5 0,1 5 13,0-5 0,0 4-6,-1 0 0,0 2 45,0 4 0,-1 1-17,1 2 1,-1 1-24,-1 3 1,-1 1 33,-1 2 1,0 0 276,-2-1 1,-1 0-306,-3 0 1,-2-2 324,-1-3 0,-3-5-347,-4-4 0,-4-5 0,2 2-12,-8-12 1,0-1 11,3 11 0,-1-4 0,1 7 80,1 2 0,-8 5-525,-20 6 1,-13 2 0,6 8-335,10 11 0,-1 5-222,-11-3 0,-7 0 0,9 16-1347,20 23 1,6 9 2347,-47 8 0,45-1 0,15-2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04.562"/>
    </inkml:context>
    <inkml:brush xml:id="br0">
      <inkml:brushProperty name="width" value="0.08571" units="cm"/>
      <inkml:brushProperty name="height" value="0.08571" units="cm"/>
      <inkml:brushProperty name="color" value="#33CCFF"/>
    </inkml:brush>
  </inkml:definitions>
  <inkml:trace contextRef="#ctx0" brushRef="#br0">1167 345 7840,'7'0'2757,"-2"0"-2231,-5 0 1020,0 0-783,34-40 9,-25 26-268,25-31-279,-34 36-102,-4-2 68,-8-1-35,-8-2 80,-8 0-12,-3 0 156,0 3-54,0-1-91,-3 4-11,-3-1-3426,-4 4 3393,-7 2-868,-6 2 857,-6 1-2020,-9 8 2065,-5 5 44,-5 11-695,1 7 538,-1 5 22,8 3-67,8-1 1504,7 1-1414,-5 20 524,17-10-625,-5 23 0,21-12 12,7 11 11,4 8 66,5 13-72,7-42 0,0 1-23,1 3 1,1 1-590,1 1 0,0 0 668,1-3 0,0 2-220,0 15 1,2 0 124,1 30-1,4-39 1,3-1 0,15 14 11,16-2-23,11-2-32,-4-23 1,6-2 59,-11-11 1,2-1-1,18 8 1,2-2-34,-17-15 0,0-2 39,1 0 0,1-2-22,0-3 0,1-2 22,-1 0 0,2-3 11,3-4 0,0-1-39,-1-2 0,0-2 22,-1-1 1,0-2 1438,41-8-1344,-7-12-21,-9-16-1,1-20-84,-37 22 0,-1-2-6,2-5 1,-1-2-6,1-1 0,-2-2-6,1 0 1,-3 0 16,-3-2 1,-3 0-633,-3 2 1,-3-2 654,-4-2 0,-4 0 33,-3-1 1,-4 0-19,-3-2 1,-3 0 6,-1-5 0,-4 0-6,-9-3 1,-4-1-51,-4-7 0,-6 0 0,-11-6 0,-6-1-6,-8-4 0,-4 0 4,13 26 0,-2 1 1,-2 1 21,-1 2 1,-2 2-1,-5 1 30,-15-5 1,-7 2 0,3 5-79,-3-1 0,-2 7-161,4 10 0,-4 2 1,7 11-2142,-31 17 1344,41 10 1,0 13-3785,-6 29 0,4 9 4742,5-13 0,3-1 0,2 6 0,4-6 0,-6-8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06.684"/>
    </inkml:context>
    <inkml:brush xml:id="br0">
      <inkml:brushProperty name="width" value="0.08571" units="cm"/>
      <inkml:brushProperty name="height" value="0.08571" units="cm"/>
      <inkml:brushProperty name="color" value="#33CCFF"/>
    </inkml:brush>
  </inkml:definitions>
  <inkml:trace contextRef="#ctx0" brushRef="#br0">10 0 5958,'-5'2'-11,"1"-1"-60,4-1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08.154"/>
    </inkml:context>
    <inkml:brush xml:id="br0">
      <inkml:brushProperty name="width" value="0.08571" units="cm"/>
      <inkml:brushProperty name="height" value="0.08571" units="cm"/>
      <inkml:brushProperty name="color" value="#33CCFF"/>
    </inkml:brush>
  </inkml:definitions>
  <inkml:trace contextRef="#ctx0" brushRef="#br0">510 124 9633,'-10'0'3866,"2"0"-3060,8 0 416,0 0-920,-65-11-224,49 9-10,-48-9 122,80 15-11,16 1 275,57-7 0,15-6-381,-44-1 0,1-1-34,39 0 0,-8-2 174,-36-8-191,-46 17-22,-11 3-45,-21 0 45,-22 8-44,-29 9 66,27-3 0,-4 1-1712,-4 2 0,-2 1 1690,-1 1 0,0-1-1034,-1 0 1,2 0 1033,1-1 0,1-1-24,5-2 0,1-1 80,-33 8 101,22-8-157,27-7 2278,18-3-2278,37-3 168,23-12-392,44-9 269,-34 3 0,4-3-34,7-1 0,2 0-260,5-1 0,-1 0 249,1 2 0,-2 0-6,-6 2 0,-3 1 0,-9 4 1,-6 0 5,17-4 11,-33 9 23,-21 6-34,-29 4 34,-25 13 22,-39 12-51,25-7 1,-4 1-297,-7 3 1,-3-1 312,0 0 1,-1-2-898,6-2 1,1-2 963,9-1 1,4-2-387,-27 2 588,30-4-291,26-8-101,15-2 101,31-2 56,21-13 11,43-10-356,-30 6 1,3-1 299,8-2 0,1 0-11,3 2 0,-2 3-6,-5-1 1,-4 3-650,31-3 599,-36 8 579,-32 6-567,-20 3 1384,-27 8-1239,-55 22-90,-1-1-11,21-9 0,0 0 33,-17 3 23,17-9 2083,21-5-2162,19-6 2975,15-1-2952,27-12 34,26-6-23,30-14-11,-32 14 0,2 1-33,45-13-1,-16 7-112,-26 11-22,-26 4 12,-17 6 1349,-23 5-1182,-19 12 34,-27 12-45,-23 10 11,-7 1-3403,2-7 3437,16-10-505,19-6 494,22-11-34,16-2-90,16-4 90,28-8 45,27-12-12,-12 4 1,4-2-34,9-5 0,1 0-6,1 0 1,0 1 240,5 0 1,-3 3-270,9-4-33,-15 7 67,-57 15 11,-28 13 34,-41 20 0,-11 5-495,29-14 0,0 1 455,-39 19 1,4-4 17,19-12-23,28-12 2756,21-9-2756,39-8 134,32-16-73,-7 3 1,5-2-34,10-7 0,1-1 50,3-1 1,-1 1-74,-8 3 1,-2 2 17,25-10-23,-37 15-11,-22 10-68,-16 3 1335,-27 13-1447,-15 10-111,-27 13-180,-8 8 258,6-4 224,15-9 44,21-10 80,17-12 896,19-10-594,16-10-191,10-8-145,4-2-68,-10 7-22,-12 8-1468,-8 5 482,-10 13-45,-6 6 124,-7 9 582,2 2 381,6-12 537,5-6 214,6-9-347,0 0-1592,-8 6-851,-2 5-2242,-11 9 4225,-3 5 0,10-10 0,2-2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13.697"/>
    </inkml:context>
    <inkml:brush xml:id="br0">
      <inkml:brushProperty name="width" value="0.08571" units="cm"/>
      <inkml:brushProperty name="height" value="0.08571" units="cm"/>
      <inkml:brushProperty name="color" value="#33CCFF"/>
    </inkml:brush>
  </inkml:definitions>
  <inkml:trace contextRef="#ctx0" brushRef="#br0">6 127 11919,'-3'-6'1142,"0"-1"-940,3 4-78,3-4 66,4-3-134,9-4 146,6-5-12,4 2-100,5 0-34,1 5-34,7 4 56,4 3-33,3 4-11,4 1-23,-5 7-11,-4 7 0,-7 10-78,-9 10 66,-9 10 12,-9 11 68,-11 19-24,-19 11-1740,6-37 0,-5 5 1714,-11 7 1,-8 7 0,4-7-973,6-6 1,0-1 942,-17 32 0,8-9 11,28-37 22,31-8 68,19-22-57,28-5-22,15-2-11,11-2-44,-2-3-662,-35 2 0,-2 0-1748,14-2-1367,0 2 4431,-50 1 0,-10 0 1,-7 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2:12.839"/>
    </inkml:context>
    <inkml:brush xml:id="br0">
      <inkml:brushProperty name="width" value="0.04286" units="cm"/>
      <inkml:brushProperty name="height" value="0.04286" units="cm"/>
    </inkml:brush>
  </inkml:definitions>
  <inkml:trace contextRef="#ctx0" brushRef="#br0">0 56 8131,'48'-29'471,"-10"8"-269,-31 17-124,-4 4-55,-2-2-3194,-1 2 3171,-5 0 0,4 0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0.482"/>
    </inkml:context>
    <inkml:brush xml:id="br0">
      <inkml:brushProperty name="width" value="0.04286" units="cm"/>
      <inkml:brushProperty name="height" value="0.04286" units="cm"/>
      <inkml:brushProperty name="color" value="#33CCFF"/>
    </inkml:brush>
  </inkml:definitions>
  <inkml:trace contextRef="#ctx0" brushRef="#br0">284 0 13868,'-52'79'0,"-1"0"0,1 0 0,10-16 0,0 1 0,0-1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13.966"/>
    </inkml:context>
    <inkml:brush xml:id="br0">
      <inkml:brushProperty name="width" value="0.08571" units="cm"/>
      <inkml:brushProperty name="height" value="0.08571" units="cm"/>
      <inkml:brushProperty name="color" value="#33CCFF"/>
    </inkml:brush>
  </inkml:definitions>
  <inkml:trace contextRef="#ctx0" brushRef="#br0">72 102 12871,'-40'-31'829,"9"5"-739,39 24 168,19-4-180,24 0-78,28-3-269,19-1-258,-43 7 1,0 0-494,1 0 1,0 2-2844,-1 0 1,1 0 3862,43 1 0,-43 0 0,-17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15.684"/>
    </inkml:context>
    <inkml:brush xml:id="br0">
      <inkml:brushProperty name="width" value="0.08571" units="cm"/>
      <inkml:brushProperty name="height" value="0.08571" units="cm"/>
      <inkml:brushProperty name="color" value="#33CCFF"/>
    </inkml:brush>
  </inkml:definitions>
  <inkml:trace contextRef="#ctx0" brushRef="#br0">482 606 7549,'0'-7'4078,"0"2"-9514,0 5 5582,-66-44-68,37 31-1133,-47-31 1078,58 43 1054,9 1-1099,4 0 22,4 0 414,1-2 1955,-1 2-2268,-5-1 3291,-2 1-3370,-6 0-44,4 0 11,1 0-45,6 0-45,2 0 112,1 1 45,0 1-213,0-1 202,6 1 11,11-2-45,12 0-11,11 0 0,0 0 12,-1 0-1,-8 0-11,-9 0 78,-11 0 1,-6 0 33,-5 0 201,0 0-302,-7 0 23,-4 0 44,-12 0-44,-8 0 56,-6 0 34,-9 0-35,-5 0 46,-4 8-68,-2 8-22,7 11-1,7 8-44,12 4 12,15 1-12,8 2 347,30 3-56,6-18-90,25-3 35,2-22-135,6-10-56,1-10-11,0-18 10,-3-17-3380,-11-12 3336,-10-17-544,-24 10 1,-7-3 548,-6 18 1,-6-1-366,-4-18 1,-9 5 370,-31 1-22,-9 29-45,-3 24 34,4 33 11,10 19-206,14 57 116,29-17 33,29 17 34,27-42 12,21-17-124,6-10-279,2-14 33,-4-5-281,-9-4-212,-11-1-111,-11-11 660,-10-10 705,-10-15-549,-5-11 243,-7-5 127,-4 3 146,-6 8 12,-3 13-79,-1 14 2374,-12 9-2643,1 23 2396,-9 12-2396,10 19-146,5 7-582,14-3-23,12-5-1288,12-10-3840,11-11 5879,2-9 0,-19-9 0,-7-4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4.714"/>
    </inkml:context>
    <inkml:brush xml:id="br0">
      <inkml:brushProperty name="width" value="0.08571" units="cm"/>
      <inkml:brushProperty name="height" value="0.08571" units="cm"/>
      <inkml:brushProperty name="color" value="#33CCFF"/>
    </inkml:brush>
  </inkml:definitions>
  <inkml:trace contextRef="#ctx0" brushRef="#br0">390 31 13005,'0'-17'2846,"0"4"-2543,0 13-124,0 0-89,-96 9-4240,41 20 4189,-11-11 0,2 6-39,9 33 770,20-4-770,17-5 11,22-7 0,25-7 0,21-3 23,23-5-34,11-3-11,1 3-2257,-5-3 2268,-13 4 0,-17-6 2279,-23-1-2223,-14-3 358,-14 1 113,-20 1-2650,-19 4 2179,-25-2-1573,-10-4 1439,-4-7-482,10-5-427,14-5 987,30-70 0,10 51 0,19-51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4.921"/>
    </inkml:context>
    <inkml:brush xml:id="br0">
      <inkml:brushProperty name="width" value="0.08571" units="cm"/>
      <inkml:brushProperty name="height" value="0.08571" units="cm"/>
      <inkml:brushProperty name="color" value="#33CCFF"/>
    </inkml:brush>
  </inkml:definitions>
  <inkml:trace contextRef="#ctx0" brushRef="#br0">0 1 18126,'16'31'740,"0"14"-696,3 21-32,1 8-12,0-2 0,0-2-157,-4-4-942,-5-8-6443,-5-6 4416,-5-13-855,-6-13 3981,-10-12 0,6-10 0,-5-4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5.050"/>
    </inkml:context>
    <inkml:brush xml:id="br0">
      <inkml:brushProperty name="width" value="0.08571" units="cm"/>
      <inkml:brushProperty name="height" value="0.08571" units="cm"/>
      <inkml:brushProperty name="color" value="#33CCFF"/>
    </inkml:brush>
  </inkml:definitions>
  <inkml:trace contextRef="#ctx0" brushRef="#br0">1 120 14007,'80'-27'-1074,"1"0"0,-2 0 0,-11 5 1,-16 13-1,-11 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5.441"/>
    </inkml:context>
    <inkml:brush xml:id="br0">
      <inkml:brushProperty name="width" value="0.08571" units="cm"/>
      <inkml:brushProperty name="height" value="0.08571" units="cm"/>
      <inkml:brushProperty name="color" value="#33CCFF"/>
    </inkml:brush>
  </inkml:definitions>
  <inkml:trace contextRef="#ctx0" brushRef="#br0">148 16 13577,'0'-8'4302,"0"1"-4178,0 7-12,0 38-4218,3 3 4173,5 40-1442,4-10 1386,7 2-11,2-10 0,1-6-22,0-13-79,-5-12-269,-3-13-112,-4-10 337,-2-15 1987,-3-18-2133,-2-18 224,-3-18 67,-10-1 56,-7 6 146,-14 17-68,-10 17 112,-3 12-677,-3 14 711,2 8-168,9 8-56,11 10-22,13 0-12,8 1-11,8-2 23,14-3-34,11-2-67,17-6-773,9-4-421,9-6 1261,-6-6 0,-1-1 0,-6 1 0,27-3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44.236"/>
    </inkml:context>
    <inkml:brush xml:id="br0">
      <inkml:brushProperty name="width" value="0.08571" units="cm"/>
      <inkml:brushProperty name="height" value="0.08571" units="cm"/>
      <inkml:brushProperty name="color" value="#33CCFF"/>
    </inkml:brush>
  </inkml:definitions>
  <inkml:trace contextRef="#ctx0" brushRef="#br0">0 1 5745,'0'0'0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45.258"/>
    </inkml:context>
    <inkml:brush xml:id="br0">
      <inkml:brushProperty name="width" value="0.08571" units="cm"/>
      <inkml:brushProperty name="height" value="0.08571" units="cm"/>
      <inkml:brushProperty name="color" value="#33CCFF"/>
    </inkml:brush>
  </inkml:definitions>
  <inkml:trace contextRef="#ctx0" brushRef="#br0">198 0 9913,'-28'5'1535,"6"0"-1087,22-5 1580,0 0-2039,-2 1 11,1-1-22,-2 2 22,2-1 0,1-1 0,-3 2-23,2-2-66,0 1 10,1 1 68,0-1 11,-1 2 34,-1-2 22,-1 1-45,0 0-11,-2 1 34,1 2-23,-4-2 0,-1 3-11,1-3 0,0 0-45,5-1-145,2-2-494,-5 0-1310,-5 4-2287,-8 0 4281,-3 2 0,9-3 0,3-2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3.580"/>
    </inkml:context>
    <inkml:brush xml:id="br0">
      <inkml:brushProperty name="width" value="0.08571" units="cm"/>
      <inkml:brushProperty name="height" value="0.08571" units="cm"/>
      <inkml:brushProperty name="color" value="#33CCFF"/>
    </inkml:brush>
  </inkml:definitions>
  <inkml:trace contextRef="#ctx0" brushRef="#br0">553 213 12815,'0'-81'1624,"0"12"-1243,-1 51 191,-5 1-247,-6 6-123,-11 1-113,-11 6 1,-14 1 78,-14 6-11,-9 10 45,-5 7-101,4 10-101,13 3-23,15 1-89,17-3 56,14 0 45,9-4 11,12 0 0,13 0 22,18 0-22,17 2 23,11 2-3415,3 4 3392,-1 2-2291,-2 6 2291,-10 1-11,-6 2 11,-8 18 34,-21-17 22,-6 9 33,-17-25 57,-13-7 223,-10-6 169,-17-8 2224,-7-5-2269,-6-4-157,0-5-146,-3-11-100,4-7 10,8-10-100,11 1-56,16 5-560,9 3 2204,12 3-4008,17 2-2857,15 1 5277,18-2 0,-20 11 0,-6-1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3.805"/>
    </inkml:context>
    <inkml:brush xml:id="br0">
      <inkml:brushProperty name="width" value="0.08571" units="cm"/>
      <inkml:brushProperty name="height" value="0.08571" units="cm"/>
      <inkml:brushProperty name="color" value="#33CCFF"/>
    </inkml:brush>
  </inkml:definitions>
  <inkml:trace contextRef="#ctx0" brushRef="#br0">0 32 17252,'3'-15'-67,"16"3"44,14 10-425,26 1-347,10 0-998,5 1-1781,-7 3 3574,-15 7 0,-23-5 0,-14 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0.568"/>
    </inkml:context>
    <inkml:brush xml:id="br0">
      <inkml:brushProperty name="width" value="0.04286" units="cm"/>
      <inkml:brushProperty name="height" value="0.04286" units="cm"/>
      <inkml:brushProperty name="color" value="#33CCFF"/>
    </inkml:brush>
  </inkml:definitions>
  <inkml:trace contextRef="#ctx0" brushRef="#br0">491 0 7763,'-65'55'-593,"0"0"1,0 0-1,1-3 1,1-2 0,9-13-1,-8-9 1,9-8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04.001"/>
    </inkml:context>
    <inkml:brush xml:id="br0">
      <inkml:brushProperty name="width" value="0.08571" units="cm"/>
      <inkml:brushProperty name="height" value="0.08571" units="cm"/>
      <inkml:brushProperty name="color" value="#33CCFF"/>
    </inkml:brush>
  </inkml:definitions>
  <inkml:trace contextRef="#ctx0" brushRef="#br0">139 62 15034,'-77'14'33,"15"-4"749,62-10-793,15 0-101,15 0-2337,41-8 1,18-4 2448,10 1 0,0-1 0,-11-1 0,-3 1 0,-17 3 0,1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47.438"/>
    </inkml:context>
    <inkml:brush xml:id="br0">
      <inkml:brushProperty name="width" value="0.08571" units="cm"/>
      <inkml:brushProperty name="height" value="0.08571" units="cm"/>
      <inkml:brushProperty name="color" value="#33CCFF"/>
    </inkml:brush>
  </inkml:definitions>
  <inkml:trace contextRef="#ctx0" brushRef="#br0">377 189 6137,'0'-12'560,"0"2"-291,0 10 448,0 0-4621,26-23 4318,-16 14 872,22-16-816,-26 19 102,3 1-34,-4-2-68,2-1 57,-1-1 22,-1-2-123,0 3 3347,-2-1-3471,-1 4-100,0 2-101,-1 0 101,0 3-191,2-2 0,2 2 12,8 0-23,6 0 22,22 0 12,-7 0 10,10 0 91,-7 5-23,-11-3-67,5 5-1,-14-3-21,0 0 10,0-2 12,-2 1-23,1-3 46,-4 4-46,-3-2 34,-2 1 22,-4 0 1,-2-3 2621,-1 2-2700,-5-4 34,-6-2-12,-8-5-10,-6-1-3393,-1-4 3392,-1 5 0,-1-2 12,-2 5-23,-4 0 33,-3 4-22,-3 1-11,-3 1 0,-2 0 3392,0 0-3380,3 0-1,5 1-11,6 3 11,4 3-11,2 2 11,0 0-22,1 2 22,-2 1-3403,-1 4 3403,0 1-11,-1 3 12,-10 7-46,6-1 23,-1 3 0,15-13-113,11-2 3516,5-7-3392,2 3 12,0 1-12,0 3 0,6 0 11,3 2-22,10-1 22,4-1 22,6-2 12,22 2-45,-10-3 0,50 18-3392,-42-10 3392,25 14-2268,-32-11 2268,-3 2 11,2-1-11,-4-5 11,-1-1-11,-4-3 2269,-6-3-2269,-1 1 0,-5 0-12,0 4 12,-3 5 0,-2 4 12,-4 3-12,-3-2 11,-5-4 11,-2-7 1,-1-4-12,0-5 34,0-3 3358,0 0-3325,0 0-11,0 5 23,-2 3-45,-9 4 0,-3 2 11,-7 0 12,1-3 88,2-2 124,-2-4-33,-1-2-113,-6-1 90,-18-2-78,4-1-68,-16-1 34,12-1-45,-1 0-44,2 0 101,-11-3-57,19-1-34,-8-6 91,18-1-35,2-1 57,1 1-23,3 2-11,6 1-22,0 3-57,7 1 12,0 1-45,4 1 0,2-1-101,1 3 0,0-3 45,0 2 34,10-2 0,10-1-34,16-1-112,12-1-101,5-1 11,1-1 34,-6 2 78,-8 0 79,-14 1 67,-10 4 67,-11-2 11,-3 0-100,-16-10 0,-6 2 10,-15-8-10,-6 9 22,0-1 0,2 5-3392,3 3 3381,11-1 11,8 3-23,9 0-44,4 1-392,3 0 448,11 0 11,3 0-11,10 0 3403,-1 0-3426,-5 0 12,-6 0 22,-7 0 0,-2 0 56,-2 0-45,0 3 0,-6 0 0,-5 3 0,-8 2 1,-2-2-12,-1 0 0,4-1 0,3-2 0,8-1 0,2-1-381,5-1 381,11 0 0,11 0-169,17 3-738,6 0-471,-2 5-4513,-15 4 1084,-11 5 4807,-16 8 0,-2-11 0,-3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53.266"/>
    </inkml:context>
    <inkml:brush xml:id="br0">
      <inkml:brushProperty name="width" value="0.08571" units="cm"/>
      <inkml:brushProperty name="height" value="0.08571" units="cm"/>
      <inkml:brushProperty name="color" value="#33CCFF"/>
    </inkml:brush>
  </inkml:definitions>
  <inkml:trace contextRef="#ctx0" brushRef="#br0">241 294 12792,'4'-12'1412,"-1"2"-1132,-3 7-56,0 0-21,0 0-35,0-1-56,0-1 11,0 0 0,0-2-56,-6 2 23,1-3 33,-9 1-22,2-1 11,-5-2-45,-2 1 79,-2 1 44,-3 1-44,-2 1 45,0 1 55,1 0-11,3 4-11,7-1-112,6 2 0,4-1-78,4 0-1,1 0-100,37 1 101,11 0 11,45 0-40,-43-1 1,2-1-1,3-1 1,0-3 39,0 1 0,0-3 112,12-4 0,-3-1 112,16-4 0,3-4-23,-59 13-11,-13 4-44,-7 2 156,-4 2-347,-18 0-11,-12 0 11,-29 0 11,-11 0-11,-11 0 23,4 0 10,3 0-33,7 0 45,9 0-11,8 0-3359,9 0 3415,10 0 10,12 0 68,6 0-123,9 0 0,2 0-45,2 0 0,4 0 0,15 0 11,17 0 23,23-1-23,15-5 0,8-1 34,2-5-11,-8 3 22,-13-1 0,-19 6-2258,-17-1 2281,-16 5 223,-7-1 2158,-4 1-2180,-19 0-280,-15 0 22,-28 0-2279,-17 5 2268,-4 2-48,0 5 82,-13 4-34,35-8 2228,-3 1-2194,41-8 0,9-1-12,8 0 3383,3 0-3461,3 0 144,21 0-99,14 0 0,39 0 0,19-5 0,-37 2 0,1-1 0,1-1 0,0-1 0,-4 1 0,-3-1 11,31-1-11,-26 0 22,-26 4 1,-18 2-1,-8 1 1,-4 0-12,-8 0-11,-19 0 0,-23 0-3403,-29 4 3403,-13 3 0,-7 2-199,6 2 222,11-2-23,17-2 0,17-2 0,22-2 0,11-1-45,12-1-78,2-1 3389,15 0-3278,17 0 370,30-1-358,28-5 0,-36 3 0,2-2-526,2-1 0,-1 0 526,-3 2 0,-1 0 11,41-6-11,-43 7 11,-13-1 1,-35 4-1,-2 0-11,-8 0 1030,-14 0-1041,-22 1 11,-21 5 11,-10 1-3392,-5 4 3370,7-3 11,8-1 0,11 1 11,13-2-11,11 0-11,13-3-34,8-1 23,6-2 3268,3 0-3257,13 0 0,13 0 11,24 0 0,19 0 0,12-4 0,2 1-12,-10-2 1,-19 3 11,-21 0 11,-17 2 34,-14 0-2850,-19 0 2782,-17 0-32,-22 0 66,-20 9 1,-2 0-1,3-3-17,6 4 1,11 0-6,42-9-57,9 1 24,6-2 2761,1 0-2773,12 0 132,20 0-76,30-7-129,2 0 0,4-2-415,-17 3 1,0-1-684,15-1 0,-4 1-1944,-3 4-3171,-17 1 6342,-17 2 0,-11 0 0,-9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7:55.301"/>
    </inkml:context>
    <inkml:brush xml:id="br0">
      <inkml:brushProperty name="width" value="0.08571" units="cm"/>
      <inkml:brushProperty name="height" value="0.08571" units="cm"/>
      <inkml:brushProperty name="color" value="#33CCFF"/>
    </inkml:brush>
  </inkml:definitions>
  <inkml:trace contextRef="#ctx0" brushRef="#br0">321 198 6943,'7'-4'3642,"-2"1"-2869,-5 3 975,0 0-1266,0-4-78,-3 2-57,-5-4 33,-8 4-20,-8 1-36,-6 1 136,-4 0 21,-6 0-122,-1 0-23,1 0-45,7 0-55,7 0-68,12 0-79,7 0-44,5 0-11,2 0-34,20 0 11,12-4 0,28 0-11,13-5 0,9 1 0,0 0 0,-4 1 11,-14 2-11,-17 1 11,-18 1 35,-14 1 10,-9 0 11,-4 2 392,-2 0-459,-15 0-11,-14 0 11,-22 0-11,-16 7 11,-6 6 11,0 8 34,7 2-3426,13-4 3437,15-6-841,13-5 830,14-5-11,6-2-34,5-1-34,0 0 23,19 0 2981,12-4-2970,30-5 0,15-5 0,11-2 1274,2 1-1274,-13 4-3392,-17 2 3504,-24 2 34,-18 4 178,-20 2-312,-25 1-1,-27 0 95,-8 0 1,-6 0-218,16 0 1,-1 0 289,-19 0 1,3 0-88,-6 0 177,21 0 3073,24 0-3274,16 0-68,11 0-113,25-5 695,22-11-649,44-9-124,-30 9 1,4-1-230,7 0 0,1 3-544,1 4 0,-1 2-471,-5 1 1,-2 3 1434,37 8 0,-45-3 0,-23 3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22.906"/>
    </inkml:context>
    <inkml:brush xml:id="br0">
      <inkml:brushProperty name="width" value="0.08571" units="cm"/>
      <inkml:brushProperty name="height" value="0.08571" units="cm"/>
      <inkml:brushProperty name="color" value="#33CCFF"/>
    </inkml:brush>
  </inkml:definitions>
  <inkml:trace contextRef="#ctx0" brushRef="#br0">759 1502 8635,'-57'0'717,"-1"0"0,4 0 1,4 0-304,-8 0-22,1 0 12,2 0 55,5 0-167,2 0 88,3 0-54,1 0 77,0 0-45,4 0-44,4-1 101,9-2 11,8 0-225,8-2-156,7 3-11,3 1 257,1 1-101,4-5 147,12-2-180,15-7 0,20-1-23,17-3-67,12 1 34,14-1-84,-43 10 0,1-1-12,3-1 1,2 0 44,1-1 1,0 0-484,3 0 1,1-1 471,1-1 0,-1 0-22,2 0 0,-1 0-138,1 0 0,-1-1 121,-3 1 0,0 0 0,-3 2 0,-1 0 0,-3 1 0,-1-1 12,43-6-12,-2 2 0,0-1-1485,-43 10 0,2 0 1485,3 0 0,2-1-1010,6 1 0,2-1 1010,3 1 0,2 1 145,1-2 0,5-1-145,-6 1 0,5 0 0,-3 0 0,9-2 0,-1 1 45,-13 1 1,3 0 0,-6 1-46,-4 0 0,-4 0-6,7 0 1,-3 0 27,21-4-22,10-2 34,-33 0-34,13-2 22,16-4-22,-33 6 0,2 1 0,7-1 0,1 0-11,5 0 0,1-1-1,-3 2 1,2-1 784,17 0 0,-2 0-768,-26 3 1,-1 0-6,10 0 0,-3 0 2916,4-3-2882,-10 2-34,-6-2 0,2 1 22,3-4-17,-7 4 1,3 0-17,32-7 109,-27 7 0,0 0-98,23 0-22,-10 2 22,-12 3 33,-4 0-22,-23 3 1,6-3-2356,-12-2 2338,26-5 1,8-3 57,22-5-58,-10 3 1,1 1 5,10-3 23,-12 4-12,-12 3 11,-13 2 1,-12 2 3369,-4-1-3392,1 0 0,7-4-12,15-3-10,20-5 0,21-5 22,-37 12 0,2-1 0,6-2 0,6-1-354,0 1 1,7 0 0,-3 0 353,10-3 0,0 1 0,-13 4 0,3-1 0,-8 2 17,-6 1 0,-7 1-6,29-6 22,-28 2 113,-24 8 11,-15 1-67,-3 0-101,-3 2-23,2-1-22,-1 2 56,-3 3 992,-1 0-1003,-3 1 11,-1 0-101,-3 1-481,-20 0-1794,-21 10-2969,-44 6 5345,22-6 0,1 0 0,-13 5 0,1-8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25.498"/>
    </inkml:context>
    <inkml:brush xml:id="br0">
      <inkml:brushProperty name="width" value="0.08571" units="cm"/>
      <inkml:brushProperty name="height" value="0.08571" units="cm"/>
      <inkml:brushProperty name="color" value="#33CCFF"/>
    </inkml:brush>
  </inkml:definitions>
  <inkml:trace contextRef="#ctx0" brushRef="#br0">328 531 9061,'-58'-39'1221,"0"-1"1,5 5-1,5 5-616,5 5-190,10 8-135,12 8-280,12 5-78,5 2 78,4 2 67,8 0 34,15 0 22,21 0-56,30-1-50,-25-2 0,4-3 5,13-1 0,3-3-385,14-3 0,4-2 374,-20 3 0,2-2 1,2 0-506,7 0 0,2-1 0,1-1 498,4-1 0,1-1 0,0 1-4,-1 0 0,0 2 0,-2-1 0,-8 2 0,-1 1 0,-4 0-12,16-1 1,-7 1-73,-23 5 0,-7 2-50,0-1 134,-31 5 33,-34 2-33,-21 6 597,-32 10-861,0 3 1,-6 3-57,16-3 1,-1 0-253,-22 6 1,0-1-409,24-8 0,3-1 592,0 0 1,1 0 387,-3 0 0,5-1 0,-7 2 0,10-3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25.717"/>
    </inkml:context>
    <inkml:brush xml:id="br0">
      <inkml:brushProperty name="width" value="0.08571" units="cm"/>
      <inkml:brushProperty name="height" value="0.08571" units="cm"/>
      <inkml:brushProperty name="color" value="#33CCFF"/>
    </inkml:brush>
  </inkml:definitions>
  <inkml:trace contextRef="#ctx0" brushRef="#br0">0 386 7493,'35'-74'5378,"21"9"-5283,-10 48 0,7 5-62,6-4 1,3 0 50,5 0 0,2-1 68,2-1 0,2 1-57,-1-1 0,1 0-62,14-2 1,-4 2-169,-30 6 1,-4 2-561,48-9-324,-78 16-382,-14 3-381,-5 6-178,-4 13 1960,-9 9 0,6-6 0,-6-4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34.049"/>
    </inkml:context>
    <inkml:brush xml:id="br0">
      <inkml:brushProperty name="width" value="0.08571" units="cm"/>
      <inkml:brushProperty name="height" value="0.08571" units="cm"/>
      <inkml:brushProperty name="color" value="#33CCFF"/>
    </inkml:brush>
  </inkml:definitions>
  <inkml:trace contextRef="#ctx0" brushRef="#br0">667 497 8557,'-64'7'1075,"0"0"1,6-1 0,5 0 123,-3 2 11,15-3-302,16-4-202,12-1-169,8 0-88,4 0-80,1 0-279,8-6-34,23-15 45,24-15-90,-13 12 0,4-2-11,8-1 0,4 2-202,6 1 0,3 3 196,6-1 1,4 4-12,4 2 0,1 2 17,0 3 0,-1 1-17,-8 2 0,-3 2-17,-14 2 1,-4 2-101,15-1 78,-36 3-11,-19 0 67,-19 0 112,-76 11-90,-9 5-342,9-3 0,-4 1 325,5 1 1,1 1-12,-4 0 1,-1 1 5,1 0 0,-7 4 5,17-2 1,-10 3 0,2 1 0,11-3-1423,-1 0 0,4-1 1372,-11 3 0,-6 2 0,33-6-100,43-12 145,27-5 56,31 1 2,11-11 0,26-7 0,13-5 0,-1 0 1,-11 4-665,3 1 1,-7 2 0,11-3 605,-13 1 0,12-3 0,4-1 0,0 0 0,-8 1 0,-11 2-8,1 1 1,-10 1 0,-4 1-16,17-1 1,-8 1-23,10-2 2313,-45 10-2268,-45 4 34,-37 8-12,-39 8 0,22-3 1,-10 2 0,1 0 829,-16 3 1,-3 1-853,6-1 0,-6 0 0,4-2 5,-12 1 1,2-2 16,1 1 1,1-2 38,7-1 1,4-1 72,15-3 1,5 0 22,-25 0-292,44-4 135,48-3 56,50-4-6,-1-4 1,8-3-297,23-3 1,6-3 245,-18 2 0,2-2 0,2 0 0,8-1 0,2 0 0,0-1 0,1 0 0,0 0 0,-1 0 0,-6 2 0,-2 1 0,-3-1-17,20-4 1,-8 1-102,-24 6 1,-11 1 1725,-11 0-1608,-68 9 23,-65 20-12,22-5 0,-6 2-1602,-12 5 1,-4 2 1597,24-6 1,0-2-1,-2 1-7,-2 0 0,0-1 0,0 0-317,0-1 0,1 0 0,0 0 334,-28 4 0,3-1-109,16-4 0,4 0 103,18-1 0,6-1-11,-3 1-157,28-4 2721,55-2-2452,37-3-95,-5-7 0,10-4 334,20-4 1,7-3-345,-22-1 1,3-1-1,2-2-384,3-1 0,2-1 0,-1 0 377,-4 1 0,-1 0 0,-4 1 0,22-7 0,-8 4-17,-29 8 0,-11 2 17,-11 0 0,-91 28 17,-5 4 0,-9 3-53,3 1 1,-6 1 0,-1 2 35,-9 5 0,-2 0 0,-5 2 26,3-2 0,-6 2 0,0 0 0,8-3 4,4-2 0,6-2 0,-1 1-12,-8 1 1,0 0 0,20-6 71,19-6-90,97-41 61,10-1 1,13-4-377,0-2 0,8-4 0,4 0 315,-11 5 0,3 0 0,2 1 0,1 1-138,4 0 1,2 1 0,0 2 0,-2 3-645,-6 3 1,0 3-1,-3 3 1,-3 4 781,4 7 0,-4 6 0,-8 1 0,-4-2 0,-13 7 0,-11 23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9.185"/>
    </inkml:context>
    <inkml:brush xml:id="br0">
      <inkml:brushProperty name="width" value="0.08571" units="cm"/>
      <inkml:brushProperty name="height" value="0.08571" units="cm"/>
      <inkml:brushProperty name="color" value="#33CCFF"/>
    </inkml:brush>
  </inkml:definitions>
  <inkml:trace contextRef="#ctx0" brushRef="#br0">87 507 10451,'-12'-31'2241,"3"6"-7286,9 21 5584,0-1 1284,0-3-1510,0 2 827,-2-3-915,2 2-1,-4 0-79,3 4 3326,-2 0-3270,3 3-548,0-2 280,4 8 67,0 6 0,6 16 11,-3 11 0,2 9 0,-5 1 23,-2-1 0,-2 9 22,0-19-34,-4 3 23,-1-24 22,-1-6-22,0-5 0,4-3-45,1 0 11,-1 4-11,1 1 11,-1 7-11,1 1 22,1 1-22,0-1 12,0-5 44,0-4 22,0-4 112,-2-1 1312,2-2-1200,-2-6-223,1-13-11,1-16-57,-2-20 11,1-15 1,-1-13-3393,1-11 3364,-1 21 1,2 0-1,2 19 1,2 1 5,0-14 0,7 4-124,39-13 90,4 33-11,29 10-33,-10 26 44,0 15-33,-11 12-79,-17 12 57,-22 10 55,-13 1 3426,-29 1-3369,-15 0-23,-24-2 0,-12-5 0,1-8-157,2-6-638,6-6-4256,7-1 2541,7 2-4823,10 0 7333,18 0 0,8-9 0,11-3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9.473"/>
    </inkml:context>
    <inkml:brush xml:id="br0">
      <inkml:brushProperty name="width" value="0.08571" units="cm"/>
      <inkml:brushProperty name="height" value="0.08571" units="cm"/>
      <inkml:brushProperty name="color" value="#33CCFF"/>
    </inkml:brush>
  </inkml:definitions>
  <inkml:trace contextRef="#ctx0" brushRef="#br0">303 19 11885,'0'-5'2006,"0"0"-7017,-85 15 5381,40 8-819,-10-6 0,1 5 471,18 19-428,16 1 418,12 0 122,29-4-89,10-7-12,26-9 68,4-9-78,1-6 66,-9-17 23,-9-8-56,-12-18-45,-13-6 1506,-10 2-1573,-6 6 2224,-15 11-2571,-11 13-561,-16 8-638,-4 5-1446,2 4-179,16 5 3227,10 1 0,13 0 0,2-2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2.296"/>
    </inkml:context>
    <inkml:brush xml:id="br0">
      <inkml:brushProperty name="width" value="0.04286" units="cm"/>
      <inkml:brushProperty name="height" value="0.04286" units="cm"/>
      <inkml:brushProperty name="color" value="#33CCFF"/>
    </inkml:brush>
  </inkml:definitions>
  <inkml:trace contextRef="#ctx0" brushRef="#br0">8 97 9935,'-6'-38'-1019,"4"6"-270,19 22 1289,-3 2 0,-6 3 0,-3 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9.852"/>
    </inkml:context>
    <inkml:brush xml:id="br0">
      <inkml:brushProperty name="width" value="0.08571" units="cm"/>
      <inkml:brushProperty name="height" value="0.08571" units="cm"/>
      <inkml:brushProperty name="color" value="#33CCFF"/>
    </inkml:brush>
  </inkml:definitions>
  <inkml:trace contextRef="#ctx0" brushRef="#br0">238 62 10769,'-38'56'123,"0"0"0,6-3 1,6-2 1727,13 15-1851,9-6-2874,12-8 2874,1-16-112,4-11 1088,-4-12-953,-6-7 907,-2-5-908,-1-15-22,0-13 34,2-22-34,2-19 0,0-10 34,4-6 66,-1 8 57,2 13 3526,3 19-3683,-2 21-33,3 14 33,1 7 11,0 12 0,-1 6 45,-5 15 45,-10 5-3426,-18 5 3392,-12-2-1686,-18-2 1619,-1-9-302,7-6-751,13-11-336,16-6-1637,12-3 1230,31-2 1796,23-10 0,-13 8 0,3-8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0.076"/>
    </inkml:context>
    <inkml:brush xml:id="br0">
      <inkml:brushProperty name="width" value="0.08571" units="cm"/>
      <inkml:brushProperty name="height" value="0.08571" units="cm"/>
      <inkml:brushProperty name="color" value="#33CCFF"/>
    </inkml:brush>
  </inkml:definitions>
  <inkml:trace contextRef="#ctx0" brushRef="#br0">34 41 16355,'0'-21'841,"0"4"-763,0 16-3461,0 0 122,-4 9 3261,-8 15 0,5-10 0,-4 8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56.963"/>
    </inkml:context>
    <inkml:brush xml:id="br0">
      <inkml:brushProperty name="width" value="0.08571" units="cm"/>
      <inkml:brushProperty name="height" value="0.08571" units="cm"/>
      <inkml:brushProperty name="color" value="#33CCFF"/>
    </inkml:brush>
  </inkml:definitions>
  <inkml:trace contextRef="#ctx0" brushRef="#br0">0 19 6697,'0'-11'706,"0"3"-583,0 8-374,0 0 1,0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57.666"/>
    </inkml:context>
    <inkml:brush xml:id="br0">
      <inkml:brushProperty name="width" value="0.08571" units="cm"/>
      <inkml:brushProperty name="height" value="0.08571" units="cm"/>
      <inkml:brushProperty name="color" value="#33CCFF"/>
    </inkml:brush>
  </inkml:definitions>
  <inkml:trace contextRef="#ctx0" brushRef="#br0">408 41 7022,'-60'12'678,"-1"0"0,-36 7-376,61-11-302,19-5 56,10-2 292,13-1 245,13 0-189,15 0 201,16 0 78,9 0-3592,0 0 3368,0 0-258,-5 3 68,-4 4-146,-6 3-78,-4 5 90,-9-2-46,-4-2 3539,-5-3-3247,-2-5 33,-4-2 1,-4-1 549,-4 0-752,-5 0-212,-5-1-78,-15-5 33,-13-1-33,-23-2 78,-13 2 22,12 5 1,-2 0-3382,-32-1 3381,31 1 1,2-1 22,-16 0-296,8-1 520,10 1-150,15-1 105,13 3-224,15-1-34,5 1 3105,5 1-3071,2-3-2674,15 0 2853,55-7-156,7-2-426,-19 3 0,9 0 481,5-1 0,7 0 1,-11 2-637,23-5 581,74-7-118,-167 20 95,0 0 2490,-15 0-2502,2 0 1322,-16 0-1444,9 0 712,-3 0-1374,3 0-3030,-18 2 230,6 8 3596,-11 3 0,24-1 0,6-2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0:58.397"/>
    </inkml:context>
    <inkml:brush xml:id="br0">
      <inkml:brushProperty name="width" value="0.08571" units="cm"/>
      <inkml:brushProperty name="height" value="0.08571" units="cm"/>
      <inkml:brushProperty name="color" value="#33CCFF"/>
    </inkml:brush>
  </inkml:definitions>
  <inkml:trace contextRef="#ctx0" brushRef="#br0">726 133 10047,'0'-12'2443,"0"3"-1255,0 9 705,0 0-5472,-33-43 4207,22 30 825,-25-32-915,31 41-56,1 1-202,2 1-157,1 1-168,-1 6 45,-8 25 247,-10 28-130,4-10 1,-1 5-210,-4 9 0,-1 4 120,0 9 0,0 2 45,0 5 0,1 1 22,2 5 0,2 1-34,3 5 1,2 1-17,5-29 0,2 2 0,0 1-124,2 2 1,0 0-1,2 2 97,-1 2 1,1 1 0,2 1 7,3 1 0,2 1 1,1 0-5,0 3 0,1-1 1,2 1-12,2 1 0,3 0 0,-1 0-121,1 0 1,-1 0 0,1 4 128,-1-2 1,1 6 0,-1-1-1,0-4-651,0 2 1,-1-4 0,1 2 631,-2-6 0,0 4 0,0-2 0,-1-7 5,5 26 1,-2-8 83,1 0 0,0-2-78,0-6 0,1 4-11,-1-12 0,0 5 0,1-4 6,2 10 0,0-1-6,-3-14 0,1 3 0,-1-5 11,1 3 0,-1-3 209,-2 0 1,-1 0-221,-1 0 0,-1 0 1103,-1-2 0,-2-1-1098,-2-1 1,1 0-34,-1 15 0,0-2-110,-2-26 1,0-2 109,1 7 0,1-8 3124,2-11-3096,0-19 126,-3-11-59,-2-4 11,-2-3-22,0 0 577,0 1-577,0 4-11,-20 5-11,-20 8-23,-37 9-11,27-14 0,-4-1-6,-6 1 1,-4-2-46,-3-3 1,0-2-96,0-2 1,0-4-180,4-5 0,3-5-398,6-5 1,4-7-1060,-28-37-728,38-29-709,29 34 0,9-3 3219,18-9 0,5 4 0,-5-13 0,19 12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1.640"/>
    </inkml:context>
    <inkml:brush xml:id="br0">
      <inkml:brushProperty name="width" value="0.08571" units="cm"/>
      <inkml:brushProperty name="height" value="0.08571" units="cm"/>
      <inkml:brushProperty name="color" value="#33CCFF"/>
    </inkml:brush>
  </inkml:definitions>
  <inkml:trace contextRef="#ctx0" brushRef="#br0">7 28 7952,'0'-4'314,"0"-1"-236,0 4 112,0-1-55,0 1-113,0-1-11,0 0-11,0 0 68,0 1-68,0-1 11,0 0 12,0 0-1,-2 1-22,1 1-519,-1 0 0,1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2.438"/>
    </inkml:context>
    <inkml:brush xml:id="br0">
      <inkml:brushProperty name="width" value="0.08571" units="cm"/>
      <inkml:brushProperty name="height" value="0.08571" units="cm"/>
      <inkml:brushProperty name="color" value="#33CCFF"/>
    </inkml:brush>
  </inkml:definitions>
  <inkml:trace contextRef="#ctx0" brushRef="#br0">1 197 15224,'59'-34'25,"1"0"0,-1 0 1,29-11-1,-2 11-25,-24 22 0,-1 9 5,0 4 1,-2 8-6,-7 6 0,-4 9 0,-8 7 0,-7 8-506,-10 12 1,-7 6 645,-3 8 0,-8 2 213,-14 7 0,-8 1-129,-1 3 0,-5 0-1412,-12-2 1,-5-3 1450,2-4 0,0-4-1085,1-10 1,2-4 1056,-18 26-56,20-30-100,18-25 321,9-13-198,25-9 2156,15 0-2358,28-11-45,13-1-459,4-11-3064,-3 1 1775,-10 2-5015,-3-7 6808,-32 4 0,-5 6 0,-26 6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2.592"/>
    </inkml:context>
    <inkml:brush xml:id="br0">
      <inkml:brushProperty name="width" value="0.08571" units="cm"/>
      <inkml:brushProperty name="height" value="0.08571" units="cm"/>
      <inkml:brushProperty name="color" value="#33CCFF"/>
    </inkml:brush>
  </inkml:definitions>
  <inkml:trace contextRef="#ctx0" brushRef="#br0">25 324 13510,'-13'-12'1377,"2"3"-6767,83-28 5412,8 15-22,-2-3 0,6-1 293,-3 11 1,1 3-922,6-2 1,2 0-1006,3-1 0,-1 0-564,-3 0 1,-2-2 2196,-4-1 0,-7 0 0,10-2 0,-27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2.905"/>
    </inkml:context>
    <inkml:brush xml:id="br0">
      <inkml:brushProperty name="width" value="0.08571" units="cm"/>
      <inkml:brushProperty name="height" value="0.08571" units="cm"/>
      <inkml:brushProperty name="color" value="#33CCFF"/>
    </inkml:brush>
  </inkml:definitions>
  <inkml:trace contextRef="#ctx0" brushRef="#br0">743 0 12949,'5'0'1188,"0"0"-134,-33 72-293,-3-15-3412,2 3 0,-2 3 2791,1-19 1,-1-1-602,-1 2 1,-2-1 488,-1-2 0,-2-1 24,1-1 1,-4-1 25,-12 6 1,-1-4-1166,-18 5 1188,-11-3 1344,34-61-1433,21-58-12,2-4 5,31 9 1,16 3-62,37 3-433,13 10 366,7 74 1539,-26 27-2099,-3 30-2168,0 10-432,-12-27 0,3-2 3283,19 15 0,-2-4 0,-33-53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3.120"/>
    </inkml:context>
    <inkml:brush xml:id="br0">
      <inkml:brushProperty name="width" value="0.08571" units="cm"/>
      <inkml:brushProperty name="height" value="0.08571" units="cm"/>
      <inkml:brushProperty name="color" value="#33CCFF"/>
    </inkml:brush>
  </inkml:definitions>
  <inkml:trace contextRef="#ctx0" brushRef="#br0">269 1 11166,'-28'94'357,"0"1"0,1-1 0,-1 1 1,0-1-1,3-8 0,-1 1 1,2-3-1,4-6 0,7-13 207,7 3 1,6-10-1215,-1-2 1,1-2-815,-3 41-3477,-1-17 5021,0-21 0,2-25 1,1-17-1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3.756"/>
    </inkml:context>
    <inkml:brush xml:id="br0">
      <inkml:brushProperty name="width" value="0.04286" units="cm"/>
      <inkml:brushProperty name="height" value="0.04286" units="cm"/>
      <inkml:brushProperty name="color" value="#33CCFF"/>
    </inkml:brush>
  </inkml:definitions>
  <inkml:trace contextRef="#ctx0" brushRef="#br0">181 418 11000,'-12'-65'863,"1"10"-628,2 38-101,0 0-100,-2-1 56,-1 1-46,0-1-44,-2-2 68,0 0-24,1-3 80,3 3 380,0 0 45,5 5-123,2 2-90,2 3-12,1 2 2,0 2 77,0-1 0,0 2-156,0-2 33,0 1-11,0-1-67,0 1 55,0 1-122,0 0 44,0 1-45,0 2-66,0 1 156,0 1-224,0 10 56,0 13 12,0 18 21,-1 22 90,-3 12-3358,-1 14 3392,-2 9-135,4-47 1,0 2 44,0 23 0,1 2-95,0-17 0,1 0-214,-1 17 0,1 3 220,0 4 0,2 0 10,0 1 1,2 0-40,0 2 1,1-3 0,2-9 0,1-5 17,7 23-23,-6-34 0,0 0 0,2 24 11,4 14-11,-5-45 0,2-10-95,-2-7 95,-1-10 3032,1-4-4432,2-3-112,-1-9-2870,5-1 4565,-1-13 0,-6 2 0,0-3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3.414"/>
    </inkml:context>
    <inkml:brush xml:id="br0">
      <inkml:brushProperty name="width" value="0.08571" units="cm"/>
      <inkml:brushProperty name="height" value="0.08571" units="cm"/>
      <inkml:brushProperty name="color" value="#33CCFF"/>
    </inkml:brush>
  </inkml:definitions>
  <inkml:trace contextRef="#ctx0" brushRef="#br0">1 46 14944,'66'-18'134,"0"1"1,-7 6-1,-12 13 68,-23 41 179,-13 24 34,-21 17-5366,-13 8 5264,-14-1-1057,-5-11 890,6-19-469,12-18 368,11-18 28,8-13-73,5-8 1708,15-4-1652,16-8-510,18-11 0,6-4-376,-4 1 1,1-3-1115,26-13 1,3-4 1943,-5 1 0,-7 3 0,13-6 0,-8 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3.800"/>
    </inkml:context>
    <inkml:brush xml:id="br0">
      <inkml:brushProperty name="width" value="0.08571" units="cm"/>
      <inkml:brushProperty name="height" value="0.08571" units="cm"/>
      <inkml:brushProperty name="color" value="#33CCFF"/>
    </inkml:brush>
  </inkml:definitions>
  <inkml:trace contextRef="#ctx0" brushRef="#br0">636 1 16990,'-20'72'199,"1"1"1,0 0-1,1-5 1,0-1 0,2-5-122,-2 3 1,1-6-29,0-3 0,0-4 152,-21 38-5542,-4-22 5508,-8-13-11,-4-21 586,-2-11-350,-1-14 660,5-19-817,2-23-138,8-35-31,31 3 0,6-15 1,5 6-68,6 8 0,5 0-23,1-6 1,5-4-1,8 17 380,15 26 0,7 14-363,4 4 1,3 8-1,3 3 1,1 6-999,3 6 1,0 5 812,0 3 1,-2 4-343,-3 5 1,-4 5-1235,-6 2 1,-5 4-756,12 43-2094,-30 14 4616,-33-41 0,-5-2 0,4 9 0,-20-10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4.038"/>
    </inkml:context>
    <inkml:brush xml:id="br0">
      <inkml:brushProperty name="width" value="0.08571" units="cm"/>
      <inkml:brushProperty name="height" value="0.08571" units="cm"/>
      <inkml:brushProperty name="color" value="#33CCFF"/>
    </inkml:brush>
  </inkml:definitions>
  <inkml:trace contextRef="#ctx0" brushRef="#br0">0 106 19325,'58'-4'183,"0"0"0,6-2 0,0-1-172,2-4 1,3-1-12,8-1 0,3 2-247,4 0 0,0 2-879,-1 2 0,0 3-437,-7-2 0,-3 6 1563,-13 17 0,-7 2 0,8-10 0,-29 27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4.536"/>
    </inkml:context>
    <inkml:brush xml:id="br0">
      <inkml:brushProperty name="width" value="0.08571" units="cm"/>
      <inkml:brushProperty name="height" value="0.08571" units="cm"/>
      <inkml:brushProperty name="color" value="#33CCFF"/>
    </inkml:brush>
  </inkml:definitions>
  <inkml:trace contextRef="#ctx0" brushRef="#br0">16 553 20165,'-9'-55'258,"2"11"-325,7 44 67,6 4 67,7 15-11,14 17 123,10 22-3425,9 17 3391,1 9-2334,1 2 2245,-8-4-11,-7-18 11,-10-10 134,-12-26 135,-6-10 2347,-5-13-2348,0-5 4514,0 3-4793,0-25-45,-1-15 0,-1-43-12,1 26 1,1-4-883,0-14 0,2-4 860,6-9 1,2 0 21,2-1 1,3 2-6,2 9 1,3 5-96,3 13 0,3 8 11,13-3 11,20 25 79,9 35-11,22 12-90,-35-5 0,1 2-174,4 1 0,-1 2-230,-3-2 1,-2-1-941,36 8-1290,-33-6-2106,-28-4-1065,-28 2 5917,-26 3 0,11-7 0,-9-2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44.884"/>
    </inkml:context>
    <inkml:brush xml:id="br0">
      <inkml:brushProperty name="width" value="0.08571" units="cm"/>
      <inkml:brushProperty name="height" value="0.08571" units="cm"/>
      <inkml:brushProperty name="color" value="#33CCFF"/>
    </inkml:brush>
  </inkml:definitions>
  <inkml:trace contextRef="#ctx0" brushRef="#br0">1 1 18765,'26'41'694,"-7"9"-570,-15 10 78,-4 6-180,-8 1 12,0-11-34,-6-13 44,5-15 46,4-15 145,3-7 236,2-4-292,0-23-157,9-17 23,13-29-23,14-11 34,11 3 1,-2 17-57,-2 26-3392,-5 16 3638,25 56-223,-15 3-141,-14-5 1,0 7-1345,4 21 0,-4 1-4797,4 9 6259,-11-18 0,-6-7 0,-15-27 0,-6-12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1.358"/>
    </inkml:context>
    <inkml:brush xml:id="br0">
      <inkml:brushProperty name="width" value="0.08571" units="cm"/>
      <inkml:brushProperty name="height" value="0.08571" units="cm"/>
      <inkml:brushProperty name="color" value="#33CCFF"/>
    </inkml:brush>
  </inkml:definitions>
  <inkml:trace contextRef="#ctx0" brushRef="#br0">0 247 15963,'33'-49'172,"0"-1"0,2 4 0,4 8-37,41 9-91,7 9-332,1 10 310,-10 5-22,-12 15-78,-18 10 66,-17 18 12,-16 17-3131,-9 19 3277,-16 17-970,0-37 1,-3 2 974,-4 2 0,-2 0-123,-4 0 1,0-1 32,4-3 1,1-2-17,-10 37-34,16-14-11,6-18-1427,9-11 1427,18-13 1300,57-12-2241,3-12 73,-20-12 0,-1-8-2629,23-19 3497,-16-22 0,-32 21 0,-18 4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1.538"/>
    </inkml:context>
    <inkml:brush xml:id="br0">
      <inkml:brushProperty name="width" value="0.08571" units="cm"/>
      <inkml:brushProperty name="height" value="0.08571" units="cm"/>
      <inkml:brushProperty name="color" value="#33CCFF"/>
    </inkml:brush>
  </inkml:definitions>
  <inkml:trace contextRef="#ctx0" brushRef="#br0">1 118 15123,'90'-24'-232,"0"0"1,2 1-1,0 4-992,-7 10 1,-1 4-1214,-2-1 0,-3 1 2479,-11 3 1,-6 2 0,10 0-1,-30 0 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2.304"/>
    </inkml:context>
    <inkml:brush xml:id="br0">
      <inkml:brushProperty name="width" value="0.08571" units="cm"/>
      <inkml:brushProperty name="height" value="0.08571" units="cm"/>
      <inkml:brushProperty name="color" value="#33CCFF"/>
    </inkml:brush>
  </inkml:definitions>
  <inkml:trace contextRef="#ctx0" brushRef="#br0">309 34 15504,'10'-19'291,"-1"4"-268,-9 15 2173,0 0-2432,0 6 203,0 18 33,0 21-3314,0 27 3348,-9 13-34,-1 4 0,-11-8 0,-4-9 89,-4-16-43,-5-11 77,-2-14 34,2-13 56,2-9 3470,4-6-3437,4-11-100,3-16-90,8-22-45,4-21-11,6-14 17,12 27 0,3 3-118,7-17 11,23 6 90,-5 49 23,9 21-23,4 15 11,4 17-11,0 11 11,-17-15 0,0 0-11,16 14-100,10 5-617,-31-31-583,-8-10-347,-6-6-707,-6-6-4223,3-11 6577,5-20 0,-9 13 0,2-10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2.592"/>
    </inkml:context>
    <inkml:brush xml:id="br0">
      <inkml:brushProperty name="width" value="0.08571" units="cm"/>
      <inkml:brushProperty name="height" value="0.08571" units="cm"/>
      <inkml:brushProperty name="color" value="#33CCFF"/>
    </inkml:brush>
  </inkml:definitions>
  <inkml:trace contextRef="#ctx0" brushRef="#br0">244 40 15907,'0'-22'515,"0"4"779,0 40-924,-4 33-213,-1-4 0,-1 6-34,-4 19 0,-1 5-1715,-4 13 1,-2 2 1632,6-31 0,-2 1 0,0 3-8,-4 15 1,0 4 0,0-4 39,3-13 0,2-2 0,-1-2-73,-5 29 0,3-9 300,1 11-748,12-71-191,2-16-2375,0-7-471,15-33 3485,11-12 0,-6 4 0,2 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2.932"/>
    </inkml:context>
    <inkml:brush xml:id="br0">
      <inkml:brushProperty name="width" value="0.08571" units="cm"/>
      <inkml:brushProperty name="height" value="0.08571" units="cm"/>
      <inkml:brushProperty name="color" value="#33CCFF"/>
    </inkml:brush>
  </inkml:definitions>
  <inkml:trace contextRef="#ctx0" brushRef="#br0">1 72 16591,'21'-39'571,"11"11"-425,27 24 11,0 6 89,-3 20-55,-15 14 11,-17 29 112,-12 17-34,-26 14-62,1-44 0,-4 0-22,-6 1 1,-3-2-46,-3-3 0,-1-2 141,-20 30-113,9-22-123,19-20 56,10-20-101,9-8 23,7-6 78,22-4-3504,21-9 3358,34-11-1075,-5 0 0,4-1-314,-18 6 0,1 1-1956,21-7 1,-1 2 3378,-30 8 0,-7 3 0,10-3 0,-21 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5.276"/>
    </inkml:context>
    <inkml:brush xml:id="br0">
      <inkml:brushProperty name="width" value="0.04286" units="cm"/>
      <inkml:brushProperty name="height" value="0.04286" units="cm"/>
      <inkml:brushProperty name="color" value="#33CCFF"/>
    </inkml:brush>
  </inkml:definitions>
  <inkml:trace contextRef="#ctx0" brushRef="#br0">0 418 5408,'37'-65'1815,"-9"13"1220,-25 44-2564,-2 2 1319,-1 0-1499,0 0 770,0 1-870,0 0 3380,0 1-3314,0 0 203,0-4-247,0 3-90,0-2 68,0 3-79,0 1 67,0 0-123,0 1 34,0 0-57,0 2 57,0-1-11,0 0-1,0 1 12,1-3-12,0 1-55,2-3-12,-1-2-22,1-2 33,1-2-33,3 0 11,0 0-34,4-1-22,0-2-134,1-1-169,0 1-201,-2 4-214,-3 2-10,-4 3-146,0 2 68,-3 2 77,0 1 953,0-2-45,1 0 393,0-4 33,1 0-34,0-2 68,1-1-90,-3 0-68,2 1 35,-2-1-90,0 3-90,0 1 45,1 1-45,1 1-78,-1 1-79,1 1 23,-2 1-45,1 0-202,-1 3 101,0 12 0,0 13 67,0 21-11,0 14 61,0-8 1,0 4 28,0 35-12,3-8 1,1 1-79,-2-34 0,0-1 45,4 18 0,0-2 78,1 23-123,1-3 0,-2-4-3381,0-1 3426,-2-2-812,-2 0 806,-1-28 0,0 0-28,0 25-22,3 20-1966,-1-33 1955,3 1-61,3 27 49,-1-24 45,1 16 34,-4-30-11,-3-4 11,0-1 1897,-2-5-1942,0-4 692,0-8-737,0-6 3279,0-6-3278,1-3 473,-1-7-473,1-2 21,0-5-10,-1-1-23,2-1 11,0 0-11,-1-2-79,1 0-269,-2 0-312,1 0-439,1 0-525,1-6-2298,1-10 3922,-2-10 0,-1 6 0,-1 3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4.487"/>
    </inkml:context>
    <inkml:brush xml:id="br0">
      <inkml:brushProperty name="width" value="0.08571" units="cm"/>
      <inkml:brushProperty name="height" value="0.08571" units="cm"/>
      <inkml:brushProperty name="color" value="#33CCFF"/>
    </inkml:brush>
  </inkml:definitions>
  <inkml:trace contextRef="#ctx0" brushRef="#br0">1 56 14271,'96'3'90,"-19"39"-68,-69 16 46,-4 21-68,-10-28-12,-2-8 12,-3-12-4217,0-9 4295,6-13 1443,3-8-1364,7-22 89,13-16 180,14-27-113,16-10 2,3 0-2113,13 7 1798,-22 34-23,5 8 1802,-18 43-1813,18 41 23,-11 2-1,-13-16 1,-1 0-291,2 17-516,-6-3-460,-4-8-1422,-6-6 2700,-4-7 0,-3-18 0,-1-5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1:55.267"/>
    </inkml:context>
    <inkml:brush xml:id="br0">
      <inkml:brushProperty name="width" value="0.08571" units="cm"/>
      <inkml:brushProperty name="height" value="0.08571" units="cm"/>
      <inkml:brushProperty name="color" value="#33CCFF"/>
    </inkml:brush>
  </inkml:definitions>
  <inkml:trace contextRef="#ctx0" brushRef="#br0">1274 107 10352,'-68'-31'519,"-1"1"0,1 1 1,3 12-1204,16 27 1,1 9 823,-9 2 0,-1 7 112,-7 13 1,-1 6 83,-4 5 0,1 3-79,-2 6 1,3 3-28,4 2 0,4 3-79,6 0 0,5 2-33,9 1 0,6 1-34,6 0 0,7 1-17,7 0 0,5 0 39,1-1 1,6 1-18,8-2 1,6-1-28,2-1 0,7-1-6,10-2 0,8-3 16,7-1 1,6-5-17,8-3 0,5-5-11,6-4 0,3-7-12,5-6 1,2-7 44,2-6 1,1-6-62,1-4 0,1-6-1449,-2-8 1,0-6 1464,-2-3 1,-3-8-504,-1-8 1,-5-7 597,-6-7 1,-3-5-102,-4-3 1,-4-10 28,-12-3 0,-3-9 1,-4 1-52,4-13 1,-6-8 29,-13 15 1,-2-9 0,-3-2 0,-6 9-30,-8-22 0,-11 4-6,0 15 0,-4-2 0,-7 10 33,-17 6 1,-9 12-34,-10 7 0,-8 10-6,-10 11 1,-7 8-23,-14 4 0,-5 10 13,27 9 0,-2 7 0,-5 5-330,0 5 1,-6 6-1,1 3 1,5 2 39,0 3 0,5 3 0,-1 5-682,9-3 1,-2 4 0,3 2 0,11 0 986,-3 22 0,14-4 0,-4 11 0,23-17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4.517"/>
    </inkml:context>
    <inkml:brush xml:id="br0">
      <inkml:brushProperty name="width" value="0.08571" units="cm"/>
      <inkml:brushProperty name="height" value="0.08571" units="cm"/>
      <inkml:brushProperty name="color" value="#33CCFF"/>
    </inkml:brush>
  </inkml:definitions>
  <inkml:trace contextRef="#ctx0" brushRef="#br0">1 373 13454,'0'-26'1433,"0"3"-939,0 17 66,0 1 79,0-2 11,0-1-124,0-7-32,0-8-91,1-7 90,3-4-101,2 2-45,1 9-100,-3 8-180,-2 9-67,-2 3-168,0 3 146,0 15 22,4 25-3124,2 39 3169,-2-21 0,1 6-1006,-1 9 1,1 3 1032,0 8 1,1 0-97,0-3 0,1-1 52,2-4 0,2-2 6,1-7 0,1-2-1,2-5 1,1-2-12,-1-4 1,1-2-12,17 40 2172,-5-19-2172,-4-19 3271,-5-19-3215,-8-18 480,-4-7-391,-5-8 169,-1-1-157,2-19-145,2-74-1719,-3 42 0,-1-5 1696,2-34 0,-1-6-6,-2 8 0,-2-1-1162,-4-9 1,-3-2 1155,2 30 1,-1 1 0,-2 0-296,-1 1 0,-3 0 0,0 2 307,-7-23 0,-1 4 0,4 14 0,0 6 0,-11-27-56,12 42-437,9 29 2209,6 45-1716,6 36 5,2-4 1,1 7 1021,2 17 0,0 6-1024,0-20 1,0 3 0,-1 2 7,0 4 0,0 2 1,0 0 6,0 1 1,1-1 0,-1 0-12,0-6 0,1 0 1,-1-2 9,6 23 0,0-4 873,-1-19 1,1-6-891,9 30 90,-5-35 111,-8-34 57,-3-11-79,-4-42-194,1-32 0,0-25 0,0 3-35,-1-11 0,-1-8-385,-1 18 0,1-13 0,0-6 0,-2 4 1,-1 11 411,-3-1 1,-2 9-1,-1-2 19,1-19 1,-2-2-1,-2 14-1252,-5 23 0,-1 11 1222,-11-13 299,-2 40-343,3 40 78,-10 32 0,0 44 44,19-24 1,1 10 0,2-1-884,-1 15 1,5 9 956,7-20 1,2 13 0,3 4-1,1-4 1,3-10-71,5-4 1,2-8 0,3 4 163,0 8 1,1 7-1,3-4 1,4-14-185,12-6 0,7-11 22,10 3 1,3-7 5,25 9-39,-33-32 0,-2-6 2123,8-12-2263,-8-19-404,-4-20-739,-8-30-3133,-5-33 2629,-20 38 0,-3-2-1110,1-3 0,-4 1 2880,-15 1 0,-1 4 0,7-7 0,-19 19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4.721"/>
    </inkml:context>
    <inkml:brush xml:id="br0">
      <inkml:brushProperty name="width" value="0.08571" units="cm"/>
      <inkml:brushProperty name="height" value="0.08571" units="cm"/>
      <inkml:brushProperty name="color" value="#33CCFF"/>
    </inkml:brush>
  </inkml:definitions>
  <inkml:trace contextRef="#ctx0" brushRef="#br0">39 130 17588,'-33'0'1939,"27"-1"-1536,74 5-375,-20-4 0,5-2-28,12-5 0,4-3-2165,8 1 0,1-2 1498,2-5 1,0-1-1239,-3 4 0,-4 1-2087,-10 3 0,-4 0 3992,27-1 0,-43 5 0,-24 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2.020"/>
    </inkml:context>
    <inkml:brush xml:id="br0">
      <inkml:brushProperty name="width" value="0.08571" units="cm"/>
      <inkml:brushProperty name="height" value="0.08571" units="cm"/>
      <inkml:brushProperty name="color" value="#33CCFF"/>
    </inkml:brush>
  </inkml:definitions>
  <inkml:trace contextRef="#ctx0" brushRef="#br0">451 244 10092,'50'-41'1202,"-1"0"1,-2 5 0,-12 2-374,-27 5-414,-3 6-68,-5 4-123,-15 7-33,-10 6 55,-28 3 157,-13 10-10,-15 11-135,-4 11-46,4 10-88,15-2-124,20-4 0,23-7 0,13-4 123,17 0 146,20 4-57,20 6-99,23 8-90,10 8-23,-4 6-34,-8 4 0,-19-2 34,-15-5 12,-19-8-3371,-8-8 3606,-12-7 301,-14-8-144,-16-5-281,-20-8 12,-12-3-102,-9-8-33,3-12-33,3-7-2695,16-7 1416,10 6 359,13 12-3506,9 8 4459,8 19 0,8-9 0,4 9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2.269"/>
    </inkml:context>
    <inkml:brush xml:id="br0">
      <inkml:brushProperty name="width" value="0.08571" units="cm"/>
      <inkml:brushProperty name="height" value="0.08571" units="cm"/>
      <inkml:brushProperty name="color" value="#33CCFF"/>
    </inkml:brush>
  </inkml:definitions>
  <inkml:trace contextRef="#ctx0" brushRef="#br0">75 84 18507,'-41'-14'829,"8"0"-751,51 11 102,18-7-79,37-2-73,-21 5 0,4 0-589,13 2 0,5 1 561,12 0 0,3 2-17,7 1 0,0 0-11,2 1 0,-2 0-180,-10 0 1,-5 0-477,-16 1 1,-5 0-920,12 3-828,-38 4-3787,-43 4 6218,-25 5 0,10-7 0,-6-1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3.184"/>
    </inkml:context>
    <inkml:brush xml:id="br0">
      <inkml:brushProperty name="width" value="0.08571" units="cm"/>
      <inkml:brushProperty name="height" value="0.08571" units="cm"/>
      <inkml:brushProperty name="color" value="#33CCFF"/>
    </inkml:brush>
  </inkml:definitions>
  <inkml:trace contextRef="#ctx0" brushRef="#br0">127 65 15751,'0'-36'33,"0"8"-100,0 28-213,0 0 269,0 2 11,4 0-11,1 3 11,3-2 0,1-1 11,-4-1 0,1-1 0,-4 0 124,-1 1-124,-1 1 22,0 1 46,0-1 66,0-1 203,0 1-2466,-7-2-4358,-19 1 6476,-30-1 0,21 0 0,-8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6.040"/>
    </inkml:context>
    <inkml:brush xml:id="br0">
      <inkml:brushProperty name="width" value="0.08571" units="cm"/>
      <inkml:brushProperty name="height" value="0.08571" units="cm"/>
      <inkml:brushProperty name="color" value="#33CCFF"/>
    </inkml:brush>
  </inkml:definitions>
  <inkml:trace contextRef="#ctx0" brushRef="#br0">29 457 11201,'-6'-10'3261,"2"1"-2521,4 9 234,0 0-851,-8-12-123,6 9 45,-6-9 135,8 35 425,3 17-202,10 39-56,5 15-224,-4-43 1,2 1-40,-1-1 0,-1-3-3386,14 38 3336,-6-18-1,-7-22 34,-4-17 236,-7-17 201,0-6 45,-4-6 571,2-9-1018,-1-17 3290,1-27-3359,5-31-533,-2 31 1,1-3 493,2-7 0,1 0 6,1-4 0,2 0 0,0 2 0,0 0-6,1 7 1,-1 3-51,16-39-3106,2 25 3050,6 17-2170,13 14 1789,10 8-1182,12 11 532,6 9-593,1 13-551,-8 24-1533,-14 17 3820,-23 25 0,-16-28 0,-15-6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6.970"/>
    </inkml:context>
    <inkml:brush xml:id="br0">
      <inkml:brushProperty name="width" value="0.08571" units="cm"/>
      <inkml:brushProperty name="height" value="0.08571" units="cm"/>
      <inkml:brushProperty name="color" value="#33CCFF"/>
    </inkml:brush>
  </inkml:definitions>
  <inkml:trace contextRef="#ctx0" brushRef="#br0">62 165 11448,'0'-13'2655,"0"2"-1836,0 11 514,0 0-739,0-9-157,0 7-135,0-6-44,0 8 437,0 0-438,0-3-21,0-1-214,0-6 0,0-5-22,-4-2 0,0-5 12,-5 2-12,4 6-23,-1 5-10,4 6-763,1 3 1099,1-1-158,0-1 203,0 0-371,0 10 23,3 17 56,-3 28 45,3 28 5,-2-29 1,-2 2-63,-2 4 1,-1 2-17,0-5 1,0-1 16,-8 39-3437,5-30 3425,4-25 79,3-20 101,0-11 426,0-5-483,15-28-21,7-11-57,18-32-44,3-9 11,2 0-45,-3 4 79,-6 16-12,-6 17 3381,-8 15-3347,-4 13-101,-5 6 11,0 5 34,3 6 78,7 16-3370,3 16 3326,6 26-17,0 10-62,0 5-11,-3-5-426,-1-9-482,-2-12-840,-1-10-1647,-2-11 3406,6-12 0,-16-9 0,2-6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9.468"/>
    </inkml:context>
    <inkml:brush xml:id="br0">
      <inkml:brushProperty name="width" value="0.08571" units="cm"/>
      <inkml:brushProperty name="height" value="0.08571" units="cm"/>
      <inkml:brushProperty name="color" value="#33CCFF"/>
    </inkml:brush>
  </inkml:definitions>
  <inkml:trace contextRef="#ctx0" brushRef="#br0">38 186 7336,'-7'0'3137,"1"0"-2039,6 0 1569,0 0-2096,-11-21-178,9 12-169,-9-18-213,16 12 34,14-5 22,13-5-22,19-2-23,8 7 1,6 6-23,0 8 0,-2 5-12,-8 13 12,-8 12 0,-12 19 124,-11 19-3348,-13 11 3604,-5 14-2345,-12 5 2211,-6 0-123,-3-9-67,-2-16-56,9-14-23,4-16 2241,11-11-2297,14-10 3317,20-9-3609,25-4-609,14-8-622,8-12-1558,-8-13-1423,-19-9 4583,-27-7 0,-19 22 0,-15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7.191"/>
    </inkml:context>
    <inkml:brush xml:id="br0">
      <inkml:brushProperty name="width" value="0.04286" units="cm"/>
      <inkml:brushProperty name="height" value="0.04286" units="cm"/>
      <inkml:brushProperty name="color" value="#33CCFF"/>
    </inkml:brush>
  </inkml:definitions>
  <inkml:trace contextRef="#ctx0" brushRef="#br0">21 46 12344,'-5'0'1715,"1"0"-976,4 0 1491,0 0-1715,-5 0-66,3 0 21,-3 0-44,5 0 11,0 0-348,4 0 58,6-1-114,11-2 79,9 1-101,8-2-11,1 3 0,-4 0-347,-8 1-247,-10 0-448,-10 0-594,-3-1-2431,-1-6 4067,0-3 0,0 2 0,-1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9.624"/>
    </inkml:context>
    <inkml:brush xml:id="br0">
      <inkml:brushProperty name="width" value="0.08571" units="cm"/>
      <inkml:brushProperty name="height" value="0.08571" units="cm"/>
      <inkml:brushProperty name="color" value="#33CCFF"/>
    </inkml:brush>
  </inkml:definitions>
  <inkml:trace contextRef="#ctx0" brushRef="#br0">12 143 6584,'-11'-32'-515,"28"-1"1541,77 11-2332,-40 10 1,2 1 1305,3 2 0,-2 1 0,9-2 0,-14 5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09.970"/>
    </inkml:context>
    <inkml:brush xml:id="br0">
      <inkml:brushProperty name="width" value="0.08571" units="cm"/>
      <inkml:brushProperty name="height" value="0.08571" units="cm"/>
      <inkml:brushProperty name="color" value="#33CCFF"/>
    </inkml:brush>
  </inkml:definitions>
  <inkml:trace contextRef="#ctx0" brushRef="#br0">494 1 15146,'-14'68'257,"1"0"1,-2-2 0,-4-6 55,-32 18-134,-8-6 35,-3-16-35,1-13 202,8-19 0,9-13-45,9-11-145,5-21-191,10-14 0,7-24 45,8-5-45,16 3-45,16 13 34,21 17-12,20 16-22,6 14-11,4 22-168,-4 13-549,-8 19-3841,-8 1 2990,-11-3-1189,-10-9 2813,3-15 0,-22-12 0,2-11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0.171"/>
    </inkml:context>
    <inkml:brush xml:id="br0">
      <inkml:brushProperty name="width" value="0.08571" units="cm"/>
      <inkml:brushProperty name="height" value="0.08571" units="cm"/>
      <inkml:brushProperty name="color" value="#33CCFF"/>
    </inkml:brush>
  </inkml:definitions>
  <inkml:trace contextRef="#ctx0" brushRef="#br0">75 13 13992,'2'-7'1479,"-1"2"-942,-1 5 169,0 0-235,-5 82-147,-4-21 1,0 5-1098,1 15 0,-1 4 790,-2 3 0,0-3-1306,6-27 0,1-1 723,1 14 0,1-2-779,1 25-347,1-40 1,0-4 1691,0-3 0,0-22 0,0-13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0.446"/>
    </inkml:context>
    <inkml:brush xml:id="br0">
      <inkml:brushProperty name="width" value="0.08571" units="cm"/>
      <inkml:brushProperty name="height" value="0.08571" units="cm"/>
      <inkml:brushProperty name="color" value="#33CCFF"/>
    </inkml:brush>
  </inkml:definitions>
  <inkml:trace contextRef="#ctx0" brushRef="#br0">1 1 6349,'54'34'608,"1"0"1,-9-7 0,-10 4 1460,-27 68-1643,-9-23 1384,-5-5-1620,-1-10 864,-2-15-1054,4-17 2393,15-12-3065,22-32-841,38-23 567,-16 3 0,5-4 946,19-10 0,-2 3 0,-29 16 0,-2 2 0,40-20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2.435"/>
    </inkml:context>
    <inkml:brush xml:id="br0">
      <inkml:brushProperty name="width" value="0.08571" units="cm"/>
      <inkml:brushProperty name="height" value="0.08571" units="cm"/>
      <inkml:brushProperty name="color" value="#33CCFF"/>
    </inkml:brush>
  </inkml:definitions>
  <inkml:trace contextRef="#ctx0" brushRef="#br0">546 130 12692,'0'-22'1389,"0"2"-952,0 16-124,0-1 80,0-2 33,0 0 78,0-2-11,0 0-101,-4-2-89,-5 1-169,-7 1-56,-6 1-78,-5 4 34,-6 1-34,-4 1 0,0 2 0,4 2-11,8 6 11,9 8-23,8 12 35,4 11-12,11 11 11,16 16 34,18 10-40,-11-31 1,4 0 16,2 1 1,2 1-1,1 0 0,1-1-22,-1-4 0,-2-1 79,29 29 33,-16-9 34,-23-30 291,-11-7 145,-15-21-223,-16-3-269,-18 0-143,-25-4 1,-20-2 0,6 1-1958,12 2 0,-2 2-485,-29 6 0,-12 6 0,22 5 1928,14 23 0,-10 14 0,75-25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2.654"/>
    </inkml:context>
    <inkml:brush xml:id="br0">
      <inkml:brushProperty name="width" value="0.08571" units="cm"/>
      <inkml:brushProperty name="height" value="0.08571" units="cm"/>
      <inkml:brushProperty name="color" value="#33CCFF"/>
    </inkml:brush>
  </inkml:definitions>
  <inkml:trace contextRef="#ctx0" brushRef="#br0">10 158 14103,'5'10'5087,"-20"1"-5087,19-10 292,6-4-23,47-9-123,38-11-118,-34 8 0,4 0-1054,10-2 1,3 1 1014,8 1 0,0 1-34,3 1 0,-1 2-404,-6 3 1,-5 1-728,-11 3 0,-6 0-1379,17 2-1244,-40 19 3799,-56 13 0,11-6 0,-22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2.997"/>
    </inkml:context>
    <inkml:brush xml:id="br0">
      <inkml:brushProperty name="width" value="0.08571" units="cm"/>
      <inkml:brushProperty name="height" value="0.08571" units="cm"/>
      <inkml:brushProperty name="color" value="#33CCFF"/>
    </inkml:brush>
  </inkml:definitions>
  <inkml:trace contextRef="#ctx0" brushRef="#br0">0 434 19561,'61'-31'302,"-2"20"-201,-17 40-68,7 27 46,3 19-4308,2 7 4240,-3-2 394,-8-18-382,-10-16-2111,-12-22 2267,-12-12 213,-4-8 538,-5-17-930,0-21-34,4-35 17,0 20 1,1-5-29,3-11 0,2-3-655,3-3 0,1 0 543,1 2 0,2 3-28,0 9 0,1 5-845,16-20-1591,-2 34-4315,12 25 6936,-14 27 0,0-7 0,-20 10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3.345"/>
    </inkml:context>
    <inkml:brush xml:id="br0">
      <inkml:brushProperty name="width" value="0.08571" units="cm"/>
      <inkml:brushProperty name="height" value="0.08571" units="cm"/>
      <inkml:brushProperty name="color" value="#33CCFF"/>
    </inkml:brush>
  </inkml:definitions>
  <inkml:trace contextRef="#ctx0" brushRef="#br0">0 1 16882,'7'12'2645,"-1"-3"-2634,-6-9 124,0 0-23,26 18 56,-10 10-23,19 22-66,-22 7-79,-6-1 22,-6-6-11,-1-12 0,0-16 57,0-10 77,0-10-122,3-11-23,14-21 0,11-21 0,19-16-3392,4 5 3324,0 21-1061,-7 20 1129,-2 22-1816,-2 24 1939,4 20-22,7 19-68,6 7-10,8-4 717,-22-33 0,0-4-2029,17 3-2785,3-7 4074,-40-99 0,-12 55 0,-7-55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2:15.200"/>
    </inkml:context>
    <inkml:brush xml:id="br0">
      <inkml:brushProperty name="width" value="0.08571" units="cm"/>
      <inkml:brushProperty name="height" value="0.08571" units="cm"/>
      <inkml:brushProperty name="color" value="#33CCFF"/>
    </inkml:brush>
  </inkml:definitions>
  <inkml:trace contextRef="#ctx0" brushRef="#br0">4205 1283 7560,'0'-6'1501,"0"0"-10,0 6-405,0 0-4653,-90-79 4429,45 37-386,-13-11 1,0-1 489,14 4 144,-9-13-573,14 17-110,-13-10-158,11 22-79,-10-5 90,-9 0 0,-7-7-44,-8-1 27,19 9 0,0-1-1218,11 9 1,0 0 1021,-14-11 0,0 0 0,15 13 1,2 3 100,-3 1 0,-1 2-90,-47-14 1017,44 23 0,0 3-1062,-1 2 1,-1 1-81,0 3 0,-1 0 86,0 2 0,0 0 6,1 1 0,0 0 11,1 1 0,0-1 44,-48 0-2004,-1-3 1971,4 1-1337,6-3 1405,7 4-450,29 0 0,-2 1 337,-7 10 0,-2 3 388,-2 0 0,-1 3-388,-6 10 1,1 4 5,9-1 0,1 1 16,-5 4 1,-1 0-39,-1 0 0,1 0 16,2 1 0,1 1 0,5-2 1,1 0 28,6 1 0,3 0-29,4-1 0,4 2 580,4-1 0,4 1-579,-25 35-23,10 5 0,9 5 56,5 12-23,17-40 1,2 2 5,0 5 0,-1 2 11,0 5 1,-1 0-570,2 1 0,1 0 535,-1 0 1,2 0 40,3-4 0,1-2-24,3-4 1,1 0-29,2-4 1,1 0 5,2 44 23,2-1 0,17-3-12,-5-45 0,5 0-5,6 0 0,7 3 31,12 11 1,8 7 0,-3-5 713,2-2 1,2 0-759,-2 0 0,6 5 0,3-3 52,12-1 0,5-4 0,-4-4-721,0 1 0,2-2 668,3 0 1,6 4 0,-1-7 37,-12-15 0,0-5 0,-3-3 657,12 4 0,1-3-676,-10-5 1,2 0-1,-4-3-5,0-4 0,-3-4 22,-1 0 1,-2-2 4,-5-1 1,-1-1-761,-3-1 0,3-2 738,20 2 1,0-1 677,-15-3 1,-1 0-679,22 0 1,0-2-182,-19-1 1,-2-2 169,3 1 0,2-2-11,-1-2 0,1 0 11,-2 0 1,-1-2-1,-3-1 0,-1-1-11,-5 1 0,-2-1 0,45-12 0,-9-2 1619,-5-6-1614,-23 7 1,0-2-12,-12 4 1,1-1 5,16-8 0,1 1-23,-14 5 1,-2 0 22,3 0 0,1-1 5,-2 1 1,0 0-6,-3 1 0,-1 0 23,38-19-12,-12 1-175,-28 12 1,-1-2 186,20-15 256,-23 13 1,-1-1-269,16-17-1673,0-5 1712,-16 8 1,0-3 1978,18-25-2012,-21 21 0,-1-1-1448,8-24 1454,-5-3-12,-6-4 137,-6-3-126,-7-6 6,-11 43 0,-2-1-23,-1-2 1,-1-2 1197,0-5 0,-1-1-1186,-2-2 0,0 0 5,-1-1 1,-1 1 16,0 2 0,-1-1 62,-1-12 0,-3 3 1202,-1 19 1,-2 2-1225,-4-10 0,-3 3-1,-23-16-55,-12-1-1550,17 34 0,-2 0 1549,-6-3 1,-2-1-653,-8-3 1,-6-1 636,-7-1 1,-8-2 0,1 2 18,12 9 0,1 1 0,-4 0-8,-20-13 1,-5-1 0,4 3-8,18 12 0,3 2 1,0 2-5,-2-1 1,-1 1-1,0 2-4,2 1 1,-2 1 0,1 2-4,-2 2 0,-1 2 0,0 2-26,-2 3 0,0 2 0,-2 3-8,-1 2 1,-1 2-1,0 3-48,-2 0 0,0 3 0,-7 3-375,-4 4 0,-8 5 0,-2 1 1,6 1-67,-10 3 0,5 1 0,-5 4 48,23-3 0,-5 2 0,-1 1 0,2 2 0,4 2-427,-1 3 0,4 2 0,2 2 0,-1 2-1278,-3 2 1,0 1 0,0 3 0,1 0 2179,-4 3 0,-1 3 0,3-1 0,7-3 0,-21 10 0,10-2 0,13-7 0,1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2.588"/>
    </inkml:context>
    <inkml:brush xml:id="br0">
      <inkml:brushProperty name="width" value="0.08571" units="cm"/>
      <inkml:brushProperty name="height" value="0.08571" units="cm"/>
      <inkml:brushProperty name="color" value="#33CCFF"/>
    </inkml:brush>
  </inkml:definitions>
  <inkml:trace contextRef="#ctx0" brushRef="#br0">6 19 7560,'-3'-10'1602,"0"2"-683,3 8 919,0 0-1435,1 12-145,5 9-124,5 18-78,5 10 0,6 7-56,0 5 34,2 2-34,-1-2-12,-4-4-760,0-9-2243,-5-6 2167,-3-7 0,-5-17 0,-3-6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7.576"/>
    </inkml:context>
    <inkml:brush xml:id="br0">
      <inkml:brushProperty name="width" value="0.04286" units="cm"/>
      <inkml:brushProperty name="height" value="0.04286" units="cm"/>
      <inkml:brushProperty name="color" value="#33CCFF"/>
    </inkml:brush>
  </inkml:definitions>
  <inkml:trace contextRef="#ctx0" brushRef="#br0">100 59 17078,'-13'-32'168,"2"6"-179,11 25-45,2 1 44,5 4 12,4 11 0,5 9-22,-2 12 22,-3 3 542,-5 1-486,-4-2 302,-11 0-11,-5-3-3847,-11-3 3826,-3-1 833,4-8-868,3-3 61,9-6-274,4-5-78,6-6-11,1-1 3403,1 0-3302,0-1-1,7 1-89,7 0-302,16-1-4267,11-1 2328,16 0-4268,10 0 6448,16-5 0,-37 4 0,-4-3 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0.085"/>
    </inkml:context>
    <inkml:brush xml:id="br0">
      <inkml:brushProperty name="width" value="0.08571" units="cm"/>
      <inkml:brushProperty name="height" value="0.08571" units="cm"/>
      <inkml:brushProperty name="color" value="#33CCFF"/>
    </inkml:brush>
  </inkml:definitions>
  <inkml:trace contextRef="#ctx0" brushRef="#br0">1 60 9233,'0'-33'662,"0"6"1109,0 27-1906,0 0 783,0 17-570,4 9 355,5 26-399,6 8-23,4 6 0,-2-1-11,-2-4 11,-1-4-11,-3-7-2281,0-9 2281,-3-6-2115,0-10 2104,-5-4-529,0-8 473,-3-5-23,0-2-44,0-4-3813,0 0 3947,0-11 0,0 7 0,0-6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1.850"/>
    </inkml:context>
    <inkml:brush xml:id="br0">
      <inkml:brushProperty name="width" value="0.08571" units="cm"/>
      <inkml:brushProperty name="height" value="0.08571" units="cm"/>
      <inkml:brushProperty name="color" value="#33CCFF"/>
    </inkml:brush>
  </inkml:definitions>
  <inkml:trace contextRef="#ctx0" brushRef="#br0">1 22 6339,'8'-3'1232,"-1"0"-829,-7 3 640,0 0-304,16-5-55,-13 3-147,13-5-77,-16 7 358,0-2-818,3 2 0,0 3 134,7 13-11,5 10-22,5 17-90,2 4 1,3 1-12,-4 1 0,2-2-23,-6-1 1,0 1 22,-4-3 0,-5-2-45,-2-8-78,-3-6-280,-1-10-427,-1-5 24,-1-4-1066,0-6-425,0 0 2297,0-3 0,0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6.027"/>
    </inkml:context>
    <inkml:brush xml:id="br0">
      <inkml:brushProperty name="width" value="0.08571" units="cm"/>
      <inkml:brushProperty name="height" value="0.08571" units="cm"/>
      <inkml:brushProperty name="color" value="#33CCFF"/>
    </inkml:brush>
  </inkml:definitions>
  <inkml:trace contextRef="#ctx0" brushRef="#br0">220 206 6439,'-9'4'1323,"2"-1"-842,7-3 259,0 0-348,-38 5 67,25-3-100,-31 3-112,30-5 22,-2 2 33,-4-1-56,1 2 68,3-1-22,2-1-191,9-1-90,1 0 11,4 0-470,0 2 448,3-2 0,11 2 78,16-2-33,23-2-45,19-5 0,19-5 11,-39 4 0,2-2-11,6-1 0,1 0 0,5-2 0,1 1 22,2-1 1,0 0-866,-1 0 1,-1 0 853,-4 1 0,-1 0 6,-7 1 0,-3 1 28,37-9 0,-23 5-11,-19 3-23,-20 6 78,-12 2 1,-10 3-79,-4 0 504,-1 0-548,-10 0 1651,-1-1-1809,-7 0-212,1 0-281,1 1-313,2 0-706,1 0-168,3 0 1871,2 0 0,3 0 0,2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6.346"/>
    </inkml:context>
    <inkml:brush xml:id="br0">
      <inkml:brushProperty name="width" value="0.08571" units="cm"/>
      <inkml:brushProperty name="height" value="0.08571" units="cm"/>
      <inkml:brushProperty name="color" value="#33CCFF"/>
    </inkml:brush>
  </inkml:definitions>
  <inkml:trace contextRef="#ctx0" brushRef="#br0">1 16 10608,'0'-9'1434,"0"2"-1176,0 7-102,0 0-189,3 0 33,4 0 11,10 3 11,8 9-10,11 6-12,4 10-12,4 1-111,2 11-941,-21-8-740,-10 11-1927,-55-6 2883,-34 7 0,21-19 0,-4-1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7.005"/>
    </inkml:context>
    <inkml:brush xml:id="br0">
      <inkml:brushProperty name="width" value="0.08571" units="cm"/>
      <inkml:brushProperty name="height" value="0.08571" units="cm"/>
      <inkml:brushProperty name="color" value="#33CCFF"/>
    </inkml:brush>
  </inkml:definitions>
  <inkml:trace contextRef="#ctx0" brushRef="#br0">57 59 6372,'2'-6'1479,"-1"0"-1020,-1 6 180,0 0-56,7-19-57,-5 12-111,6-13-34,-7 19 1703,0 1-2073,-1 3 45,-3 9 23,-3 7-3415,-4 12 3358,-1 0 0,2 1-10,3-8 10,1-1 0,2-6 12,0 0-12,-2-2 3426,0 0-3448,1-2 12,-1-1-12,3-2-56,1-3 0,1 0-180,0 0 169,0 1 11,7 3-134,4 0-101,13 2-124,3-1-3896,3 2 2317,-2-1-785,-5 3 2779,-4-1 0,-9-5 0,-5-3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28.209"/>
    </inkml:context>
    <inkml:brush xml:id="br0">
      <inkml:brushProperty name="width" value="0.08571" units="cm"/>
      <inkml:brushProperty name="height" value="0.08571" units="cm"/>
      <inkml:brushProperty name="color" value="#33CCFF"/>
    </inkml:brush>
  </inkml:definitions>
  <inkml:trace contextRef="#ctx0" brushRef="#br0">98 0 6305,'-4'2'818,"2"-1"975,2-1-617,0 2-750,0-1 2196,0 1-2410,0 1 103,0-3-102,-2 3-101,-5-1-90,-3 1-22,-9 0 22,3 0 1,0-1-1,4-1-89,7-1-23,1 0-2364,4 0 493,0 3-122,0-1 2083,0 4 0,0-4 0,0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1.757"/>
    </inkml:context>
    <inkml:brush xml:id="br0">
      <inkml:brushProperty name="width" value="0.08571" units="cm"/>
      <inkml:brushProperty name="height" value="0.08571" units="cm"/>
      <inkml:brushProperty name="color" value="#33CCFF"/>
    </inkml:brush>
  </inkml:definitions>
  <inkml:trace contextRef="#ctx0" brushRef="#br0">198 29 9397,'-79'9'807,"15"-2"-718,61-6-89,2-1 416,1 2-24,8-2-56,3 0 22,5 0 91,-3-3-57,-5 2 0,-3-1-56,-4 2 605,-1 0-784,-5 0-135,-8 1 57,-6 5-12,-3-1-45,4 3-11,9-5-11,5-1 202,4-2 12,0-6-158,2-5 0,-1-4-23,2-2-22,-3 7 135,0 4 11,0 5-146,0 1-11,-3 0-22,-2 0 10,-1 0 1,-1 0 11,3 0 0,2 0-3406,1 0-225,6 0 3631,13 0 0,-8 0 0,7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2.471"/>
    </inkml:context>
    <inkml:brush xml:id="br0">
      <inkml:brushProperty name="width" value="0.08571" units="cm"/>
      <inkml:brushProperty name="height" value="0.08571" units="cm"/>
      <inkml:brushProperty name="color" value="#33CCFF"/>
    </inkml:brush>
  </inkml:definitions>
  <inkml:trace contextRef="#ctx0" brushRef="#br0">97 13 8187,'5'-3'2869,"-1"0"-2130,-4 3 247,0 0-739,0-3-57,0 3 292,-4-3-381,-2 3-56,-4 1-34,2 1 12,3 0 21,4-1 460,1-1-2442,-3 0-4818,-7 0 6756,-15-3 0,11 3 0,-6-3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3.416"/>
    </inkml:context>
    <inkml:brush xml:id="br0">
      <inkml:brushProperty name="width" value="0.08571" units="cm"/>
      <inkml:brushProperty name="height" value="0.08571" units="cm"/>
      <inkml:brushProperty name="color" value="#33CCFF"/>
    </inkml:brush>
  </inkml:definitions>
  <inkml:trace contextRef="#ctx0" brushRef="#br0">427 335 7015,'-51'10'1205,"0"0"0,-39 6-4255,53-10 3577,-7-1 215,-8 1-339,0-1 1089,2-1-1414,97 0-55,2-3-18,15 1 1,8-2 5,-14-2 0,-1 0 190,3-1 0,2-1-218,5-2 1,3-1 122,3 0 1,3 0-113,4 0 1,1-1 5,0-1 0,-2 1 494,-4 0 1,-3 0-501,-10 0 1,-4 1-6,28-5-11,-32 6 22,-25-2 0,-18 2 11,-7-3 22,-16-15 12,-5 2 2980,-16-14-3013,-6 5 32,-2-2 1,-4 0 0,4 3 56,6 5 294,10 9-395,10 7 33,8 7-112,5 2-213,2 0 292,7 0 56,29 8-44,26 18-12,3-1-34,1 12-3392,-33-13 3382,-11-2-57,-11-2-246,-25 15-3703,-25-3-667,-37 14 4565,21-26 0,-1-3 1,-8 4-1,0-4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3.772"/>
    </inkml:context>
    <inkml:brush xml:id="br0">
      <inkml:brushProperty name="width" value="0.08571" units="cm"/>
      <inkml:brushProperty name="height" value="0.08571" units="cm"/>
      <inkml:brushProperty name="color" value="#33CCFF"/>
    </inkml:brush>
  </inkml:definitions>
  <inkml:trace contextRef="#ctx0" brushRef="#br0">395 24 12098,'0'-13'717,"0"3"-123,-7 27-247,-12 8-100,-14 21-35,-17 5 1,-9 4-78,-5-2 10,4-7-3470,10-9 3325,15-12-2217,18-7 2217,16-6 292,29 1-169,23-1-123,31 0-78,15-4-79,-45-4 0,0-1-392,-1 0 0,0 1-2431,43 5 2980,-7 4 0,-41-6 0,-11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38.609"/>
    </inkml:context>
    <inkml:brush xml:id="br0">
      <inkml:brushProperty name="width" value="0.04286" units="cm"/>
      <inkml:brushProperty name="height" value="0.04286" units="cm"/>
      <inkml:brushProperty name="color" value="#33CCFF"/>
    </inkml:brush>
  </inkml:definitions>
  <inkml:trace contextRef="#ctx0" brushRef="#br0">1 78 14182,'2'-4'3092,"0"1"-2329,-2 3 234,0 0-740,18-23-10,-6 13 33,14-16-145,-10 19 33,-1 4-90,-1 1-22,-2 2-11,-1 0 0,0 9-1,-5 8 80,-2 13-80,-2 8 147,-6 1-1,-6 3-44,-5-4 34,-7-2-35,3-4 1,0-4-45,6-5 123,4-5-112,5-9-79,3-2 46,2-7-1,10 0-78,10 0-168,19 0-3092,46-6-3228,-14 0 6488,25-8 0,-58 7 0,-12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4.954"/>
    </inkml:context>
    <inkml:brush xml:id="br0">
      <inkml:brushProperty name="width" value="0.08571" units="cm"/>
      <inkml:brushProperty name="height" value="0.08571" units="cm"/>
      <inkml:brushProperty name="color" value="#33CCFF"/>
    </inkml:brush>
  </inkml:definitions>
  <inkml:trace contextRef="#ctx0" brushRef="#br0">0 210 5935,'4'-7'2398,"-1"2"-1759,-3 5 829,0 0-751,15-13 22,-11 10-11,11-10-179,-15 12-89,0-1-90,0-1-146,0 0-56,0 0-34,0 0 12,0 1 10,0-2-54,0 0 10,0-2 45,0-1 22,0-1-33,0 0-1,0 0 23,2 0-56,-1 0-56,5-1 112,8-9 0,0 7-33,5-8-45,-6 9-23,1 1-45,-5 2 23,1 3-45,-4 2-11,-1 1 11,-2 1 0,3 0 34,7 12 22,2 8 156,6 22-100,-6 11 79,-1 17-1,-4 11-67,-1 10-3380,-3 4 3549,2 2-2393,0-6 2169,1-8 66,3-13 90,7 2-78,-5-32-12,4-2 101,-12-29-156,-1-6-79,-4-1 2223,-1-2-3085,0-13 2180,0-8-5049,-18-13 3731,-14-2 0,7 16 0,-3 6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5.805"/>
    </inkml:context>
    <inkml:brush xml:id="br0">
      <inkml:brushProperty name="width" value="0.08571" units="cm"/>
      <inkml:brushProperty name="height" value="0.08571" units="cm"/>
      <inkml:brushProperty name="color" value="#33CCFF"/>
    </inkml:brush>
  </inkml:definitions>
  <inkml:trace contextRef="#ctx0" brushRef="#br0">6 129 7482,'-3'0'3115,"0"0"-5683,3 0 3374,20-42 1399,-11 26-1376,13-31 770,-18 38-972,-3 3-88,-1 1-203,0 3 3336,0 1-3773,0 13 101,5 24 179,4 28-106,-1-15 0,1 2-17,3 8 0,0 1 22,2 5 0,1 0 12,0 0 0,1-1 5,0-5 1,0-1-18,-1-6 0,-1-2 34,11 30-56,-6-22 34,-7-21 22,-4-17 78,-4-10-33,-2-7-56,-1-1-1636,-1-2 11,2-3-269,-2-3-650,1-5-3338,-1-2 5781,0 0 0,0 7 0,0 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37.086"/>
    </inkml:context>
    <inkml:brush xml:id="br0">
      <inkml:brushProperty name="width" value="0.08571" units="cm"/>
      <inkml:brushProperty name="height" value="0.08571" units="cm"/>
      <inkml:brushProperty name="color" value="#33CCFF"/>
    </inkml:brush>
  </inkml:definitions>
  <inkml:trace contextRef="#ctx0" brushRef="#br0">238 235 7784,'0'-9'3104,"0"2"-2410,0 7 841,0 0-952,-28-27 11,18 18-124,-23-21 57,25 23 45,-2-1-46,-3-3-33,-1-3-56,-2-1 11,2-2-10,2 3-102,1 2-67,4 2-23,0 3 34,3-1-111,-1 1-24,-2-2-44,1 4-23,-2-1 23,2 4-90,-1 1-11,4 1-11,-1 0-34,4 0-212,-2 0 178,1 15 68,0 16 0,0 25 0,1 17-46,0 8 12,8-21 1,2-1-3371,6 30 3404,-2-33 0,2-3 0,6 11-902,-6-14 868,-2-14 0,-6-12-45,-3-13 1,-1-5-12,-4-4-291,4-2-34,-3 0 3024,3 0-3248,-4 0 699,2 0-1875,-2-9-1312,0-2 3138,-9-6 0,7 6 0,-6 6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40.622"/>
    </inkml:context>
    <inkml:brush xml:id="br0">
      <inkml:brushProperty name="width" value="0.08571" units="cm"/>
      <inkml:brushProperty name="height" value="0.08571" units="cm"/>
      <inkml:brushProperty name="color" value="#33CCFF"/>
    </inkml:brush>
  </inkml:definitions>
  <inkml:trace contextRef="#ctx0" brushRef="#br0">492 310 12826,'-37'0'897,"13"0"-651,41 0-156,13-2-23,19-6-56,10-4 0,10-7 34,1 3-45,-7 1 0,-15 7-22,-18 2 22,-15 4 190,-11 2 56,-7 0-212,-17 0-34,-15 0 11,-28 5 12,-10 1 10,-6 7-10,2-1 77,9 1 13,9-2 33,16-3-90,14-3-11,12-1-45,11-4-56,3 1-157,3-1 213,14 0 89,15 0-55,25-2-23,22-7 12,11-3-12,-2-5-11,-14 5-11,-26 5 11,-22 4 112,-16 3 11,-25 0-123,-19 0 0,-32 4-875,-22 7 886,42-3 0,-3 2 0,-16 4 0,1 2 57,-24 7 10,38-11 0,6 0 57,8-2-124,16-5-11,14-2-146,6-3 23,3 0 179,31 0 34,13-4-79,42-7-1560,-34 2 0,1-1 1571,6-1 0,3-2-22,24-4 0,-1 1-849,-28 6 0,-2 1 821,8-2 0,-9 2 28,-22 6 12,-21 2 100,-26 1-112,-23 0 11,-31 7-11,-27 6 11,42-3 0,-1 2 745,-1 0 1,-2 2-729,-19 6 0,1 0 28,23-7 0,1 0 0,-11 4 0,5-2 23,6-1-79,24-8-23,15-2-122,12-4 3101,1 0-2956,15 0 1269,15 0-1230,19-3 1,8-3-24,-8-1 1,3-1-6,25-4 1,3-2-1578,-15 1 1,-2-2 1571,2 2 0,-2 0-1178,-5 0 0,-2 2 1172,35-6 11,-29 6 23,-27 6 22,-22 4 213,-9 1 1970,-20 0-2239,-15 1 0,-33 11 22,-19 4-22,33-3 0,-2 1 6,-3 0 0,0-1-1129,2 0 0,0-1 1134,-39 8 11,18-4 68,26-5-90,20-6 0,16-3-112,9-2 2134,3 0-2022,10 0 123,19 0-78,51-14 0,16-6-149,-33 9 1,1-1-32,11-3 1,6-3-1,-7 2-257,-12 3 0,-7 2-616,38-7-315,-28 8-794,-32 0 1310,-27 2 359,-26-5 3782,-18-4-3177,-10-2 415,-2-4-2826,3-2 3329,6 0-317,7-3 82,7 4 23,10 1 571,8 1-1008,4 10-45,5 1 3045,0 9-3247,0 0 565,3 2-744,12 0 23,15 0 10,20 2-565,12 7 520,4 5-77,-9 8-80,-13 5-346,-21 1 56,-11 7-158,-32 12-1030,-27 14 78,9-24 1,-9 1 1568,-8-3 0,-8 1 0,8-4 0,-29 22 0,25-25 0,0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40.883"/>
    </inkml:context>
    <inkml:brush xml:id="br0">
      <inkml:brushProperty name="width" value="0.08571" units="cm"/>
      <inkml:brushProperty name="height" value="0.08571" units="cm"/>
      <inkml:brushProperty name="color" value="#33CCFF"/>
    </inkml:brush>
  </inkml:definitions>
  <inkml:trace contextRef="#ctx0" brushRef="#br0">169 19 10541,'0'-11'1949,"0"3"-862,0 8-538,0 0-482,-38 17 0,11 6-44,-28 16-23,27-3-12,14-7-21,7-4 33,7-3 101,17 0-12,12 1-89,27-1-45,16 1-414,20-2-180,-39-11 1,2-1-802,7-1 0,3-1 1440,7-2 0,-5-1 0,14 1 0,-14-5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43.242"/>
    </inkml:context>
    <inkml:brush xml:id="br0">
      <inkml:brushProperty name="width" value="0.08571" units="cm"/>
      <inkml:brushProperty name="height" value="0.08571" units="cm"/>
      <inkml:brushProperty name="color" value="#33CCFF"/>
    </inkml:brush>
  </inkml:definitions>
  <inkml:trace contextRef="#ctx0" brushRef="#br0">72 98 7111,'12'-4'863,"-2"2"-560,-10 2 403,0 0-538,-17-34 22,5 25-10,-14-27 32,12 33 24,2 2-35,5-1 2,3 2 43,2 0 1009,2 0-1121,0-3-22,0 3-5658,0-3 5546,7 4 0,-5 0 0,5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45.255"/>
    </inkml:context>
    <inkml:brush xml:id="br0">
      <inkml:brushProperty name="width" value="0.08571" units="cm"/>
      <inkml:brushProperty name="height" value="0.08571" units="cm"/>
      <inkml:brushProperty name="color" value="#33CCFF"/>
    </inkml:brush>
  </inkml:definitions>
  <inkml:trace contextRef="#ctx0" brushRef="#br0">47 116 6999,'-3'-5'1692,"0"1"1,3 4-1234,-1-11-78,1 7-45,-2-10 79,2 11-202,-1-1-146,0 3 67,0-3-11,1 1 12,0 0-1,0 2 57,-1-1 10,0 1-44,0-2-78,1-2-34,0-2 0,0 1-12,0 1-33,0 1-11,0 1 0,0 0 0,5-2-12,5 2 23,7-2-22,4 2 22,-1 1-22,-1 1-1,-3 1-11,-2 0-33,-3 0-157,4 18 179,-6-1 22,1 17 23,-7-8 12,-1-1-1,-2-1-11,0-7 0,0 0-168,-3-5-34,-3-2-201,-7-2-79,-6-5-45,-1-2 1,-5-1-214,3-1-3369,-2-10 3470,4-8-2503,3-13 2257,1-7 885,7-10 0,2 22 0,5 2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47.360"/>
    </inkml:context>
    <inkml:brush xml:id="br0">
      <inkml:brushProperty name="width" value="0.08571" units="cm"/>
      <inkml:brushProperty name="height" value="0.08571" units="cm"/>
      <inkml:brushProperty name="color" value="#33CCFF"/>
    </inkml:brush>
  </inkml:definitions>
  <inkml:trace contextRef="#ctx0" brushRef="#br0">44 113 9521,'0'-3'1445,"0"-1"-1142,0 3 739,0-2-796,0 2-335,0-1 346,-1 1 23,-1 1-22,-1 0 11,1 0-56,1 0 190,-1 0-156,1-2-57,-2-1 0,-2-2 91,2-1-180,-3 1 33,4 1 46,-3 2-57,5 0-1412,-1 2 808,1-4-931,0-2-1311,0-8 2723,-3-6 0,2 8 0,-2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52.159"/>
    </inkml:context>
    <inkml:brush xml:id="br0">
      <inkml:brushProperty name="width" value="0.08571" units="cm"/>
      <inkml:brushProperty name="height" value="0.08571" units="cm"/>
      <inkml:brushProperty name="color" value="#33CCFF"/>
    </inkml:brush>
  </inkml:definitions>
  <inkml:trace contextRef="#ctx0" brushRef="#br0">0 240 12042,'21'-27'2801,"-4"6"-2095,-17 19 762,0 2-1479,5 18-1,4 10 12,3 21 12,1 8-1,-5-4 11,-4-1-22,-2-10 11,-2-7 45,0-8-33,0-8 33,-4-5 0,0-5 22,-2-5 45,1-1 68,3-3-23,-2 0-168,1-14-11,-1-13-45,1-28 11,3-19-3347,6-14 3392,9-5-56,11 8-67,28 2 11,-11 38-23,12 10 68,-21 36-34,2 20 56,-4 14 45,-2 17 12,-7 6 21,-2 23-44,-4-25 11,-1 9-67,0-32-191,-2-9-202,0-6-346,-1-7-68,-2-3-213,-1-4-4426,10-2 5513,-2 0 0,-1-2 0,-7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53.704"/>
    </inkml:context>
    <inkml:brush xml:id="br0">
      <inkml:brushProperty name="width" value="0.08571" units="cm"/>
      <inkml:brushProperty name="height" value="0.08571" units="cm"/>
      <inkml:brushProperty name="color" value="#33CCFF"/>
    </inkml:brush>
  </inkml:definitions>
  <inkml:trace contextRef="#ctx0" brushRef="#br0">391 160 6372,'9'-12'1490,"-2"2"-1019,-7 10 2151,0 0-2398,-3-1 112,0 0 45,-2-2-78,0 2 55,1-1-44,0-1-12,-3 1-100,2-1-33,-1 0-102,1 0-56,2 1 0,1 1 583,1 1-146,0 0-236,-1 0-88,-1 0-45,-2 0-34,3 0 22,-4 0-34,6 0 1,-4 0-23,3 0 79,0 0-68,-2 0-11,0 0-11,-4 0 0,1 0 0,1 0 0,1 0 12,1-1 44,1 0 22,-1-2 0,1 3 23,-2-3 0,-1 2 201,-5-5-134,-7 0-123,4 0 79,-9 0-23,12 4-90,-4-2-11,0 4 22,1-3 1,-1 1-1,-1 1-11,1-1 23,0 1 11,-2-1-23,3 0 1,0-1 21,1 3 46,-3-1-34,6 1-34,-4 0 46,7 0 32,-2 0-21,5 0-23,0 0-23,3-2-77,0 1 32,0-1 12,4-1 0,12 0-3369,13-2 3369,17-1 22,7 0-11,23-2 1,-20 3-12,5-1 0,-31 4 22,-12-1-22,-5 3 22,-9-1 3393,-1 1-13246,-3 0 9434,9-2 0,-7 2 1,6-2-1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0.107"/>
    </inkml:context>
    <inkml:brush xml:id="br0">
      <inkml:brushProperty name="width" value="0.04286" units="cm"/>
      <inkml:brushProperty name="height" value="0.04286" units="cm"/>
      <inkml:brushProperty name="color" value="#33CCFF"/>
    </inkml:brush>
  </inkml:definitions>
  <inkml:trace contextRef="#ctx0" brushRef="#br0">1 17 14933,'0'-5'1490,"0"1"-1143,0 3 113,0 1-124,0-3 33,0 2-66,1 0-34,-1 0-34,2 1-89,-2 0 67,1 0-213,-1 10 78,1 13 34,3 24 67,1 18 180,1 19-56,0 10-102,-4 3-321,0-1 299,-2-9-78,0-9-90,0-12 23,0-11-34,0-9-45,0-8-302,0-8-617,0-8-436,5-6-830,3-5-4481,7-5 6711,6-3 0,-9-3 0,-2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54.658"/>
    </inkml:context>
    <inkml:brush xml:id="br0">
      <inkml:brushProperty name="width" value="0.08571" units="cm"/>
      <inkml:brushProperty name="height" value="0.08571" units="cm"/>
      <inkml:brushProperty name="color" value="#33CCFF"/>
    </inkml:brush>
  </inkml:definitions>
  <inkml:trace contextRef="#ctx0" brushRef="#br0">35 97 16019,'0'-26'1905,"-2"2"-1411,-2 14-13,-3 0-66,-1-1-112,1 3 357,3 3-514,2 3 280,2 2-404,0 20 34,11 11-45,5 26-11,16 8-145,0 4-740,-3 0-1726,-12 1-2880,-12 0 4643,-42-2 0,24-28 0,-23-12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56.967"/>
    </inkml:context>
    <inkml:brush xml:id="br0">
      <inkml:brushProperty name="width" value="0.08571" units="cm"/>
      <inkml:brushProperty name="height" value="0.08571" units="cm"/>
      <inkml:brushProperty name="color" value="#33CCFF"/>
    </inkml:brush>
  </inkml:definitions>
  <inkml:trace contextRef="#ctx0" brushRef="#br0">732 513 7067,'0'-12'1143,"0"2"-740,0 10 684,0 0-886,-18-44-133,8 27 122,-14-34 169,14 38-68,-1 2-55,-2-1-169,-2 2-3190,-4-2 3492,-2 0-66,0-1-2302,0-1 2223,1 3 100,1-1-178,-1 0-1484,0 1 1518,-1 2-124,1 1-22,1 5 1494,0 0-1506,-2 3-10,-1 0 10,-24 10 0,9 2 12,-21 13-34,14 0-34,-15 16 2269,21-7-2280,-4 13 3047,29-5-3024,6 3 22,4 7 0,3-3-3263,7 0 3274,3-3-221,7 0 177,5-2 33,1 2 0,25 20 0,-5-16 0,20 18 0,-13-24 22,1-3-22,-2-8 0,17-3 309,-16-14-298,16-3 56,-20-12-22,4-1 78,-3-10 151,-4-13 1,0-7-118,7-18-73,-7-11 0,-5-5 2196,-12-16-2275,-13 22 1,-2-1 16,1-35-10,-6 0-356,-2 0 535,-4 7 44,-16 7-56,-9 29 0,-8 4-2997,-31-21 2812,14 27 0,-5 6-297,-8 9 1,-3 7-1065,-2 6 0,-1 6-51,1 6 1,2 7 107,6 7 0,6 9 1310,-10 39 0,27-26 0,13-3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33:57.942"/>
    </inkml:context>
    <inkml:brush xml:id="br0">
      <inkml:brushProperty name="width" value="0.08571" units="cm"/>
      <inkml:brushProperty name="height" value="0.08571" units="cm"/>
      <inkml:brushProperty name="color" value="#33CCFF"/>
    </inkml:brush>
  </inkml:definitions>
  <inkml:trace contextRef="#ctx0" brushRef="#br0">341 97 8176,'-3'-7'796,"0"2"-684,3 5 145,0 0 35,0-3 133,0 2 69,0-3-35,0 1-224,0-1 0,0 0 101,0 1-77,0-2-103,0 0-66,0-1 168,0-2-68,-4 0-22,-3 0 56,-4 1-45,-4 2-44,-1 2-79,-3 1 0,-15 15 23,6 12-34,-14 18 22,13 15-45,1 3 12,12 2-12,6 24-22,23-24 0,17 15 0,26-33 67,17-8-33,17-12 5,-42-15 0,3-3-11,21-1 0,1-4-3308,26-7 3409,-37 0 0,-6-7 342,-9-18-68,-19-12-145,-16-11-2336,-14-8 1982,-40-13 1,-18 0-1101,15 26 1,-11 5 1195,-16 6 0,-21 0 0,-1 3 0,16 8 0,14 6 0,3 6 0,-12 9 0,1 1 0,-1-1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0.387"/>
    </inkml:context>
    <inkml:brush xml:id="br0">
      <inkml:brushProperty name="width" value="0.08571" units="cm"/>
      <inkml:brushProperty name="height" value="0.08571" units="cm"/>
      <inkml:brushProperty name="color" value="#33CCFF"/>
    </inkml:brush>
  </inkml:definitions>
  <inkml:trace contextRef="#ctx0" brushRef="#br0">1 6 7560,'5'-3'-1826,"-1"0"1826,-4 3 280,0 0-280,9 8 0,-7-6 0,6 7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1.759"/>
    </inkml:context>
    <inkml:brush xml:id="br0">
      <inkml:brushProperty name="width" value="0.08571" units="cm"/>
      <inkml:brushProperty name="height" value="0.08571" units="cm"/>
      <inkml:brushProperty name="color" value="#33CCFF"/>
    </inkml:brush>
  </inkml:definitions>
  <inkml:trace contextRef="#ctx0" brushRef="#br0">229 41 7212,'-7'-22'79,"-3"4"-113,1 18-78,-8 0 22,-4 0-33,-4 0-291,-3 0-68,-2 0 180,0 4 302,4 0 0,11 1 0,5-3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2.203"/>
    </inkml:context>
    <inkml:brush xml:id="br0">
      <inkml:brushProperty name="width" value="0.08571" units="cm"/>
      <inkml:brushProperty name="height" value="0.08571" units="cm"/>
      <inkml:brushProperty name="color" value="#33CCFF"/>
    </inkml:brush>
  </inkml:definitions>
  <inkml:trace contextRef="#ctx0" brushRef="#br0">166 116 12277,'-45'-30'1658,"-1"1"1,-25-20-1077,68 44 1,3 3 885,0 2-986,4 0 55,16 0-88,20 1-3438,32 15 3151,-25-3 1,4 4-1,11 9 1,3 6-789,11 6 0,2 5 723,-19-9 0,1 3 0,1 1-638,7 5 0,2 2 1,0 2 622,6 4 0,0 3 0,2 2-335,-15-11 1,1 0-1,0 2 1,0 0 263,1 1 0,-1 1 0,2 1 0,3 4 154,0 1 0,5 4 1,0 2-1,1 0 0,-4-2-159,-7-7 1,-1 0 0,-2-1 0,0 0 0,0 0-5,12 11 1,1 0 0,-4-1 0,-4-6-3,-4-2 0,-4-3 0,-11-10 0,7 5 757,-23-25-891,-17-12 1744,-8-8-2136,-5-5-651,-1-19-1131,0-21-774,-4-28-128,-2 25 0,-2-4 3788,-3-11 1,-2 3 0,-3-13 0,-1 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2.530"/>
    </inkml:context>
    <inkml:brush xml:id="br0">
      <inkml:brushProperty name="width" value="0.08571" units="cm"/>
      <inkml:brushProperty name="height" value="0.08571" units="cm"/>
      <inkml:brushProperty name="color" value="#33CCFF"/>
    </inkml:brush>
  </inkml:definitions>
  <inkml:trace contextRef="#ctx0" brushRef="#br0">2707 0 18686,'-46'20'422,"0"1"0,-11 5 1,-4 6-143,-15 14 0,-5 6-779,18-13 1,-1 2 0,-2 1 655,-5 5 0,-1 1 0,0 3-34,-4 3 1,0 2-1,0 2-19,-1 3 1,0 2 0,1 1-782,17-14 0,1 1 0,0 0 0,0 1 705,1 0 0,1 1 0,0-1 0,1 1 2,-17 14 0,0 0 0,3 0-30,4-4 0,2-1 0,1-1 11,6-6 0,1-2 1,2 0-24,-16 16 1,4-2 11,11-10 0,3-2 365,9-10 0,4-3-779,-17 23-449,16-22-246,17-17-830,12-15 389,5-5-1408,33-27-3630,29-31 6541,-3 1 1,2-1 0,11-12 0,3-6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2.800"/>
    </inkml:context>
    <inkml:brush xml:id="br0">
      <inkml:brushProperty name="width" value="0.08571" units="cm"/>
      <inkml:brushProperty name="height" value="0.08571" units="cm"/>
      <inkml:brushProperty name="color" value="#33CCFF"/>
    </inkml:brush>
  </inkml:definitions>
  <inkml:trace contextRef="#ctx0" brushRef="#br0">1582 0 17465,'3'73'1434,"-14"-24"0,-10 5-1626,-12 1 0,-10 3 1,-1 3 359,-5 7 0,-2 3 1,-1 1-278,-6 7 1,-1 1 0,-2 1 183,14-17 1,-1 1-1,0 1 1,0-1-601,-1 0 1,0 1-1,0-1 1,0 0 526,2-3 1,0 1 0,0-1 0,1-1-3,-10 14 0,0 0 0,2-4-107,7-7 1,1-3-1,3-2 23,-10 15 0,5-4-129,13-16 1,4-4-730,-9 18-414,25-29-2,11-21-368,40-25-1915,39-40 3666,-7 0 0,0-1 0,-25 17 1,-2 0-1,1-4 0,1-1 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3.005"/>
    </inkml:context>
    <inkml:brush xml:id="br0">
      <inkml:brushProperty name="width" value="0.08571" units="cm"/>
      <inkml:brushProperty name="height" value="0.08571" units="cm"/>
      <inkml:brushProperty name="color" value="#33CCFF"/>
    </inkml:brush>
  </inkml:definitions>
  <inkml:trace contextRef="#ctx0" brushRef="#br0">1962 0 10248,'-65'62'405,"0"-1"0,0 1 0,0-1 0,-2 3 0,-1 0 0,1 0 0,1-1-296,4-3 0,1-1 1,1 0-1,-2 0-104,-2 4 1,0 1 0,-1 0-1,1 0 3,0-1 1,0 1-1,1-1 1,1 0-9,4-1 0,0-1 0,1-1 0,3 0-71,-11 12 0,2-2 0,4-1-142,10-9 0,3-2 0,3-2-47,-4 9 1,8-4-1881,-2 14-1260,103-65 3400,-14-34 0,2-9 0,0 12 0,-2-1 0,-9-10 0,1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3.191"/>
    </inkml:context>
    <inkml:brush xml:id="br0">
      <inkml:brushProperty name="width" value="0.08571" units="cm"/>
      <inkml:brushProperty name="height" value="0.08571" units="cm"/>
      <inkml:brushProperty name="color" value="#33CCFF"/>
    </inkml:brush>
  </inkml:definitions>
  <inkml:trace contextRef="#ctx0" brushRef="#br0">1157 0 17084,'-41'58'641,"1"0"0,-1 0 0,1-1 0,-1-1 0,-1-4-602,-15 10 0,0-5-39,0 0 0,-1-1-1116,-13 8 1,-1-4 325,19-19 0,-1-3-555,-10 6 1,-1-8-4068,-31-12 5412,44-15 0,3-4 0,-10-3 0,12-2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1.307"/>
    </inkml:context>
    <inkml:brush xml:id="br0">
      <inkml:brushProperty name="width" value="0.04286" units="cm"/>
      <inkml:brushProperty name="height" value="0.04286" units="cm"/>
      <inkml:brushProperty name="color" value="#33CCFF"/>
    </inkml:brush>
  </inkml:definitions>
  <inkml:trace contextRef="#ctx0" brushRef="#br0">307 83 9890,'-12'29'852,"0"-6"-841,5-23 12,-4 0-23,-4-1-135,-5-3 102,-7-5 22,-4-4-293,-3-4-580,0-2-1414,0-4 2298,0 0 0,14 9 0,5 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3.578"/>
    </inkml:context>
    <inkml:brush xml:id="br0">
      <inkml:brushProperty name="width" value="0.08571" units="cm"/>
      <inkml:brushProperty name="height" value="0.08571" units="cm"/>
      <inkml:brushProperty name="color" value="#33CCFF"/>
    </inkml:brush>
  </inkml:definitions>
  <inkml:trace contextRef="#ctx0" brushRef="#br0">1 92 20703,'64'-55'2029,"-2"19"-1357,5 60-146,2 25-559,-31-14-1,0 5 219,5 10 0,0 3-17,4 6 1,6 6-20,5 4 0,8 6 1,6 1-450,-5-10 1,5 0 0,2 1 0,1-1 310,-16-12 0,1 0 0,1 0 1,0 0-1,2-2 2,4 1 1,1 0-1,1-2 1,0 0-1,-1-2 6,13 7 1,0-1 0,-3-2 0,-4-3-13,-1 0 1,-4-4 0,0 2-8,9 5 0,1 1 0,-12-6 11,-18-12 0,-8-5-45,15 9 135,-26-17-505,-17-15-223,-10-6-426,-3-2-550,-10-15-2,-15-22-3056,-25-44 4661,14 14 0,0 1 0,-10-13 0,5-7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3.827"/>
    </inkml:context>
    <inkml:brush xml:id="br0">
      <inkml:brushProperty name="width" value="0.08571" units="cm"/>
      <inkml:brushProperty name="height" value="0.08571" units="cm"/>
      <inkml:brushProperty name="color" value="#33CCFF"/>
    </inkml:brush>
  </inkml:definitions>
  <inkml:trace contextRef="#ctx0" brushRef="#br0">1 0 19773,'89'25'833,"-1"1"0,3 5 0,-2 7-1955,-10 9 1,2 13 1349,-26-13 1,5 9-1,2 4 1,-1 2 0,-4-1-831,4 8 0,-4 0 1,0 2-1,2 2 602,-4-6 0,4 3 0,-1 0 0,-2 0 0,-6-3 134,-4 0 0,-4-2 1,-3-1-1,-1-1-728,11 16 0,-3-2 0,-5-8-95,-6-9 0,-3-5 50,17 20 1,-21-21-1805,-44-48-2028,-19-46 4254,4 0 1,-1-2 0,-8-14 0,3-10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4.091"/>
    </inkml:context>
    <inkml:brush xml:id="br0">
      <inkml:brushProperty name="width" value="0.08571" units="cm"/>
      <inkml:brushProperty name="height" value="0.08571" units="cm"/>
      <inkml:brushProperty name="color" value="#33CCFF"/>
    </inkml:brush>
  </inkml:definitions>
  <inkml:trace contextRef="#ctx0" brushRef="#br0">60 167 17846,'-33'-93'2812,"7"20"-2677,34 85 593,19 30 179,24 36-2736,-13-21 1,4 4 2063,7 10 1,4 3-117,-14-20 1,2 1-1,0 1-78,5 2 0,1 1 0,0 0-4,2 2 1,0 1 0,1-1-182,0 0 0,0 0 0,-1-1 144,-3-1 0,0 0 0,-2 0-4,-4-4 0,-1 0 0,-2-1-19,13 20 1,-4 1-236,0 6 0,-6-3-969,-12-22 1,-6-2-859,6 41-4170,-65-56 6255,-47-29 0,26-5 0,-4-5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4.423"/>
    </inkml:context>
    <inkml:brush xml:id="br0">
      <inkml:brushProperty name="width" value="0.08571" units="cm"/>
      <inkml:brushProperty name="height" value="0.08571" units="cm"/>
      <inkml:brushProperty name="color" value="#33CCFF"/>
    </inkml:brush>
  </inkml:definitions>
  <inkml:trace contextRef="#ctx0" brushRef="#br0">0 271 15829,'17'-54'2465,"0"0"0,18-37-1378,3 58-358,-6 11-225,-6 10-258,-3 8-55,9 4 133,16 21-88,27 24-214,-26-7 1,2 5-254,6 8 0,8 8 242,-5-8 0,9 8 1,2 0-1,-8-6-1062,-8-7 1,-4-4-1,3 2 1048,5 3 0,6 5 1,-3-4-1,-9-9-811,-4-9 0,-10-8 411,5 1-549,-15-9-516,-43-14-1277,-21-9-819,-36-8 1357,22 3 0,-3-2 2207,-11-3 0,2 0 0,-11-4 0,11 5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4.587"/>
    </inkml:context>
    <inkml:brush xml:id="br0">
      <inkml:brushProperty name="width" value="0.08571" units="cm"/>
      <inkml:brushProperty name="height" value="0.08571" units="cm"/>
      <inkml:brushProperty name="color" value="#33CCFF"/>
    </inkml:brush>
  </inkml:definitions>
  <inkml:trace contextRef="#ctx0" brushRef="#br0">1 1 20423,'46'45'216,"0"-1"1,5-1 0,1-1-217,2-2 0,1-2-62,4-3 0,1-1-336,-4-3 1,-1-1-499,-6-3 0,-4 0-2432,18 17-3463,-29-9 6791,-48-16 0,7-9 0,-19-10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4.857"/>
    </inkml:context>
    <inkml:brush xml:id="br0">
      <inkml:brushProperty name="width" value="0.08571" units="cm"/>
      <inkml:brushProperty name="height" value="0.08571" units="cm"/>
      <inkml:brushProperty name="color" value="#33CCFF"/>
    </inkml:brush>
  </inkml:definitions>
  <inkml:trace contextRef="#ctx0" brushRef="#br0">370 129 18888,'-90'-35'769,"0"0"1,12 4-1,15 9-6138,29 16 5560,20 13 1778,25 23-1207,19 28-1237,-3-12 0,3 4 609,11 10 1,5 1-113,4 6 1,3 0-52,4 1 0,2-1 29,1-5 0,-1-2-6,-2-5 1,0 1-370,8 5 0,-5 3-622,-21-4 0,-7 0 380,3-2 1,-14-2-1413,-47 39-940,-40-37 689,15-34 0,-6-6 2280,-6-5 0,2-3 0,-15-1 0,18-9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35.004"/>
    </inkml:context>
    <inkml:brush xml:id="br0">
      <inkml:brushProperty name="width" value="0.08571" units="cm"/>
      <inkml:brushProperty name="height" value="0.08571" units="cm"/>
      <inkml:brushProperty name="color" value="#33CCFF"/>
    </inkml:brush>
  </inkml:definitions>
  <inkml:trace contextRef="#ctx0" brushRef="#br0">47 42 19706,'-46'-41'325,"109"47"-392,3 16 0,10 7-1257,-3-5 0,7 1 0,-2-4 420,-10-5 0,-2-3 0,1 0-1539,1 0 0,0-2 1,-2 0 2442,32 0 0,-9-2 0,-34-1 0,-6-2 0,24-6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8.787"/>
    </inkml:context>
    <inkml:brush xml:id="br0">
      <inkml:brushProperty name="width" value="0.08571" units="cm"/>
      <inkml:brushProperty name="height" value="0.08571" units="cm"/>
      <inkml:brushProperty name="color" value="#33CCFF"/>
    </inkml:brush>
  </inkml:definitions>
  <inkml:trace contextRef="#ctx0" brushRef="#br0">23 19 7111,'0'-10'1636,"0"2"-1288,0 8-180,0 0-168,-10 1 0,8 2 34,-8-1-12,10 1 885,0-3-738,4 0-102,1 0-33,2 0 33,-3 0 101,-2 0 1199,-2 0-3126,0 3-1031,0 2 2790,0 4 0,0-3 0,0-1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9.286"/>
    </inkml:context>
    <inkml:brush xml:id="br0">
      <inkml:brushProperty name="width" value="0.08571" units="cm"/>
      <inkml:brushProperty name="height" value="0.08571" units="cm"/>
      <inkml:brushProperty name="color" value="#33CCFF"/>
    </inkml:brush>
  </inkml:definitions>
  <inkml:trace contextRef="#ctx0" brushRef="#br0">259 0 9453,'-52'28'407,"-1"-1"0,5-2 1,7 1-206,10 12-180,10 10 68,9-11-23,23 6 11,15-16-78,23-5-224,12-5-1221,8-9-1368,4-4 2813,-2-7 0,-30 3 0,-12-3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9.721"/>
    </inkml:context>
    <inkml:brush xml:id="br0">
      <inkml:brushProperty name="width" value="0.08571" units="cm"/>
      <inkml:brushProperty name="height" value="0.08571" units="cm"/>
      <inkml:brushProperty name="color" value="#33CCFF"/>
    </inkml:brush>
  </inkml:definitions>
  <inkml:trace contextRef="#ctx0" brushRef="#br0">10 1 7963,'-4'0'1143,"2"0"269,2 0-1076,-2 0 213,2 2-303,-1 7-145,1 7-56,0 7-45,2 3-179,2-1-370,2 0-493,-1-4-493,-1-5 190,0-7 214,-3-5 851,2-2 280,-1-2 56,1 0 392,1 0 101,0 0-225,-1 0-77,1 0 112,0 0-113,3 0-100,5 0-23,4 0-78,23 0-45,-6-4-459,15-2-1424,-14-3 1883,-4-2 0,-14 6 0,-4-1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1:57.411"/>
    </inkml:context>
    <inkml:brush xml:id="br0">
      <inkml:brushProperty name="width" value="0.04286" units="cm"/>
      <inkml:brushProperty name="height" value="0.04286" units="cm"/>
    </inkml:brush>
  </inkml:definitions>
  <inkml:trace contextRef="#ctx0" brushRef="#br0">39 36 6339,'-7'-4'1658,"2"2"-1255,5 2 572,0 0-516,-7-4-112,6 3-122,-6-4-90,6 4 313,0 0 235,0 1-470,0 0-45,-1 0-33,1 0-68,-1 0-45,2 0 12,-1 0-34,1 0-2376,-2 0 1682,2-1-57,0-1-952,0-2 1703,0-1 0,0 2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1.805"/>
    </inkml:context>
    <inkml:brush xml:id="br0">
      <inkml:brushProperty name="width" value="0.04286" units="cm"/>
      <inkml:brushProperty name="height" value="0.04286" units="cm"/>
      <inkml:brushProperty name="color" value="#33CCFF"/>
    </inkml:brush>
  </inkml:definitions>
  <inkml:trace contextRef="#ctx0" brushRef="#br0">71 90 9969,'0'-12'2084,"0"3"-1042,0 9 661,0 0-1030,7-12-102,-4 6-235,5-10-22,-7 9 33,-1-2-22,0 3-112,0 1 56,0 1 79,0 2-113,0 1 11,0 1-246,0 11 157,0 13 33,-1 21 79,-4 15 202,1 11-157,-4 5-79,3 5-157,-1-4-78,3-4 0,-2-7-3862,0-5 2237,-4-3-3088,-3-4 4713,-1-7 0,5-20 0,2-12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9.904"/>
    </inkml:context>
    <inkml:brush xml:id="br0">
      <inkml:brushProperty name="width" value="0.08571" units="cm"/>
      <inkml:brushProperty name="height" value="0.08571" units="cm"/>
      <inkml:brushProperty name="color" value="#33CCFF"/>
    </inkml:brush>
  </inkml:definitions>
  <inkml:trace contextRef="#ctx0" brushRef="#br0">16 7 7280,'-8'-3'-202,"1"0"-537,7 3 739,0 0 0,0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0.089"/>
    </inkml:context>
    <inkml:brush xml:id="br0">
      <inkml:brushProperty name="width" value="0.08571" units="cm"/>
      <inkml:brushProperty name="height" value="0.08571" units="cm"/>
      <inkml:brushProperty name="color" value="#33CCFF"/>
    </inkml:brush>
  </inkml:definitions>
  <inkml:trace contextRef="#ctx0" brushRef="#br0">1 1 8747,'0'0'0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1.582"/>
    </inkml:context>
    <inkml:brush xml:id="br0">
      <inkml:brushProperty name="width" value="0.08571" units="cm"/>
      <inkml:brushProperty name="height" value="0.08571" units="cm"/>
      <inkml:brushProperty name="color" value="#33CCFF"/>
    </inkml:brush>
  </inkml:definitions>
  <inkml:trace contextRef="#ctx0" brushRef="#br0">338 63 6630,'-13'-3'3126,"1"0"-2487,12 3 347,0 0-662,-69-5 24,41 3 145,-56-6-79,61 6-10,1-3-56,2 1 32,4-1 1,0-1-79,5 1 46,3 0 0,2 2 88,3 0 125,0 1-203,1 1 202,1 1-504,9 0 23,5 3 78,15 6 11,7 7-79,9 6 35,7 6-12,6 3-11,9 5 22,8 6-100,8 2-1,5 4 6,-43-23 0,0-1-28,0 0 0,1 1 112,41 24-11,-2-1-45,0-2 22,-1 0-3425,-1-4 3431,-14-4 0,0 2 6,16 11-1202,-21-11 0,-3 0 1168,-2 4-821,0 3 776,0-2-1114,1 3 1160,5 1 961,6 2-923,-13-13 0,2 0-73,-12-9 1,1 1 22,17 10 0,-1-1-34,-18-11 0,-1-1 11,-1 2 1,-1 0-1,40 26 1,-7-2 33,1-1-23,0-5-638,6 1 627,7-6 371,-45-20 0,3 0-382,18 5 0,0 0 6,-18-7 0,-1 0-29,12 5 1,-3-1-997,5 8 1008,-10-2 986,-6 1-952,12 11 1600,-12-10-1623,12 8 0,-17-21 0,-7-2 979,-8-11-867,-10-1-22,-7-5 22,-5 0 3031,-2 0-3591,-1-2-347,0-11-1155,-4-8-3574,-9-13-1008,-14-10 6390,-14-6 0,16 21 1,1 3-1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12.534"/>
    </inkml:context>
    <inkml:brush xml:id="br0">
      <inkml:brushProperty name="width" value="0.08571" units="cm"/>
      <inkml:brushProperty name="height" value="0.08571" units="cm"/>
      <inkml:brushProperty name="color" value="#33CCFF"/>
    </inkml:brush>
  </inkml:definitions>
  <inkml:trace contextRef="#ctx0" brushRef="#br0">3622 29 9050,'0'-5'2543,"0"1"-178,0 4-1917,4-9-34,-2 7 1,2-6 0,-4 8 1501,0 0-1849,-13 0-11,-5 1 89,-19 9-66,-7 7 56,-11 8 33,-5 6-67,-4 2 89,0 2-55,1 0 21,3 1 12,-1-1-89,1 3 33,-1-1 33,-1 3-89,-1 1 91,-5 0-69,0 2-44,-2-2-1,3 1-389,0 1 367,0 2 34,-2 4-11,-2 2-1,1 2 23,0 1-45,2 1 90,-1 0-45,0 1 34,-3-3-1,1 0-21,1-1-35,4-4-3247,1 1 3236,4-2-175,16-13 1,0 1 174,-26 19-95,23-19 1,1 0 83,-22 14 56,-3-1-56,4 0 0,0-2 23,4 4-1866,0-5 1843,-1 5 742,-3 3-742,-5 5 173,35-27 1,-1 2-151,-1 2 0,0 0-6,0 1 0,0-1 17,1 1 0,0 0 171,-34 30-127,8-7-55,11-11 2635,13-13-2557,9-4 2147,12-14-2169,4 0-66,5-5 21,0 0 0,-1 0-34,0-1 0,3-4 0,3-3-11,3-2-863,1-2-66,2-11-1391,10-23 1833,3-29 1,0-4-1,3 9 1,-4 2-1,-1 1 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3.078"/>
    </inkml:context>
    <inkml:brush xml:id="br0">
      <inkml:brushProperty name="width" value="0.08571" units="cm"/>
      <inkml:brushProperty name="height" value="0.08571" units="cm"/>
      <inkml:brushProperty name="color" value="#33CCFF"/>
    </inkml:brush>
  </inkml:definitions>
  <inkml:trace contextRef="#ctx0" brushRef="#br0">1 1 7851,'5'10'2353,"-1"-1"-1031,-4-9 5368,0 0-6164,3 0-145,6 0 180,11 4 10,16 4-291,17 12-22,16 7-46,16 13-105,-35-15 0,3 1 49,10 6 1,2 2-788,13 6 0,4 3 668,-21-11 0,2 2 1,2 1 6,5 3 1,2 1 0,1 2-15,3 2 0,1 2 0,1 0-8,3 0 0,0 0 1,1 0 18,1 0 0,0 0 0,0-2-19,-1-3 1,-1-1-1,1-2 41,-4-2 1,-1-2 0,-1-1-27,-6-4 1,-2-1-1,-2-2-3,24 7 0,-4-3 33,-11-4 0,-3-2-22,-12-6 0,0-1-28,6-2 1,-3-2-18,20 2 11,5-5-11,-48-5-67,-12-3-594,-12 0-179,-9-1-2466,-5 0-67,-20-7-712,-12-11 4085,-22-14 0,20 10 0,4 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3.584"/>
    </inkml:context>
    <inkml:brush xml:id="br0">
      <inkml:brushProperty name="width" value="0.08571" units="cm"/>
      <inkml:brushProperty name="height" value="0.08571" units="cm"/>
      <inkml:brushProperty name="color" value="#33CCFF"/>
    </inkml:brush>
  </inkml:definitions>
  <inkml:trace contextRef="#ctx0" brushRef="#br0">2607 26 13835,'-10'-14'2622,"2"3"-1760,6 11-235,0 0-77,1 0-180,-9 0-90,-16 15-3123,-25 22 3095,9-3 0,-5 6-28,-13 13 0,-4 5-827,15-13 0,-2 2 1,-7 7 801,3-3 1,-9 8 0,-3 4-1,-2 2 1,2-3 0,5-5-350,-4 3 0,5-6 0,0 1 0,-6 5 219,3-2 0,-6 6 0,-3 2 0,1-1 1,3-4-1,7-7 31,-14 7 1,6-8 0,2-1-4,1-1 0,0-1 0,2-2 0,4-4 0,1-1 0,1-1 15,-19 15 1,4-3-29,11-8 0,4-3-67,13-8 0,3-1 16,-24 19-313,36-27-213,9-8-459,22-21-853,0-9-1377,0-11-846,0-19 4028,0-14 0,0 22 0,0 4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4.546"/>
    </inkml:context>
    <inkml:brush xml:id="br0">
      <inkml:brushProperty name="width" value="0.08571" units="cm"/>
      <inkml:brushProperty name="height" value="0.08571" units="cm"/>
      <inkml:brushProperty name="color" value="#33CCFF"/>
    </inkml:brush>
  </inkml:definitions>
  <inkml:trace contextRef="#ctx0" brushRef="#br0">2013 53 18395,'16'-29'1087,"-4"5"-896,-17 29 145,-16 14 134,-21 18-235,7-4 0,-4 4-1730,-12 12 1,-5 4 1779,-12 13 1,-5 4-118,16-16 0,-2 1 1,-2 2-35,-5 5 1,-1 1-1,-2 0-63,-3 3 0,-1 0 0,0 0-8,0 0 1,0 0-1,1-1-33,1-2 0,2-1 0,1 0-585,5-5 1,2 0 0,2-1 561,6-6 1,2-2 0,2-2-147,-10 14 1,4-4 138,14-12 0,3-3-23,-17 23-156,30-34-112,8-9-101,16-21 619,1 0-1628,0-3-1199,0-9-11,0-11-2946,1-18 5557,17-13 0,-12 22 0,12 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4.887"/>
    </inkml:context>
    <inkml:brush xml:id="br0">
      <inkml:brushProperty name="width" value="0.08571" units="cm"/>
      <inkml:brushProperty name="height" value="0.08571" units="cm"/>
      <inkml:brushProperty name="color" value="#33CCFF"/>
    </inkml:brush>
  </inkml:definitions>
  <inkml:trace contextRef="#ctx0" brushRef="#br0">1488 7 15112,'10'-4'3037,"-1"1"-2354,-22 9 247,-18 23-224,-28 35-443,12-12 0,-3 6-1704,-9 16 1,-5 4 1671,15-18 1,-1 1 0,-2 0-49,-3 4 0,-1 0 0,0 0-110,-1 2 0,0-1 0,0 0-47,3-4 0,-1-1 0,2 0-4,5-5 1,1-1 0,1-1-18,-15 18 1,3-3-6,10-12 0,3-3-1072,7-10 1,2-4 612,-16 16-382,19-24-324,18-18-538,9-9 1084,6-5-2440,13-9-4348,21-15 7407,30-23 0,-22 16 0,2-2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5.150"/>
    </inkml:context>
    <inkml:brush xml:id="br0">
      <inkml:brushProperty name="width" value="0.08571" units="cm"/>
      <inkml:brushProperty name="height" value="0.08571" units="cm"/>
      <inkml:brushProperty name="color" value="#33CCFF"/>
    </inkml:brush>
  </inkml:definitions>
  <inkml:trace contextRef="#ctx0" brushRef="#br0">1654 0 19546,'-64'50'575,"1"0"1,-1-1 0,0 3 0,-1-1 0,2 0-907,4-3 0,2-2 1,0 2 483,-3 3 0,1 1 0,-1 1-56,2 0 0,-1 0 0,2 1-56,2-1 1,2 0-1,0-1-366,5-2 1,1-2 0,1 0 324,-17 18 0,3-2-12,9-9 1,2-2 231,6-7 0,3-3-724,-22 24-3008,21-20 2145,16-18-647,16-16-518,11-8 2742,82-48 0,-59 32 0,59-32 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5.486"/>
    </inkml:context>
    <inkml:brush xml:id="br0">
      <inkml:brushProperty name="width" value="0.08571" units="cm"/>
      <inkml:brushProperty name="height" value="0.08571" units="cm"/>
      <inkml:brushProperty name="color" value="#33CCFF"/>
    </inkml:brush>
  </inkml:definitions>
  <inkml:trace contextRef="#ctx0" brushRef="#br0">848 72 16165,'73'-39'3317,"-15"7"-2533,-58 32 135,-17 20 212,-21 20-3558,2-4 1,-5 4 2751,-13 6 0,-5 3-67,-7 4 0,-2 0-356,-3 0 0,1-1 243,6-1 1,3 0 317,7-5 0,5 0-374,9-4 1,3-1-1511,-17 31 1545,15-14 1442,14-16-1510,8-13 495,7-14-551,5-8 401,2-6-1847,3-1 2400,0-4-3912,7-18-6333,8-23 9291,13-32 0,-10 29 0,-2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2.695"/>
    </inkml:context>
    <inkml:brush xml:id="br0">
      <inkml:brushProperty name="width" value="0.04286" units="cm"/>
      <inkml:brushProperty name="height" value="0.04286" units="cm"/>
      <inkml:brushProperty name="color" value="#33CCFF"/>
    </inkml:brush>
  </inkml:definitions>
  <inkml:trace contextRef="#ctx0" brushRef="#br0">10 34 18832,'-6'0'1009,"2"0"-853,4 0-88,0 0 77,3 0-100,7-2 11,22-5-112,-3 0-2981,18-3 3037,-29 6 0,-1 1 0,-17 3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6.172"/>
    </inkml:context>
    <inkml:brush xml:id="br0">
      <inkml:brushProperty name="width" value="0.08571" units="cm"/>
      <inkml:brushProperty name="height" value="0.08571" units="cm"/>
      <inkml:brushProperty name="color" value="#33CCFF"/>
    </inkml:brush>
  </inkml:definitions>
  <inkml:trace contextRef="#ctx0" brushRef="#br0">1619 528 14585,'33'-48'1288,"0"1"1,19-35-628,-51 58 57,-1-6-5953,0-8 5750,-1-7 580,-8-2-837,-2-3 1173,-6 7-960,3 8-180,3 14-190,3 8 2991,4 9-3215,-6 4 1028,-14 25-838,-25 25-990,14-7 1,-4 5 961,-10 9 1,-3 4 44,-6 8 0,-2 2 5,16-19 1,-1 1-1,-1 0 41,-2 3 1,-1 0 0,0 1-83,-3 3 1,0 1 0,-1 0 3,-1-1 1,-1 0-1,0-1-26,1-2 0,0 1 1,0-2-24,3-4 1,0-1 0,3-1-4,-17 16 0,4-2-11,10-10 0,4-4-297,11-9 1,5-3-153,-11 14-335,19-19-359,12-18 1312,7-7-1749,2-7-785,22-25-2409,25-23 4785,-2 0 0,0-1 0,12-9 0,2-4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6:26.450"/>
    </inkml:context>
    <inkml:brush xml:id="br0">
      <inkml:brushProperty name="width" value="0.08571" units="cm"/>
      <inkml:brushProperty name="height" value="0.08571" units="cm"/>
      <inkml:brushProperty name="color" value="#33CCFF"/>
    </inkml:brush>
  </inkml:definitions>
  <inkml:trace contextRef="#ctx0" brushRef="#br0">1628 19 14215,'0'-10'2443,"0"1"-1659,0 9 214,-84 34-4410,8 10 3726,-3-1 0,-7 7 44,13 4 1,1 4-399,17-14 0,0 1 1,0 1 233,-3 5 0,-1 0 0,1 1-56,0 0 0,1 0 0,1 1-97,3-2 0,-1 0 1,3 0-3,-16 22 0,3-2-99,9-5 1,4-1 53,9-7 0,3-1 0,8-7 1,3-3-353,-16 27-505,15-18-414,10-18 1388,7-10-3988,7-11 4476,2-9 0,3-4 1,0-4-1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5.013"/>
    </inkml:context>
    <inkml:brush xml:id="br0">
      <inkml:brushProperty name="width" value="0.08571" units="cm"/>
      <inkml:brushProperty name="height" value="0.08571" units="cm"/>
      <inkml:brushProperty name="color" value="#33CCFF"/>
    </inkml:brush>
  </inkml:definitions>
  <inkml:trace contextRef="#ctx0" brushRef="#br0">23 1 6585,'-12'0'-101,"2"0"101,10 0 0,0 0 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7.225"/>
    </inkml:context>
    <inkml:brush xml:id="br0">
      <inkml:brushProperty name="width" value="0.08571" units="cm"/>
      <inkml:brushProperty name="height" value="0.08571" units="cm"/>
      <inkml:brushProperty name="color" value="#33CCFF"/>
    </inkml:brush>
  </inkml:definitions>
  <inkml:trace contextRef="#ctx0" brushRef="#br0">201 150 7011,'0'-5'1860,"0"1"-190,0 4-1435,-3-15-11,2 11 22,-2-11 34,3 15 729,0-2-651,0 0-44,0-4-67,-2-2 100,0-3-11,-3 0-67,3-1-12,1 2-9,1-2-58,0 2 0,0 1 12,0 1-56,0 5-146,0 0-258,0 3 258,0 24 11,11 16 124,4 37-3415,12 16 3285,-14-41 1,-1 0 22,0-2 0,0 0-311,8 46 327,-1-13-269,-1-13 225,1-15 11,-3-15-11,-2-16 0,-6-11 45,-2-8 3118,-4-4-2602,-1-1-23,-14 0-583,-9 0 45,-23 3 356,-15 7-345,12 2 1,-1 1-1,-18 9-3269,-5 2 3393,50-17 66,15-4-66,6-3-135,1 0 44,15-4-2245,11-7 2201,25-8 0,15-8 1758,9-1-2061,1 0-605,-9 4-795,-14 5-829,-20 3-2746,-16 0 5278,-13-7 0,-5 11 0,0-2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7.377"/>
    </inkml:context>
    <inkml:brush xml:id="br0">
      <inkml:brushProperty name="width" value="0.08571" units="cm"/>
      <inkml:brushProperty name="height" value="0.08571" units="cm"/>
      <inkml:brushProperty name="color" value="#33CCFF"/>
    </inkml:brush>
  </inkml:definitions>
  <inkml:trace contextRef="#ctx0" brushRef="#br0">0 236 4925,'18'-56'26,"-1"1"0,4 5 1,7 10 2314,46 18-4201,12 10-372,2 17 2232,-3 13 0,-38-6 0,-14 3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7.691"/>
    </inkml:context>
    <inkml:brush xml:id="br0">
      <inkml:brushProperty name="width" value="0.08571" units="cm"/>
      <inkml:brushProperty name="height" value="0.08571" units="cm"/>
      <inkml:brushProperty name="color" value="#33CCFF"/>
    </inkml:brush>
  </inkml:definitions>
  <inkml:trace contextRef="#ctx0" brushRef="#br0">1 0 11371,'27'60'194,"0"-1"0,-2-3 1,-4-5 1008,-2 10-1203,-8-11 505,-5-11-471,-5-13 273,-1-10-161,0-8 952,0-6-191,0-2-840,0-23-78,4-11 11,4-28-11,8-5 11,3 6-45,3 9-78,0 18-796,12 14 213,-3 11-179,13 7-3362,19 33 4247,-14-5 0,0 9 0,-29-19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8.627"/>
    </inkml:context>
    <inkml:brush xml:id="br0">
      <inkml:brushProperty name="width" value="0.08571" units="cm"/>
      <inkml:brushProperty name="height" value="0.08571" units="cm"/>
      <inkml:brushProperty name="color" value="#33CCFF"/>
    </inkml:brush>
  </inkml:definitions>
  <inkml:trace contextRef="#ctx0" brushRef="#br0">192 706 12344,'46'-18'1256,"-6"-1"-853,-28-1-191,-1-10-66,-7-9-5593,-1-14 5615,-6-15-45,-15-16 414,4 37 1,-2-1-459,-7-1 0,-3 1 1333,-24-34-1211,1 21-201,10 31-201,8 21 178,11 43 12,7 31 16,8-11 1,4 8-6,5 7 0,3 9 0,4 0-34,6 5 1,4 1 0,0 0 51,0 0 1,1-1 0,2-2-16,4-7 1,3-4 0,-1-6-4,1-6 0,0-5-50,4 3 0,-1-4-376,8 12-448,-3-7-628,-30-45 471,-6-6-3114,-19-6 4937,-15-25 0,8 19 0,-4-19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8.755"/>
    </inkml:context>
    <inkml:brush xml:id="br0">
      <inkml:brushProperty name="width" value="0.08571" units="cm"/>
      <inkml:brushProperty name="height" value="0.08571" units="cm"/>
      <inkml:brushProperty name="color" value="#33CCFF"/>
    </inkml:brush>
  </inkml:definitions>
  <inkml:trace contextRef="#ctx0" brushRef="#br0">1 188 4847,'89'-36'-1616,"0"1"0,-3 1 1,-5 5 2060,-26 13 1,-5 5 0,11-6-1,-19 8 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29.327"/>
    </inkml:context>
    <inkml:brush xml:id="br0">
      <inkml:brushProperty name="width" value="0.08571" units="cm"/>
      <inkml:brushProperty name="height" value="0.08571" units="cm"/>
      <inkml:brushProperty name="color" value="#33CCFF"/>
    </inkml:brush>
  </inkml:definitions>
  <inkml:trace contextRef="#ctx0" brushRef="#br0">1 591 10305,'0'5'1939,"0"-1"100,0-4-1647,23-12-247,-7-11-78,20-22 1,-16-21-45,-1-18-12,-6-15-22,-6 4-23,-4 17-67,-3 31-90,0 25 191,-8 46 45,-11 44 0,-1 14-6,10-27 0,0 1-39,-10 41 0,4-3-56,18-10 23,19-22-12,13-18-684,18-17 774,7-15 67,28-40-112,-23-18-79,-23 5 1,-5-8-1589,-15-2 0,-6-4 1533,0-4 0,-4-2-964,-4 1 0,-3 0 1098,0 8 0,-2 3-69,-2-23 69,-3 37-90,-5 19 79,-4 29 2094,-7 11-2050,1 17 3081,4 5-3136,6-3-169,5-11 90,5-10 79,8-7 918,23-4-807,3 0-66,17 4-23,-13 7-34,-5 8 34,-4 7 90,-10 6 11,-3 0-46,-7-3-32,-2-7-46,2-5-55,-3-10-157,4-3-259,1-10-458,4-1-941,3-4-998,5-7 2891,2-4 0,-12 1 0,-2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0.271"/>
    </inkml:context>
    <inkml:brush xml:id="br0">
      <inkml:brushProperty name="width" value="0.08571" units="cm"/>
      <inkml:brushProperty name="height" value="0.08571" units="cm"/>
      <inkml:brushProperty name="color" value="#33CCFF"/>
    </inkml:brush>
  </inkml:definitions>
  <inkml:trace contextRef="#ctx0" brushRef="#br0">41 469 14551,'-23'11'1043,"5"-3"-886,18-8-213,0 0 56,15 0 100,11-5-88,30-6-12,22-10 0,-27 8 0,3-1-6,8-1 0,3-1 6,4 0 0,1 0-681,-2 1 1,-1-1 607,-8 3 1,-4 1-297,27-8 369,-35 6 0,-26 2-56,-16-1-268,-13-7 279,-8-4 45,-14-5 45,-9-4-2072,-5 1 2117,-5 1 699,-10-3-576,20 15-79,2 0-134,28 16-224,8 2 224,2 22 45,15 16 33,9 32-67,14 16-11,-20-38 0,-2 1 1452,-4 2 0,-4 0-1833,-6 5 0,-10 0-897,-18 5 1,-11-2 1277,-18 7 0,-4-6 0,20-20 0,-1-5 0,-43 21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3.851"/>
    </inkml:context>
    <inkml:brush xml:id="br0">
      <inkml:brushProperty name="width" value="0.04286" units="cm"/>
      <inkml:brushProperty name="height" value="0.04286" units="cm"/>
      <inkml:brushProperty name="color" value="#33CCFF"/>
    </inkml:brush>
  </inkml:definitions>
  <inkml:trace contextRef="#ctx0" brushRef="#br0">744 43 18675,'18'-23'235,"0"5"-235,-2 16 23,-1 2-23,0 0 11,-3 7-11,-2 4 67,-6 8-33,-1 6 22,-3 1 56,-7 3-34,-6 1-22,-8-1-3381,-5 0 3416,3-4 189,-3-3-213,14-11 11,0-2 23,12-9 0,0 0-45,8 0 22,4 0-78,11 0-33,3 2 10,0 5 46,-2 6-23,-7 8 11,-4 6-22,-7 7 22,-3 6-2201,-3 3 2201,-8 1 90,-5-4 11,-8-6 67,-1-8 101,2-8 68,4-7 10,2-5-111,-1-4 111,-9-2 2123,-2-6-2402,1 1 3291,8-4-3460,13 5-45,3 1-22,1 3 157,7-1 12,9 1-12,11 6 0,11 7 0,25 31 11,-15-6 0,10 18-22,-31-19-34,-13-1 45,-18 0 0,-31 2-302,-32 3-74,17-19 1,-6-2-292,-8 0 1,-3-3-1076,-7-3 1,-1-3-1335,-2-3 0,0-3 3076,-2-3 0,6-3 0,-11 1 0,22-3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1.557"/>
    </inkml:context>
    <inkml:brush xml:id="br0">
      <inkml:brushProperty name="width" value="0.08571" units="cm"/>
      <inkml:brushProperty name="height" value="0.08571" units="cm"/>
      <inkml:brushProperty name="color" value="#33CCFF"/>
    </inkml:brush>
  </inkml:definitions>
  <inkml:trace contextRef="#ctx0" brushRef="#br0">135 22 12188,'0'-12'2083,"0"3"-1747,0 9-369,0 0 33,1 27 145,7 18-111,3 35 22,5 10-3426,2 1 3370,-3-7-2301,-4-10 2189,-5-13 112,-5-10 89,-9-12-55,-12-8 44,-11-7-10,-8-10 55,4-6 370,-1-6 302,12-10-133,4 0-662,13-3-34,6 5 2101,1-2-2123,19-2 3358,14-12-3594,30-3-1266,15-6 1043,3-2-1369,-6-3-54,-20-1-2007,-23-8 3945,-17-6 0,-13 21 0,-2 4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1.704"/>
    </inkml:context>
    <inkml:brush xml:id="br0">
      <inkml:brushProperty name="width" value="0.08571" units="cm"/>
      <inkml:brushProperty name="height" value="0.08571" units="cm"/>
      <inkml:brushProperty name="color" value="#33CCFF"/>
    </inkml:brush>
  </inkml:definitions>
  <inkml:trace contextRef="#ctx0" brushRef="#br0">1 187 12784,'75'-34'-671,"0"0"0,1 0 0,-4-7 0,0 8 0,-2 23 0,5 9 0,-12 2 0,5 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1.981"/>
    </inkml:context>
    <inkml:brush xml:id="br0">
      <inkml:brushProperty name="width" value="0.08571" units="cm"/>
      <inkml:brushProperty name="height" value="0.08571" units="cm"/>
      <inkml:brushProperty name="color" value="#33CCFF"/>
    </inkml:brush>
  </inkml:definitions>
  <inkml:trace contextRef="#ctx0" brushRef="#br0">60 60 5867,'-17'59'317,"1"1"1,0-5 0,5-10-318,11-20-12,0-7 1466,0-6-1398,2-6 1179,0-5-1045,2-2 2370,5-21-2493,5-15 22,8-27 3415,3-8-3504,2 7-67,-3 18-22,2 24-1,-2 13 68,9 21-23,1 13 45,6 16 0,-3 9-1087,12 17-202,-14-23-5053,24 3 6342,-23-33 0,-4-8 0,-16-5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2.377"/>
    </inkml:context>
    <inkml:brush xml:id="br0">
      <inkml:brushProperty name="width" value="0.08571" units="cm"/>
      <inkml:brushProperty name="height" value="0.08571" units="cm"/>
      <inkml:brushProperty name="color" value="#33CCFF"/>
    </inkml:brush>
  </inkml:definitions>
  <inkml:trace contextRef="#ctx0" brushRef="#br0">1 633 9957,'36'-30'2667,"-8"3"-2006,-22 11-55,-2-5-237,2-7-167,-4-9 67,0-10-56,-2-12-101,0-13 157,0-7 325,-8 24 0,-2 3-3986,3 0 3033,-13-5-1910,14 90 2319,0 27 1,0 11-400,2-2 1,0 4 366,1-2 1,-1 6 0,1-3-600,1 17 0,1-3 614,0 0 1,2-2-23,3-6 0,2-2 233,-1-9 0,3-3-244,4-10 0,1-4 1157,11 26-1930,-2-27 567,-8-23-578,-6-16 1476,-5-21-4748,-4-23 4056,-12-29 0,8 21 0,-7-3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2.493"/>
    </inkml:context>
    <inkml:brush xml:id="br0">
      <inkml:brushProperty name="width" value="0.08571" units="cm"/>
      <inkml:brushProperty name="height" value="0.08571" units="cm"/>
      <inkml:brushProperty name="color" value="#33CCFF"/>
    </inkml:brush>
  </inkml:definitions>
  <inkml:trace contextRef="#ctx0" brushRef="#br0">1 0 7011,'54'17'0,"0"1"0,32 10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3.037"/>
    </inkml:context>
    <inkml:brush xml:id="br0">
      <inkml:brushProperty name="width" value="0.08571" units="cm"/>
      <inkml:brushProperty name="height" value="0.08571" units="cm"/>
      <inkml:brushProperty name="color" value="#33CCFF"/>
    </inkml:brush>
  </inkml:definitions>
  <inkml:trace contextRef="#ctx0" brushRef="#br0">57 438 10563,'4'7'3149,"-1"-2"-2321,-3-5-626,0 0-191,15-41-11,-4 2 0,11-38-5660,-9 15 5660,-7 8 202,-1 15-958,-17 36 801,-7 30 511,-4 25 0,0 9-556,-4 34-6,8-27 1,7-2-85,23 13 1917,17-18-1827,22-18 2511,13-22-2511,5-10-3080,1-28 3069,-3-19-2131,-5-30 1985,-33 20 1,-4-3 168,-1-4 0,-2-5-46,-2-20 1,-4 1 89,-5 26 0,-2 2 128,0-8 0,-5 10-16,-10 22 2156,-6 15-2313,-12 16 3404,-3 10-3382,-4 12 23,10 11-3448,8 2 3381,8 3 11,9-5 34,12 1 23,5-2 10,11-2-45,-3-2 101,-3 0 124,-3 17 3402,-10-6-3458,-3 13-124,-8-14-67,0-7 0,1-7-22,3-10 22,-2-7 0,3-9 0,0-1-12,5-4-604,7-13-5042,24-26 5658,5 1 0,-8 0 0,-13 22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3.427"/>
    </inkml:context>
    <inkml:brush xml:id="br0">
      <inkml:brushProperty name="width" value="0.08571" units="cm"/>
      <inkml:brushProperty name="height" value="0.08571" units="cm"/>
      <inkml:brushProperty name="color" value="#33CCFF"/>
    </inkml:brush>
  </inkml:definitions>
  <inkml:trace contextRef="#ctx0" brushRef="#br0">482 19 8007,'-84'-7'104,"0"0"1,6 3 0,9 11 554,3 47-659,15 3 1455,21-6-1579,15-3-77,11-13 968,15-6-1014,10-14 124,15-7 78,9-6-708,7-22 507,1-9-1383,2-26 1483,-4-4 135,-11 4 11,-9 14-146,-12 19 1473,-7 12-1383,-4 23 56,1 9 11,-1 18 2257,4 6-2850,13 10 3043,-2-19-4018,14-3-292,-4-25 12,4-11 783,5-18 1054,4-18 0,-20 11 0,-5-2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3.761"/>
    </inkml:context>
    <inkml:brush xml:id="br0">
      <inkml:brushProperty name="width" value="0.08571" units="cm"/>
      <inkml:brushProperty name="height" value="0.08571" units="cm"/>
      <inkml:brushProperty name="color" value="#33CCFF"/>
    </inkml:brush>
  </inkml:definitions>
  <inkml:trace contextRef="#ctx0" brushRef="#br0">1 0 5662,'5'96'526,"-1"-1"1844,0-11-2358,7-4-1174,4-11 1162,2-12 1075,-3-18-1232,-6-13 1936,-2-15-1779,-3-5 136,2-8-337,4-18 3334,7-11-3413,9-20 101,7 1-101,8 9 22,4 17 113,0 13 111,-1 16 146,8 36 191,-25-5 21,0 26 57,-27-22-146,-18-3-111,-12-6-3516,-19-6 3257,-8-8-2641,-2-7 1264,7-6-2297,9-4 3809,21-11 0,11 8 0,12-8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5.099"/>
    </inkml:context>
    <inkml:brush xml:id="br0">
      <inkml:brushProperty name="width" value="0.08571" units="cm"/>
      <inkml:brushProperty name="height" value="0.08571" units="cm"/>
      <inkml:brushProperty name="color" value="#33CCFF"/>
    </inkml:brush>
  </inkml:definitions>
  <inkml:trace contextRef="#ctx0" brushRef="#br0">366 471 14244,'-68'-8'407,"0"1"0,5 5 0,9 7-306,9 25 313,10 18-482,14 3 121,9 1-199,16-5 50,17-8-16,16-11-3376,17-12 3063,4-9-609,4-13 876,-5-15-10,-2-15 112,-11-20-11,-13-4 67,-14 2-22,-10 11 22,-15 14 22,-14 13 1,-14 13-35,-12 4-1323,1 3 1335,10 0-33,13 3-1009,13-1 784,25 1 314,8-2-23,19-1 102,-6 0 1187,-4-2 1731,-16 1-2683,-11 1 3346,-14 9-3570,-4 4-67,0 2-79,6-3-45,3-6-45,5-3 90,7 1 11,10-3 56,12 2-67,10-3 46,2 0-35,-3 0 23,-7-3 89,-6-5-90,-13 0 23,-4-6-56,-8 4 0,0 0 23,-4 2 22,-2 0 22,-4 3 0,0 1-67,6 2 0,1 1 78,3 1-145,0-2-22,0 0-79,0-3 44,7-6 12,6-5 89,10-5 1,0 4 22,-1 4-22,-13 7-46,-3 5 24,-6 1 44,0 3 168,0 10 11,-1 9-89,-3 15-34,2 3-22,-1 4-34,5-1-12,11-3 12,8-5 23,16-6-23,9-7-45,4-9-67,6-6-56,-1-5 111,3-12-10,-3-13-56,-5-17 89,-6-15 34,-11-1 0,-10 3 0,-12 14 56,-5 11 68,-6 14-124,0 8-191,0 5 180,0 15-34,0 11-100,0 20 33,4 8-12,14-1-10,10-7-381,33-6 111,-12-21 180,16-3 168,-21-20 56,-2-14-3415,-3-14 3415,-4-19-2268,-10-16 2268,-7-14 67,-10-10 258,-4 30 1,-3 1 301,-10-17-157,0-1-257,-5 59-213,2 13 2268,4 13-2065,-5 54-181,8 0-11,0-7 0,1 3 2995,6 31-3006,12-1-11,8-4-34,12-10-191,5-10-458,-2-13-326,-3-13-168,-4-16-616,-7-9-1613,0-20 2745,-12-14 672,-1-19 235,-10-10 852,-10-1 313,-8 3 897,-27-2-1501,7 21 44,-5 1-453,25 23-410,10 4-301,6 1 122,22 2-3863,17 0 1825,39 3-1410,-26-2 1,5 0 3649,11 1 0,-3-1 0,14 1 0,-11-2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5.837"/>
    </inkml:context>
    <inkml:brush xml:id="br0">
      <inkml:brushProperty name="width" value="0.08571" units="cm"/>
      <inkml:brushProperty name="height" value="0.08571" units="cm"/>
      <inkml:brushProperty name="color" value="#33CCFF"/>
    </inkml:brush>
  </inkml:definitions>
  <inkml:trace contextRef="#ctx0" brushRef="#br0">154 210 17588,'-13'-84'538,"0"18"-392,9 66-135,0 0-11,2 0-22,1 0 55,-1 0 35,-1 0-12,-2 0 33,-5 0-3358,-4-2 3348,-6-4 33,0-3-56,1-4 0,6 0-11,6 4-90,4 4-78,3 2 3111,0 3-3032,0 6 10,0 16 34,0 17 45,3 20-34,2 13-11,7 5 11,4 2-3392,7-7 3381,1-12-2268,1-12 2246,-5-17 10,-4-9 12,-5-12 45,-5-5 56,-3-4 2649,-1-1-2750,-2-9 3381,0-12-3392,1-18-1,3-15-55,4-4-11,6 1-79,5 13-56,8 15-44,5 15 9,13 8 47,7 10 78,8 15-68,1 12 102,-6 15 10,-9 3-33,-16-7 67,-15-4-11,-9-8 56,-20-4 68,-16-4-68,-24-5-157,-20-9-527,-12-2-682,-5-13-585,1-12-1119,15-9 2222,24-10 0,24 16 0,19 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5.394"/>
    </inkml:context>
    <inkml:brush xml:id="br0">
      <inkml:brushProperty name="width" value="0.04286" units="cm"/>
      <inkml:brushProperty name="height" value="0.04286" units="cm"/>
      <inkml:brushProperty name="color" value="#33CCFF"/>
    </inkml:brush>
  </inkml:definitions>
  <inkml:trace contextRef="#ctx0" brushRef="#br0">186 81 9442,'4'0'1804,"-1"0"-952,-3 0 2173,0 0-2039,-2-7-134,1 2-203,-4-5-32,4 4-102,-2 1-111,2 2-57,0-2-167,1 1-180,0-1 33,2-2-33,5-2-22,5 2 22,4 2-56,2 3 33,-2 2-33,-3 10-502,-2 5 558,-6 12 124,-10 24-80,-1-20-21,-5 14-1,3-33-22,4-5 23,2-3 512,2-3-524,0-1-22,5 2 22,3 2-11,7 3 0,2 1 0,1 4 23,-1 0-12,-3 3 11,-2 2-22,-6 3 12,-1 3 21,-4 1 12,-1 2 33,0 0-66,-2-3 32,-2-4 12,-1-4-11,0-7 67,3-4 34,1-2-34,1-2-179,0 2 67,0 2 67,0 7-56,0 3-11,0 3-22,0 3-57,-6-1-470,-13 4-403,-16 1-617,-20-1-1938,-14-5 3507,-8-9 0,32-5 0,9-4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6.607"/>
    </inkml:context>
    <inkml:brush xml:id="br0">
      <inkml:brushProperty name="width" value="0.08571" units="cm"/>
      <inkml:brushProperty name="height" value="0.08571" units="cm"/>
      <inkml:brushProperty name="color" value="#33CCFF"/>
    </inkml:brush>
  </inkml:definitions>
  <inkml:trace contextRef="#ctx0" brushRef="#br0">1 110 15224,'5'-7'-190,"14"2"235,37 5-23,15 0 0,11 0-22,-8 2-168,-16 3-23,-28 3 191,-16 6-3145,-29 5 3448,-11 9-124,-20 4 45,-3 1-90,6-5-134,12-8-56,15-6-22,9-8-146,6-3 134,1-2 90,8 0 3404,8 0-3382,13-1-22,4 2-788,12 1 632,-13 3 88,-4-1 68,-18 0 79,-8-3-12,-2-1-33,0 3 89,0 2 765,-3 5-753,-2 6-68,-1 1-45,-1 1-11,4-5 23,2-3 44,1-6 34,0-2 852,0-3-852,0-14-101,0 0 90,0-10-101,0 8 0,0 5-22,0 6-23,0 4-67,0 1 67,3 0-156,-1-1 201,4-2 33,1-4 102,4-5-23,4-5-34,0-7-11,-2-5-11,-2-6-45,-6-4 1,-2-3 44,-3-1 22,-6 5 0,-7 7-78,-9 9-112,-9 11-89,-7 6-662,-4 6-930,-2 20-1725,0 12 3518,-1 24 0,22-23 0,2-5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6.900"/>
    </inkml:context>
    <inkml:brush xml:id="br0">
      <inkml:brushProperty name="width" value="0.08571" units="cm"/>
      <inkml:brushProperty name="height" value="0.08571" units="cm"/>
      <inkml:brushProperty name="color" value="#33CCFF"/>
    </inkml:brush>
  </inkml:definitions>
  <inkml:trace contextRef="#ctx0" brushRef="#br0">74 0 16894,'-6'7'358,"-7"22"-212,-7 60-2960,10-37 1,1 1 2857,1 3 1,3 2-39,3-3 0,4 0 648,5-3 1,5-1-655,16 36 0,12-19-67,-3-17-459,-6-19-550,-4-14-1796,-4-10 363,2-11 2509,1-20 0,-10 13 0,-2-12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8.107"/>
    </inkml:context>
    <inkml:brush xml:id="br0">
      <inkml:brushProperty name="width" value="0.08571" units="cm"/>
      <inkml:brushProperty name="height" value="0.08571" units="cm"/>
      <inkml:brushProperty name="color" value="#33CCFF"/>
    </inkml:brush>
  </inkml:definitions>
  <inkml:trace contextRef="#ctx0" brushRef="#br0">22 285 15336,'-12'-37'661,"3"8"-538,9 29 1446,0 0-1300,0-3-56,0 3 11,0-3-224,0 17 79,5 14 44,2 27-90,4 22 23,-1 13-1633,-4 6 1588,0-3 0,0-9-11,3-12 0,2-18-67,1-15-23,-4-17 45,-2-11-100,-3-9-102,1-2 1544,2 0-1565,4 0-259,4 3-123,2 2-246,1 4-46,-1 2-155,-4 2-786,-3-3-268,-4-3 549,-2-3 593,-3-3 270,0-15 728,0-16 11,-5-24 492,-1-23 327,-6-19-332,5 39 0,0-2 168,1-4 1,0-1-90,0-2 0,1 0 100,3 4 1,0 3-281,-2 7 1,6 3-6,43-31-370,-1 42-11,49 11 0,-9 37 23,-2 17 78,-10 20 112,-26 22-3011,-20 8 3335,-30 4-167,-30 1-425,-8-33 1,-8-2 65,11-13 0,-1-2-11,-13 4 0,2-4-101,-2-5-167,17-13-269,17-9-897,11-13-885,27-17 2319,18-8 0,4-2 0,-4 0 0,35-19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8.661"/>
    </inkml:context>
    <inkml:brush xml:id="br0">
      <inkml:brushProperty name="width" value="0.08571" units="cm"/>
      <inkml:brushProperty name="height" value="0.08571" units="cm"/>
      <inkml:brushProperty name="color" value="#33CCFF"/>
    </inkml:brush>
  </inkml:definitions>
  <inkml:trace contextRef="#ctx0" brushRef="#br0">54 308 16622,'-29'64'560,"9"1"-548,15-3-12,5-3-112,7-9-180,6-9-246,9-13-100,5-11 100,4-9 471,2-8-124,24-43 191,-14 5 45,-12-4 0,-3-1 152,-2 1-197,-7 3-16,-15 32 5,-1 28-3252,4 11 3330,6 24-1435,9 7 1346,34 19-1900,-5-28 1788,27 1-203,-20-40-43,-4-8 380,-5-24 1854,-4-12-1843,-4-28 711,-5-17-688,-5-20-29,-18 40 1,-2-2 50,-3-3 0,-2 0 61,-2 1 1,-1 1 409,-1-42 89,-12 27-100,1 24-247,-24 51-258,16 27-22,-11 42 67,19 15-56,4 7 22,3 3-2022,2-5 2000,11-4-1368,5-13 1088,10-12-132,2-15-2726,3-11 747,-13-18 2391,-2-7 0,-15-12 0,-1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39.547"/>
    </inkml:context>
    <inkml:brush xml:id="br0">
      <inkml:brushProperty name="width" value="0.08571" units="cm"/>
      <inkml:brushProperty name="height" value="0.08571" units="cm"/>
      <inkml:brushProperty name="color" value="#33CCFF"/>
    </inkml:brush>
  </inkml:definitions>
  <inkml:trace contextRef="#ctx0" brushRef="#br0">382 284 14978,'-27'-49'1042,"0"1"0,-26-25-986,15 64-5605,-9 21 5560,-6 17-11,-1 20 538,10 19-628,18 7 45,14-2-67,20-7 545,11-13-736,13-16-45,9-15 169,2-11-1856,5-13 1799,1-21 24,4-17 1856,-1-22-1644,-6-5 56,-6 8-56,-13 15-1393,-7 19 1258,-8 13 351,-1 22-171,15 45-34,-1-2 0,13 31-11,-4-30-11,0-10-123,0-15-90,-4-13 190,-1-9-11,-2-15-950,1-17 917,13-58 78,-13-4 0,-9 24 0,-4-2 22,-8 13 1,-2 3 414,2-38 123,-7 24-201,-3 28 1331,-14 36-1612,0 30-22,-9 34-34,13 22 34,6 10 1691,8 2-1736,14-8 0,4-11 3303,17-5-3583,-14-34 56,1-8 213,-16-29 0,0-5-34,0-17-145,1-13 34,-1-25 66,-3-9-78,-2-6-78,-2 7-79,0 9 157,0 13-246,0 14-135,14 9 538,6 8 0,17 5 79,-1 3-23,-5 2 235,-11 1 101,-9 0-23,-4 7 47,1 8-170,2 15 34,2 11-179,2 9-34,-1 3-22,2 1-45,-1-4-101,-1-10-481,-2-12-438,-6-12-258,-2-9-335,-3-5-2253,-10-18 3866,-4-16 0,2 8 0,1-4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40.178"/>
    </inkml:context>
    <inkml:brush xml:id="br0">
      <inkml:brushProperty name="width" value="0.08571" units="cm"/>
      <inkml:brushProperty name="height" value="0.08571" units="cm"/>
      <inkml:brushProperty name="color" value="#33CCFF"/>
    </inkml:brush>
  </inkml:definitions>
  <inkml:trace contextRef="#ctx0" brushRef="#br0">182 28 8388,'-42'56'48,"0"0"1,4-5 0,8-1 422,11 40-639,10-32 1303,8 3-1493,8-43 1368,7-9-1010,13-13 0,10-20-11,10-17-613,7-27 624,4-12-142,-28 38 1,0 0 135,6-4 1,-1 3-96,11-3-11,-2 5 2240,-34 61-2039,-5 14 35,-4 27-35,-1 10 123,0 23-212,0-35-11,0 3-23,0-43 34,0-10 23,10-6 3359,9-15-3349,17-14-3035,14-21 3002,10-24-1145,-27 33 0,1 0 1133,0-1 1,-1 1 0,23-22-23,-13 22-167,-22 21 201,-11 25 33,-8 20 46,-2 23 22,0 14 1625,0 2-1670,0 14-45,10-29 1,3 2-24,15-34-223,5-11-718,3-5-2150,3-11 3103,-5-10 0,-15 6 0,-6-4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40.529"/>
    </inkml:context>
    <inkml:brush xml:id="br0">
      <inkml:brushProperty name="width" value="0.08571" units="cm"/>
      <inkml:brushProperty name="height" value="0.08571" units="cm"/>
      <inkml:brushProperty name="color" value="#33CCFF"/>
    </inkml:brush>
  </inkml:definitions>
  <inkml:trace contextRef="#ctx0" brushRef="#br0">0 1 16658,'14'1'448,"-3"23"-280,-6 63-2942,-4-33 0,0 4 2891,1 7 1,0 2-62,-1 2 0,1 1 614,3-1 0,1-1-670,0-4 0,2-1 419,2-8 1,1-2-1036,9 32-662,-2-26-794,-9-29 21,-3-16-2790,-15-31 5679,-9-21 0,5 12 1,-4-8-1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41.309"/>
    </inkml:context>
    <inkml:brush xml:id="br0">
      <inkml:brushProperty name="width" value="0.08571" units="cm"/>
      <inkml:brushProperty name="height" value="0.08571" units="cm"/>
      <inkml:brushProperty name="color" value="#33CCFF"/>
    </inkml:brush>
  </inkml:definitions>
  <inkml:trace contextRef="#ctx0" brushRef="#br0">0 1 6485,'70'5'243,"-1"1"0,18 14 0,-6 7-232,-36-2 0,-3 4-11,10 8 0,-8 1 374,-18 14-173,-28-8 547,-29-4-725,-24-7-23,-19-7-168,-1-8 127,1-10-429,38-4 1166,5-12-1346,60-8 538,23-13 50,-7 12 1,11 0-231,12-3 1,16-1 0,0-1-1,-10 3 875,2-3 0,-2 1-453,19-3 1,7-2 0,-29 2 1090,-43-1-1914,-27 3 1230,-23 0-1572,-15 6 1618,-23 7-1208,-7 5 704,-6 18 904,2 13-950,29 6 1,5 5 1267,-10 22-1346,6 19-134,34-31-22,14-9 2227,13-10-2172,14-13 2412,50-7-2547,-32-21 1,2-4 229,0 6 1,-1-4 39,-2-8 0,-5-1-12,2-4 271,-16 11-326,-13 10 78,-7 19-3086,-3 9 3086,2 12 0,6 2-22,5-4-57,20-3 34,-10-15 45,10-3 12,-20-19-12,-5-9-79,-7-40-1437,-4 3 1516,-5-27-794,-1 23 413,7-8 2572,12 35-2213,18 0-307,20 38 284,11 7 1874,22 26-1829,-35-3 78,-4 15 46,-41-11-1,-11 1-1836,-11-3 1713,0-1-2162,-7-8 1972,8-7-90,5-7-728,4-6 448,16-5-179,18-2-1391,29-3 921,24-8 1209,-34-2 0,-3-1 0,11-1 0,-12-6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7:42.559"/>
    </inkml:context>
    <inkml:brush xml:id="br0">
      <inkml:brushProperty name="width" value="0.08571" units="cm"/>
      <inkml:brushProperty name="height" value="0.08571" units="cm"/>
      <inkml:brushProperty name="color" value="#33CCFF"/>
    </inkml:brush>
  </inkml:definitions>
  <inkml:trace contextRef="#ctx0" brushRef="#br0">379 182 13768,'-72'-13'384,"1"-1"1,-4 19 0,12 11-385,20 24-91,0 34 58,34-18-124,7-5 0,11-7-4385,9-13 3970,14-11-274,29-11 207,-10-21-16,18-13 487,-20-20 157,-2-10 11,-8 1 213,-5 4 605,-13 15-650,-9 16-78,-7 11-90,-5 24 257,-5 14 207,-3 22-430,-2 11-34,2 0-2109,4-5 2098,6-11-846,6-13 722,7-15 1446,24-9-1311,-3-24 11,14-12 22,-8-20-21,2-11-12,1-3 78,-3 0 336,-8 12-178,-12 17-236,-11 16 2792,-7 12-2568,-5 48-168,-8-3-56,-2 37 34,-3-19-12,2-8 1233,7-13-1255,1-8 746,4-18-432,5-3-90,9-16-190,11-13 11,12-13-23,1-14 0,-1 0-22,-8 10-33,-9 14-225,-11 12 157,-4 15 90,-5 16 11,0 15 0,0 10-56,0 1-57,0-9-43,0-12-46,0-9 202,0-11 67,6-3 23,9-6-1,9-11-55,10-9 22,5-13 11,4 1-67,0 2-11,-6 14-23,-6 7-3358,-8 9 3392,-4 10-636,9 27 658,-7-3-22,9 18 0,-9-20 12,-3-10 11,-2-6 3182,1-9-3037,0-3 924,8-10-1002,5-10-90,3-16 56,-1-12-45,-6-6 34,-9-4 638,-5-6-414,-7 26-269,-2 5-169,-4 28 169,-11 22 0,-4 12 0,-10 25-11,4 8-22,9 1-57,6-3 56,7-10-178,13-11 156,7-13-3459,17-13 3391,9-9 46,7-21 11,2-13 0,0-26-34,-5-17 11,-5-17-1072,-24 39 0,-2-1 1162,-1-2 0,-2 1 683,9-43 191,-11 21-67,-8 29-617,-5 24-145,-7 14 22,-9 26 2415,-13 15-2415,-12 31 1780,7 15 0,3 7-1808,12-32 1,2 0-52,1 12 1,0 6 0,6-11-332,6 15 253,3 5-280,0-51-179,3-16 414,0-8-33,8-11-503,0-16-69,6-16 168,-1-23 471,-7 7 1,-2-3 212,1-26 470,-3-18 248,-5 56-69,0 18-402,0 15-359,0 7 310,0 3-501,10 5 35,5 8-887,23 8-2206,18 4 3249,20-10 0,-28-3 0,-6-12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51:16.622"/>
    </inkml:context>
    <inkml:brush xml:id="br0">
      <inkml:brushProperty name="width" value="0.08571" units="cm"/>
      <inkml:brushProperty name="height" value="0.08571" units="cm"/>
      <inkml:brushProperty name="color" value="#33CCFF"/>
    </inkml:brush>
  </inkml:definitions>
  <inkml:trace contextRef="#ctx0" brushRef="#br0">0 13 6966,'0'-7'-471,"0"2"147,0 5 204,0 0 1,0 0-1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45.645"/>
    </inkml:context>
    <inkml:brush xml:id="br0">
      <inkml:brushProperty name="width" value="0.04286" units="cm"/>
      <inkml:brushProperty name="height" value="0.04286" units="cm"/>
      <inkml:brushProperty name="color" value="#33CCFF"/>
    </inkml:brush>
  </inkml:definitions>
  <inkml:trace contextRef="#ctx0" brushRef="#br0">35 102 16602,'-11'-4'3743,"3"1"-3060,8 3 325,0 0-963,-7-7 11,5 4-33,-4-5-1,13 6-22,8 2-336,14-3-661,12-2-673,18-4-4265,15-3-3702,14-3 9637,4 0 0,-38 7 0,-14 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3.026"/>
    </inkml:context>
    <inkml:brush xml:id="br0">
      <inkml:brushProperty name="width" value="0.08571" units="cm"/>
      <inkml:brushProperty name="height" value="0.08571" units="cm"/>
      <inkml:brushProperty name="color" value="#33CCFF"/>
    </inkml:brush>
  </inkml:definitions>
  <inkml:trace contextRef="#ctx0" brushRef="#br0">456 207 6865,'0'-6'493,"0"2"-224,0 4-246,0 7-1,0-5-11,0 5 79,0-7-45,-2 0 89,-12 0 763,-4 0 211,-12 0-233,1 0 223,-4 0-236,-3-1-66,-3-1-269,-5-1-1,0 0-44,2 1 11,3 0-190,9 2 189,1 0-368,15 0-135,2 0-247,11 0 280,23 0 90,12 2 1,35 1-91,17 2-17,-31-3 1,1-1 11,6 2 0,2-2-355,5 0 1,0-1 337,-1 1 0,-1-1 22,-5 0 0,-3 0-22,40 0 12,-32 0 21,-24 0 12,-23 0 67,-10 0 22,-8 0 270,-1 0 293,-5-4-708,-13-7 0,-14-6 22,-18-7 0,-9-2-11,-3 0 23,0-2 22,7 4-34,12 1 235,8 6-179,19 6-67,4 5-22,11 4-437,0 2 459,10 0 33,13 12-3380,22 6 3370,21 16-12,16 6-219,6 6 231,-3 1-23,-14 1-68,-21-3 1,-25-3 67,-14 0 56,-29 3-56,-18 5-145,-29 3-270,-16 1-392,-2-6-504,13-7-840,19-11-2309,26-10 4460,14-11 0,11-4 0,0-5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4.189"/>
    </inkml:context>
    <inkml:brush xml:id="br0">
      <inkml:brushProperty name="width" value="0.08571" units="cm"/>
      <inkml:brushProperty name="height" value="0.08571" units="cm"/>
      <inkml:brushProperty name="color" value="#33CCFF"/>
    </inkml:brush>
  </inkml:definitions>
  <inkml:trace contextRef="#ctx0" brushRef="#br0">363 85 17151,'-34'-46'975,"7"9"-907,26 36-147,1 1-78,0 5 157,0 16 0,7 18 12,8 23 44,12 14-3404,7 7 3360,0 0-1,-6-8-11,-7-9 11,-9-14 0,-7-13 45,-4-13 79,-1-9 55,-11-5-78,-13-2-11,-20-2-45,-17-2-34,-8-3 45,-4-2 1,7-1 55,12 0 0,13 0-56,16 0-33,13 0-202,8 0 201,34-3 12,14-4-45,43-5-1210,-12 5 0,13-2 0,-12 1 274,-25 3 0,-1 0-896,60-2 0,-27-6 1832,-77 1 0,-6 5 0,0-4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4.348"/>
    </inkml:context>
    <inkml:brush xml:id="br0">
      <inkml:brushProperty name="width" value="0.08571" units="cm"/>
      <inkml:brushProperty name="height" value="0.08571" units="cm"/>
      <inkml:brushProperty name="color" value="#33CCFF"/>
    </inkml:brush>
  </inkml:definitions>
  <inkml:trace contextRef="#ctx0" brushRef="#br0">0 72 15527,'85'-19'-669,"-1"1"1,-3 1-1,-3 5-889,-16 8 1,-4 4 1557,-2-1 0,-5 0 0,9 1 0,-21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4.784"/>
    </inkml:context>
    <inkml:brush xml:id="br0">
      <inkml:brushProperty name="width" value="0.08571" units="cm"/>
      <inkml:brushProperty name="height" value="0.08571" units="cm"/>
      <inkml:brushProperty name="color" value="#33CCFF"/>
    </inkml:brush>
  </inkml:definitions>
  <inkml:trace contextRef="#ctx0" brushRef="#br0">9 14 12960,'-5'0'3777,"1"0"-2769,4 0-997,3-14-11,7 15 11,7 1-11,8 24-3369,-1 19 3481,-3 6-101,-4 5-11,-6 2 0,-4-6 22,-4-6-22,-3-9 0,0-13 11,0-8 91,0-9 122,0-5 90,0-2 78,0-22-437,1-14 45,6-31-2291,9-11 2291,8 2-1439,6 13 1439,-2 21-156,11 22 100,-11 19 1573,9 21-1529,-10 15-10,1 12-90,-3 6-482,0-1-269,-4-5 1787,-3-3-3075,1-10-2163,-3-7 4314,1-13 0,-8-7 0,-3-7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5.145"/>
    </inkml:context>
    <inkml:brush xml:id="br0">
      <inkml:brushProperty name="width" value="0.08571" units="cm"/>
      <inkml:brushProperty name="height" value="0.08571" units="cm"/>
      <inkml:brushProperty name="color" value="#33CCFF"/>
    </inkml:brush>
  </inkml:definitions>
  <inkml:trace contextRef="#ctx0" brushRef="#br0">1 881 14989,'53'-56'108,"0"0"0,-1 0 1,-1 6-109,26-11-329,-39 26 0,-2-2 357,-5-4 0,-3-2 272,11-47-244,-21-5 437,-13 6 23,-15 15 77,-3 21-3567,-12 22 2974,-3 18-2192,-8 25 2192,-3 29 81,-5 34-53,21-22 0,3 5 11,1 11 0,2 4-495,4 10 1,2 4 685,2 8 0,3 2-104,4-28 1,0 1 0,2 0 15,0 0 0,2 1 0,1-1-98,3 0 1,2-1 0,1-1 507,7 29 0,4-3-536,4-8 1,2-4-17,-1-10 0,-1-4-50,-3-12 0,-1-4-447,8 23-557,-13-27-257,-9-25-437,-6-12-2868,-15-20 4616,-9-27 0,5 17 0,1-15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5.291"/>
    </inkml:context>
    <inkml:brush xml:id="br0">
      <inkml:brushProperty name="width" value="0.08571" units="cm"/>
      <inkml:brushProperty name="height" value="0.08571" units="cm"/>
      <inkml:brushProperty name="color" value="#33CCFF"/>
    </inkml:brush>
  </inkml:definitions>
  <inkml:trace contextRef="#ctx0" brushRef="#br0">0 167 6943,'91'-30'-125,"0"0"0,0 0 0,-18-7 0,-6 8 0,3 24 0,1 0 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6.711"/>
    </inkml:context>
    <inkml:brush xml:id="br0">
      <inkml:brushProperty name="width" value="0.08571" units="cm"/>
      <inkml:brushProperty name="height" value="0.08571" units="cm"/>
      <inkml:brushProperty name="color" value="#33CCFF"/>
    </inkml:brush>
  </inkml:definitions>
  <inkml:trace contextRef="#ctx0" brushRef="#br0">168 560 17801,'-10'-57'67,"1"0"1,1 2-1,3 4-67,6-12 0,2-3 34,-3 3 22,-9 12-56,-3 17-5717,-11 17 5593,-2 16 1466,-3 27-1398,4 19 45,8 29 317,14-12 1,6 2-374,21 28-12,-6-33 1,6-5-2269,33 1 2224,1-17 0,2-19 2313,-6-11-2190,-1-15 11,-4-16-11,-2-14-2224,-3-23 2224,-6-12-786,-20 11 0,-4-3 886,-4 5 1,-3 1 764,-3 2 0,-5 4-731,-12-15-134,-8 51-11,-3 9 2268,4 5-2290,3 4 3369,8 6-3392,4 4-124,4 7 180,15 0 56,14-2 0,22-3-56,16-3-22,7-3-3381,3-2 3403,-5 0-2291,-11 5 2224,-14 1-145,-17 9 200,-12 19 113,-12-5-34,-3 18 1,-3-12-35,0 1-33,0-3-45,21 8 2248,-1-17-2203,23 1-23,-1-21-201,7-6-336,8-4-292,6-14 191,6-8 112,0-17-1990,-3-5 2528,-11-3-49,-11-14 352,-23 15 178,-9-8 102,-12 22 245,-4 7-155,0 8 2053,-2 8-2525,1 5 3061,4 2-3173,-1 2 300,2 6-277,0-3-8,0 2-37,0-3 1435,0-2-1402,-4-4-44,-1-2-22,-4-3-23,1 4-101,1 1-90,0 4 169,1 8 22,-5 11-34,0 11-33,2 7-56,3-1-45,5-8-90,1-6-10,0-8 256,3-8 203,10-14-158,1-12 68,5-14-101,-7-5 0,-7 2 101,-2 4-157,-6 16-34,-5 5 79,-2 24-90,-8 19-33,9-2-101,-1 8 55,8-24 23,2-6 135,0-5 66,0-2-21,0-10-23,0-9 22,-1-14-22,-6-8 79,-6 1 21,-8 9-100,-2 9-22,-5 13-68,-3 10 79,-4 23-78,-1 17 38,18 5 1,4 3-163,-4 29 67,10-27 1,5-1-326,23 12 12,9-8-34,30-9-30,6-31 0,17-7 0,-6-5-1046,-8-3 1,3-5 1553,13-1 0,9-3 1,-11-8 14,-18-12 0,-8-5 22,-1-2 0,-4-2 73,-9 2 1,-4-2 1808,15-44-1164,-29 35-258,-29 6-337,-21 33-66,-23 6 22,-12 22 33,-4 11 35,-1 25-158,13 7-356,16 0 312,18-2-2236,19-7 2303,26-8 67,19-7-79,11-23 0,6-6-146,-11-1 1,1-3-314,20-1 1,-1-3-1637,28-6 2073,-14-8 0,-39 6 0,-17-6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7.606"/>
    </inkml:context>
    <inkml:brush xml:id="br0">
      <inkml:brushProperty name="width" value="0.08571" units="cm"/>
      <inkml:brushProperty name="height" value="0.08571" units="cm"/>
      <inkml:brushProperty name="color" value="#33CCFF"/>
    </inkml:brush>
  </inkml:definitions>
  <inkml:trace contextRef="#ctx0" brushRef="#br0">569 40 15034,'-65'-12'522,"-1"0"1,3 1 0,3 7-332,-24 21-135,9 11-56,21 16-90,24 6 90,23 6 11,38 4 1,23 1-1,-12-31 0,3-2-11,4-1 0,2-2 11,-1-1 0,0-2 12,40 16-3415,-18-5 3381,-22-8-167,-22-8 178,-17-2-225,-70 9 1,-30-4-941,-1-4 679,24-2 1,-11 2 0,9-7-4362,-30-22 1195,23-12 3627,32-21 1,23 17 0,17 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8.595"/>
    </inkml:context>
    <inkml:brush xml:id="br0">
      <inkml:brushProperty name="width" value="0.08571" units="cm"/>
      <inkml:brushProperty name="height" value="0.08571" units="cm"/>
      <inkml:brushProperty name="color" value="#33CCFF"/>
    </inkml:brush>
  </inkml:definitions>
  <inkml:trace contextRef="#ctx0" brushRef="#br0">28 1 16490,'-7'55'224,"-1"-1"0,2 2 0,2-1-212,1 44-1188,14 0 1142,6-8-44,11-15-382,-1-16-3655,-3-21 3522,-9-16 1257,4-17-720,-2-25-45,11-19-2066,-3-27 2167,5-8-675,-5 3 776,8 5 1704,-10 32-1794,8 8-1727,-8 33 1817,4 17 1210,4 15-1311,-1 14 1265,4-1-1265,2-5 0,2-11-11,4-11 2987,2-13-3021,1-8 45,3-17-45,2-13 34,-1-21-2203,-2-17 2214,-9-9-2269,-11-2 2269,-13 7 291,-9 17 135,-5 22-370,-4 15-56,-8 13 2257,-7 22-2290,-5 15-35,6 23 3382,8 9-3415,19 26-78,11-27-34,13 9-190,6-41 133,-2-14 170,-3-12 44,-4-6 56,-10-22 22,-4-11-3392,-10-29 3382,-3-13-1,-7-9 5,-4 26 1,-2 2 6,-4-18-23,-7-5-45,15 49-145,3 8-437,6 5-1,16 4-145,16 3 549,26 1 179,15 3-201,3 1 347,-10 1-1728,-20 0 2826,-22 0-531,-16 0 138,-9 0 2216,-2 0-3022,0 8 225,0 15-180,0 20 3059,5 18-3115,8 10 567,11 0-556,14-5 67,4-13-67,5-11-101,-1-17-11,-3-11 78,-1-10 12,-1-12 0,0-15 22,-2-17-3322,-2-19 3322,-1-8-23,-6 0-115,-5 8 138,-8 18 93,-7 20-273,-2 12 68,0 14 112,8 14 0,6 13-12,21 36 12,-3-13-33,14 6 3354,-11-28-3534,-1-16-111,-1-6-371,0-8-201,0-15-942,6-11-5173,3-23 7011,6-21 0,-24 28 0,-4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8.809"/>
    </inkml:context>
    <inkml:brush xml:id="br0">
      <inkml:brushProperty name="width" value="0.08571" units="cm"/>
      <inkml:brushProperty name="height" value="0.08571" units="cm"/>
      <inkml:brushProperty name="color" value="#33CCFF"/>
    </inkml:brush>
  </inkml:definitions>
  <inkml:trace contextRef="#ctx0" brushRef="#br0">99 1 8433,'-53'0'717,"10"6"644,40 43 0,14 14-1216,2 33 615,-1-44 1,1-1-756,1 2 1,2-1 36,0-1 1,1-1-121,16 44 1691,-3-15-2767,-4-13-3225,-3-17 1678,-3-17-1862,-1-16 4563,1-9 0,-8-7 0,-1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6:52.704"/>
    </inkml:context>
    <inkml:brush xml:id="br0">
      <inkml:brushProperty name="width" value="0.08571" units="cm"/>
      <inkml:brushProperty name="height" value="0.08571" units="cm"/>
      <inkml:brushProperty name="color" value="#E71224"/>
    </inkml:brush>
  </inkml:definitions>
  <inkml:trace contextRef="#ctx0" brushRef="#br0">128 123 16232,'-13'-23'1110,"3"3"-808,9 18-56,-1-1 114,-1-1-136,-1-1 0,-1-1 22,0-1-44,-1-1-57,-1 2 125,1 1-158,0 0 11,2 0 67,1 2-44,0-1 55,1 1 12,0 1-45,-1-1 101,0 2-78,0-2-23,1 2 0,1-1 403,0 2-649,-1-1 67,0 7 11,0 12 22,-2 14-11,1 12-11,-1 4 0,1 1 0,0-1 23,1 2 10,-1 4-10,1 6-1,1 5 23,0 2-23,1 2-11,0-4 1,0-5 10,0-5 12,0-7-23,0-7 0,0-10 0,1-7 0,0-9 1,0-5 21,2-6 1,-3-1 963,1-2-817,-1-5-147,0-14-33,0-15 11,0-22-22,1-14 11,-1-10 0,3-3 11,-1 6 1,0 10-12,-1 13 0,-1 10 0,0 5 11,0 5-3403,0-1 3392,-1 2 0,-1-1-11,-2 0 11,1 3 0,-1 5 0,3 8 11,0 6 3381,1 6-3403,0 3-236,0 2 247,0 16-22,0 2 44,0 17-22,0-1 0,0 3 0,1 0 11,-1 2 1,2 0-24,1 2 24,-1 2-24,2 2 35,-1 4-12,0 2 90,0 3-79,-1 2 12,2-4 44,-2 1-67,2-4 79,-2-2-56,-1-3-12,0-5 0,-1-3-10,2 10-12,-2-11 11,2 11-11,-1-12 45,2 1-45,-1 2 33,0 1 12,1 0 45,-2-1-90,2 0 23,-1-4 10,2 9 1,-1-11-23,0 9-11,1-15 0,-2 1 34,3-3-34,-2 0-23,1-1 57,1 9-23,-2-8-11,2 9 34,-1 1-12,0-8 0,2 16-10,-1-18 10,-3 5-22,3-10 22,-4-1-22,1-1 12,1 1-12,-2 0 22,1 2 12,1 2-12,-1 0-11,0 3 45,2 12-45,-2-10 12,3 8-23,-3-15 0,2 0 67,-2-1-67,2 1 11,-2-2-11,1 1 45,-1 0-34,-1 9 23,1-7-57,0 8 46,0-9-12,-2 4 0,2 0 0,-2 3 12,2 3 22,0 15-23,1-9 56,1 11-66,-1-16 66,1-1-78,-2-3 11,0-4 23,-1-1-1,0-1 23,-1-1-22,2 10-34,-2-8 45,2 5-23,-1-9 12,1-1-23,-2-2-11,1 0 22,-1-2 12,0 10-23,0-5 45,0 9-11,0-6-11,0 0-34,0 0 22,0 1-11,0-3 12,0 1 10,0-5-33,0 0 0,0-1 46,0 8 10,0-3-56,0 6 11,0-6 34,0 2 0,-1 0-12,0 11-22,-2-7 1,1 4 21,1-10-22,0-3 1,0-1 10,0 0 23,0 0-45,0 0 45,1-1-34,-1 1 22,1-3-33,0-3 45,0-1-22,0-4-1,0 4-11,0-4 0,0 1 1,0-1-1,0 1 11,0 1 1,0 0-23,0 1 22,0-2 0,-1 1-22,1 1 0,-1 0 56,1 0 0,0 0-56,0-4-44,0 0-1055,-3-2-615,-1 0-2219,-10-3 3933,-11-20 0,11 15 0,-4-14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9.165"/>
    </inkml:context>
    <inkml:brush xml:id="br0">
      <inkml:brushProperty name="width" value="0.08571" units="cm"/>
      <inkml:brushProperty name="height" value="0.08571" units="cm"/>
      <inkml:brushProperty name="color" value="#33CCFF"/>
    </inkml:brush>
  </inkml:definitions>
  <inkml:trace contextRef="#ctx0" brushRef="#br0">363 1 13274,'-1'75'490,"0"0"0,0 1 1,0 26-1,1-14-4961,3-27 3473,2-13 1500,-2-23-2474,0-72 2547,-6-2-575,0-1 0,-6-2 1501,-30-26-783,-4 31 1808,-20 8-1877,10 32-88,2 11-427,5 15-3058,11 15 3025,16 21 44,11 8-935,23 4 790,13-4-311,21-11-517,12-12-2522,7-16-729,7-12 4079,11-8 0,-39-4 0,-4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09.817"/>
    </inkml:context>
    <inkml:brush xml:id="br0">
      <inkml:brushProperty name="width" value="0.08571" units="cm"/>
      <inkml:brushProperty name="height" value="0.08571" units="cm"/>
      <inkml:brushProperty name="color" value="#33CCFF"/>
    </inkml:brush>
  </inkml:definitions>
  <inkml:trace contextRef="#ctx0" brushRef="#br0">29 1 16838,'-9'75'750,"2"11"-627,7 10-67,-1-44 0,0 0-45,-1-2 1,0 0-664,-1 40 652,0-17-219,3-18 51,0-21 78,0-14 90,0-12 11,1-6-11,8-11 421,4-15-466,12-18-145,3-17-90,7-5 45,-1 2 44,1 13 34,-3 17-3054,0 16 3178,2 11-35,13 42 57,-14-2-56,3 33 56,-25-13 11,-7-3 33,-16-8 68,-15-5-22,-19-14 10,-14-5-10,0-11 100,-7-4-145,29-4 3358,6-1-3673,27 0 102,16-4 22,17-5-3470,20-7 3134,21-6-2133,8-2 2468,6-1 102,1-4 56,-6-2 79,-9-8 313,-20-4 527,-19-2-258,-16-1 33,-10 5 405,-32 0-909,3 21 2135,-25 2-2281,11 31 3438,4 15-3460,10 21-22,11 16-56,8 2-3336,12-1 3325,15-9-2257,11-10 1898,22-14-627,13-13-785,14-11-2565,11-6 4403,2-16 0,-39 10 0,-13-10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0.823"/>
    </inkml:context>
    <inkml:brush xml:id="br0">
      <inkml:brushProperty name="width" value="0.08571" units="cm"/>
      <inkml:brushProperty name="height" value="0.08571" units="cm"/>
      <inkml:brushProperty name="color" value="#33CCFF"/>
    </inkml:brush>
  </inkml:definitions>
  <inkml:trace contextRef="#ctx0" brushRef="#br0">1 129 17532,'1'95'392,"3"-1"-2495,6-15 2058,5-4 581,6-14-849,4-13 77,3-16 136,6-17 44,5-8 44,8-23-10,4-16 22,0-27 0,-2-12 34,-8-4-12,-10 10 0,-11 15 12,-10 22 309,-6 14-556,-4 12 213,0 20 0,0 13 0,4 22-44,10 8-80,15-3 102,18-11-12,15-12 23,4-14-22,0-11 33,-11-8 44,-10-18-2279,-12-11 2280,-11-21-2269,-10-14 2258,-6-11-34,-5-8 0,-1 1 0,0 12-11,0 18-112,0 19-1596,10 16 1685,17 9-45,20 5 57,19 1 1539,1 15-1517,-6 11 135,-14 24 190,-16 10-34,-10 9-78,-10 1-101,-2-2-68,4 17-55,-2-31-269,4 6-369,-5-37 2188,-4-12-2300,-3-5 1687,-1-22-5340,-2-17 4414,0-27 0,0 22 0,0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0.949"/>
    </inkml:context>
    <inkml:brush xml:id="br0">
      <inkml:brushProperty name="width" value="0.08571" units="cm"/>
      <inkml:brushProperty name="height" value="0.08571" units="cm"/>
      <inkml:brushProperty name="color" value="#33CCFF"/>
    </inkml:brush>
  </inkml:definitions>
  <inkml:trace contextRef="#ctx0" brushRef="#br0">43 0 15280,'-31'60'-9121,"19"-8"9121,50-8 0,-13-23 0,-4-7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1.177"/>
    </inkml:context>
    <inkml:brush xml:id="br0">
      <inkml:brushProperty name="width" value="0.08571" units="cm"/>
      <inkml:brushProperty name="height" value="0.08571" units="cm"/>
      <inkml:brushProperty name="color" value="#33CCFF"/>
    </inkml:brush>
  </inkml:definitions>
  <inkml:trace contextRef="#ctx0" brushRef="#br0">56 23 13857,'0'-13'4169,"0"4"-4001,0 9 492,-24 33-324,19 13-212,-19 44-2189,22-41 1,4 3 2115,2 5 0,2 1-51,0 3 0,1 0 373,3 0 1,1 0-666,0-3 1,-2 2-981,-1 10 0,-2-3-1887,2 24-1928,-3-1 5087,-14-63 0,7-16 0,-6-11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1.594"/>
    </inkml:context>
    <inkml:brush xml:id="br0">
      <inkml:brushProperty name="width" value="0.08571" units="cm"/>
      <inkml:brushProperty name="height" value="0.08571" units="cm"/>
      <inkml:brushProperty name="color" value="#33CCFF"/>
    </inkml:brush>
  </inkml:definitions>
  <inkml:trace contextRef="#ctx0" brushRef="#br0">0 207 14865,'59'-39'-153,"-1"0"0,1 3 0,1 8 125,-4 16 0,-1 7 28,39-10 280,-28 3 919,-29 2 280,-22 4-235,-11 3-494,-4 2-458,0 1-258,0 18 111,-7 18 35,1 29-136,-2 17-32,4 5-12,4-6-12,11-10-55,1-17 22,9-15-44,-5-17 89,-2-11-135,30-70 23,-13 4-1629,-3 1 0,-2-4 1741,1-23-1727,-7 14 1727,-6 25-180,-5 25 180,2 34 23,0 24-1,6 24-44,-2 5-90,2-1-627,-4-6-987,0-11-2406,3-12-1437,-2-11 5991,3-15 0,-8-7 1,-1-7-1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2.769"/>
    </inkml:context>
    <inkml:brush xml:id="br0">
      <inkml:brushProperty name="width" value="0.08571" units="cm"/>
      <inkml:brushProperty name="height" value="0.08571" units="cm"/>
      <inkml:brushProperty name="color" value="#33CCFF"/>
    </inkml:brush>
  </inkml:definitions>
  <inkml:trace contextRef="#ctx0" brushRef="#br0">216 2 16513,'-57'-1'-40,"0"1"1,-29 16-96,70 44 113,43 5 0,24-3-23,-8-31 0,6-3 11,5-2 1,1-2 16,0 0 0,0-1-17,-6-3 1,-2-1-45,27 15 44,-28-7-67,-24-4 101,-15-4 235,-31 2-3582,-13 0 3347,-27-1-67,-4-4-403,5-7-293,13-4-457,18-4-1268,17-8-728,21-12 3216,24-15 0,-12 10 0,10 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3.644"/>
    </inkml:context>
    <inkml:brush xml:id="br0">
      <inkml:brushProperty name="width" value="0.08571" units="cm"/>
      <inkml:brushProperty name="height" value="0.08571" units="cm"/>
      <inkml:brushProperty name="color" value="#33CCFF"/>
    </inkml:brush>
  </inkml:definitions>
  <inkml:trace contextRef="#ctx0" brushRef="#br0">274 153 8635,'-65'27'22,"0"1"0,6-3 1,12 3 120,22 20-939,13 13 1557,18-21-1389,21 8 57,20-32 11,19-6 44,11-7 404,1-14 112,-3-11 33,-13-18-400,-12-12 793,-15-5 100,-15-2 169,-11 6 1379,-6 10-1402,-3 15-313,0 12-280,0 9 2189,0 4-2414,-2 3 3538,2 16-3448,-1 33-34,1 21 23,4-1 0,2-13 67,7-35-45,3-10 11,4-6 34,5-5 112,45-48-3470,-17 9 3397,-11-1 0,0-3 119,9-12-2180,-11 5 2347,-8 14-90,-14 14-235,-7 11-123,-4 8 123,3 17 2290,4 12-2222,17 49 3357,-7-15-3425,6 21 0,-13-42 0,-5-9 0,-3-16 23,-5-7 133,11-6-156,3-17-11,14-12 11,9-20-22,2-4-12,-1 6 1,-9 12-46,-9 15-55,-8 11 123,0 15-12,9 42 12,-1 0 11,10 32-22,-8-23 44,4-11-11,-2-12 0,2-14 12,2-11-3393,4-9 3370,11-20 0,8-13 45,3-20-11,-1-12-12,-9-6 308,-29 14 1,-5 0-2184,4-6 2065,-20-16-10,-13 68-168,-21 11 2234,9 20-2290,-4 14 22,20 17 11,5 8-2212,10-2 2290,15-2 1963,39 8-2085,9-23-242,-15-18 1,4-2-499,-1-9 0,1-4-1368,7-1 1,-1-1 2140,-1-1 0,-4-1 0,13-1 0,-28-3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5.662"/>
    </inkml:context>
    <inkml:brush xml:id="br0">
      <inkml:brushProperty name="width" value="0.08571" units="cm"/>
      <inkml:brushProperty name="height" value="0.08571" units="cm"/>
      <inkml:brushProperty name="color" value="#33CCFF"/>
    </inkml:brush>
  </inkml:definitions>
  <inkml:trace contextRef="#ctx0" brushRef="#br0">481 378 10260,'2'-7'3541,"-1"1"-3339,-1 6 717,0 0-550,-10 81-122,-3-20-119,1 4 1,-3 3 185,-16 23-4420,-6-6 4218,-4-9-662,-5-13 629,2-14-1854,-1-14 1842,3-16 45,3-9 123,-7-19-101,18-17 146,1-20-213,20-13-44,8-4-590,17 6 511,36 17 1500,4 23-1444,28 35-1497,-14 22 1503,-33-8 0,0 2 303,1 2 0,0 0-315,3-1 1,1 0 725,-3-3 0,3-3-1006,17 0 1,2-5-110,23 3 271,-33-14 1,-3-7 23,3-22 44,-12-15-56,-13-24-12,-12-18-55,-9-12 146,-11-6-193,-10 5 326,-6 19 556,-4 25-577,4 22 64,3 22-155,2 23 12,-1 21 12,3 24 21,5 10 762,15-25 0,6-1-728,17 23-222,-4-33 0,6-4 155,32-3-56,4-20-45,1-7-44,-4-17-1,-2-17-2128,-7-17 2140,-6-26 78,-9-15 56,-12-9 22,-10 2 23,-9 14 392,-6 24 91,-2 24-494,-2 17 2234,0 10-2268,0 18 3437,2 12-3313,17 52-124,2-22 0,15 21 0,-5-45 123,21-8-3481,-18-17 3403,17-18-302,-24-19 179,11-47-1,-15 17 46,4-16 10,-18 43-56,-4 14-134,-2 11 90,0 4 101,1 13 11,7 4 11,5 12-202,6-1 135,6-7 67,6-9 3287,7-7-3242,27-27-23,-17-2-22,15-26-3008,-27 0 2997,-8-10-56,-3 0-266,-9 5 333,-5 14-34,-8 18-78,-3 13-112,-3 12 224,0 17-11,0 14-22,0 14 354,4 5-422,6-6-201,7-9-102,9-10 180,7-13 67,7-7-11,2-7 90,2-15 78,-3-11 3493,0-45-3124,-19-16-55,-6 2 280,-27 12-135,-6 45-280,-10 13-167,-2 10-12,3 15-79,-3 41 23,17 2 0,-1 35 23,23-23-113,7-6-190,16-11-214,7-14-3491,4-13 3301,1-12-478,0-6 602,27-50 616,-17-2 33,-17 2 1,-3-6 72,-9 5 1,-4-1 162,0-3 0,-2 0 128,-2 1 1,-3 0 913,5-37-157,-9 21 549,-8 26-1703,-3 21 45,-7 17 3260,-6 27-3226,-8 21-79,2 30-12,6 22-38,9-44 0,3 1-34,4 1 0,6 1-712,11 16 0,5-3-84,-3-21 1,4-3-1306,9 10 0,3-8 2185,17-10 0,-25-17 0,-6-13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6.216"/>
    </inkml:context>
    <inkml:brush xml:id="br0">
      <inkml:brushProperty name="width" value="0.08571" units="cm"/>
      <inkml:brushProperty name="height" value="0.08571" units="cm"/>
      <inkml:brushProperty name="color" value="#33CCFF"/>
    </inkml:brush>
  </inkml:definitions>
  <inkml:trace contextRef="#ctx0" brushRef="#br0">129 476 15997,'-36'67'26,"1"-1"0,0-1 0,13-2-26,37 30-246,11-7-191,19-16-4319,11-17 4207,2-17 146,3-18 1045,-4-10-642,-9-22 101,-13-13 0,-15-22-2204,-11-15 2305,-11-7-843,-15 0 1090,-9 8-180,-18 13-202,-5 15-467,-1 13 389,3 8 1588,7 8-1723,15 1 218,12 1-823,24-4 2911,31-7-2777,39-9 569,-14 0 1,18-8-1,3-2 1,-11 2-508,5-4 1,-1-3 853,-7 6 1,11-5 0,-5 0 0,-23 1 1201,-7-32-279,-27 11 604,-57 7-3904,-2 26 2168,-35 12-46,15 45 68,5 26-67,31-11 0,5 7 178,3 10 1,5 5-179,1 12 0,6 2-40,7 8 1,6 2 12,-4-27 1,2 1 0,3-1-8,3 0 0,2-1 1,2 0-12,0-1 0,2-1 0,0 0-34,11 25 1,1-1-333,-2-8 0,-1-3-88,-3-8 1,-1-3-186,-6-12 1,-2-4-1234,7 22 760,-14-30-4099,-12-23 5211,-21-25 0,12 4 0,-11-10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06.343"/>
    </inkml:context>
    <inkml:brush xml:id="br0">
      <inkml:brushProperty name="width" value="0.08571" units="cm"/>
      <inkml:brushProperty name="height" value="0.08571" units="cm"/>
      <inkml:brushProperty name="color" value="#E71224"/>
    </inkml:brush>
  </inkml:definitions>
  <inkml:trace contextRef="#ctx0" brushRef="#br0">4981 505 14753,'14'1'594,"1"-3"-448,2-1-12,4-2-134,6 0 112,10 0-100,14 2-12,4-1 0,4 1 0,-9 0 0,2 1 0,25-3 0,2 0-23,-17 0 1,2 0-720,31-4 0,-1 0 742,-26 2 0,-2 0 0,16-1 0,-8 0 0,-9-1 0,-27 3 112,-23 0-45,-9 2-67,-6-1-258,-14 1 1597,-11 2-1373,-26 1-78,-18 2 56,-23 7-39,37-3 0,-4 2-104,-10 3 1,-2 1 170,-10 1 0,-3 1 28,-7 1 0,-3 1 5,-4 1 1,-1 0 61,1 0 0,1 1 45,5-2 0,0 1 7,23-3 1,-3-1 0,7 0-76,-2 1 1,3-1-17,-7 1 0,10 0-28,17-3-44,23-3-46,14-1 157,28 2-11,8-2 352,33-1-363,14-4-22,24-1-23,-41-1 0,2-1 11,10 0 0,2-1-22,8-1 0,3 1-285,6-1 1,2 1 272,3 0 1,3 0-807,-10 1 0,5 1 0,-6-1 829,5 0 0,-2 0 0,-19 1 0,3 0 0,-12-1-39,21-2 61,-35 1 236,-28-2-23,-18 2 229,-24 0-464,-68 1 12,-9 10 781,19-1 1,-5 2-794,7 4 0,1 1-428,-10 4 0,-2 1 433,-7 2 1,-2 0 12,32-5 1,-1 0 0,0 0 63,-1 1 1,0 0-1,1 1 19,1-1 0,2 0 0,0 0 33,-25 7 0,2-1-67,11-2 1,5-2-57,13-3 0,4-2-11,-22 8 0,35-9-33,22-4-35,16-3 68,22-2 68,19-1-57,30-2 0,26 0-1192,-37 0 0,4-2 1186,9-1 1,3-1-6,7-1 0,3 0-671,10-2 0,2-1 678,-28 3 1,1-1 0,0 1-540,2 1 0,1 0 0,-1 1 524,-1 0 1,0 1 0,1-1 7,9 1 0,2 1 0,-7-1-534,0 1 1,-5 0 533,4 0 0,-13 0 1246,-31 0-1190,-50 0 1314,-31 0-1370,4 2 0,-6 0 16,-12 4 1,-3 1-6,-10 2 1,-3 3-7,-5 2 1,-2 1-6,0 2 0,-5 1 506,7 1 1,-5 3-1,4-1-446,19-5 0,4 1 0,-4 1 14,-16 5 1,-5 1 0,8 0-2,-1 2 0,6 0-17,6-2 0,4 0-6,10-1 0,4-1-38,-24 14-12,30-9-12,27-9 12,15-6 23,30-3 55,22-4-17,28-3 1,11-2-51,-11-5 1,4-1-5,-2 1 1,6-1-1,-2 0-4,-10-1 1,-3-2 0,1 1 206,3 1 1,1 1 0,-1 0-211,-2 1 0,1 2 0,0-1-15,11 2 0,1 0 0,-8 1 4,-1 0 0,-5 1 11,3-1 0,-14 3 67,-35 3 90,-55 9-45,-37 10-90,9-7 0,-7 0-16,-13 4 0,-4-1-228,-7 1 1,-6 1 296,4-2 0,-6 1 0,4 0 573,20-4 1,3-1 0,-3 1-590,-20 5 1,-4 1 0,7 0-42,25-5 1,4 0 0,0 1-2,-31 10 0,2 0 16,3 1 1,1 1-12,6 0 1,2-1-12,8-3 0,0 2 95,-10 5 1,3-1 5,26-11 0,3-2 24,-7 5 1,5-3-14,6-3 56,16-6-66,14-6 608,9-2-676,6-4-22,8 0 44,13-1 0,24-8-28,20-7 0,11-3-196,-9 2 1,5-1 156,-1 1 0,7-1 0,-2 2 0,-8 3 0,-1 2 0,1 0-12,7 1 1,0 2 0,2-1 11,3 2 0,1-1 0,0 2 7,1 0 1,0 2 0,-1 0-5,-1 1 1,0 0 0,3 0 4,-8 1 0,4 1 1,-1 0-1,-4-1-8,-1 1 0,-5 0 0,2 0-8,12 0 1,1 0 0,-10 0-121,-13 1 0,-8-1 128,26 2-84,-29-1 62,-21 0 11,-15 0-34,-8 2 34,-18 9 39,-29 9 0,-14 3 139,1-1 1,-6 0-179,-5 1 0,-7 2 0,0-2-12,2-2 1,0-1 0,-2-1 22,-7 2 0,-1 0 0,-2-1 7,-6 2 0,-1-1 1,-1 0 3,-4 1 0,-1 0 1,-1 0-12,22-6 0,-1 1 0,0 0 0,0 0 0,-1 1 0,-1-1 0,1 1 0,0 0 0,0 0 0,2 0 0,-3 1 0,-2 1-288,-1 0 0,-5 1 0,0 1 0,0 0 0,6-1 299,3-2 0,4 0 0,0 0 1,-2 0-7,-13 4 1,-5 1-1,3-1 1,10-3-6,-15 3 0,12-3 0,16-4 0,6-3-2237,-21 4 2225,41-8-88,24-6 100,81-5 11,12-14-11,-2 3 0,7-3-282,0-6 1,2-3 286,10-3 1,3 0-3,-27 9 1,1-1 0,1 1 0,4-1 0,0 2 0,2 0-4,-1 1 0,2 1 0,5 0-12,3 3 1,6-1 0,2 2 0,-6 0 11,6 0 0,-3 1 0,3 0-9,-4 2 1,4-1 0,0 1-1,-6 1-173,-4 1 1,-6 1-1,7-1 187,9 0 1,8-1 0,0 0 0,-10 1-6,-15 1 0,-6 0 0,3 1 364,29-3 0,5-1 0,-23 2-364,-12 1 56,-34 3-56,-33 1 1364,-35 3-1454,-38 12 73,14-1 1,-6 2 4,-16 6 1,-4 4 11,17-5 0,-2 0 0,-1 1 3,-7 2 1,-2 0 0,-6 1-183,10-2 0,-6 1 1,-3 2-1,0-2 1,5 0 178,-4 0 0,5-2 0,-2 1 0,-3 1 4,0 0 1,-6 1-1,0 1 1,2-1-1,4-2-4,-19 5 0,6-3 0,0 1 4,2-1 0,-1 0 0,2-1-4,1 0 0,1-1 0,2-1 14,3 0 1,2 0 0,0 0-15,4-2 0,0 0 0,2 0 11,6-2 0,2 1 1,2-1 5,-22 5 0,2-1-210,2 2 1,6-2 181,-13 5-34,16-3-22,61-17 2367,15-4-2289,19-2 112,23-7-111,30-10-7,-25 4 1,4-2-6,7-3 0,8-1-4,7 0 0,9 0 1,-2 1-209,-15 4 0,-1 2 0,4-1 212,24-3 0,5-1 0,-4 3 3,-19 5 1,-4 2 0,1 0 71,4 1 0,-1-1 0,1 2-75,0-1 0,0 1 0,0 0-11,2 1 0,-1-1 0,0 0-1,-3 1 1,-1 0 0,4-1 25,-4 1 0,5 0 0,0-1 0,-4 1-375,1 0 1,-5 1 0,3-1 367,17 0 1,2-1-1,-8 1-2,-4 1 1,-7 0-6,-6 1 0,-3 0-897,-10 1 0,-2 0 919,36 1 1773,-22 0-1829,-11 0 359,-29 0-314,-6 0 1184,-24 0-1184,-20 7 34,-19 3-78,-35 9 33,26-7 0,-3-1 0,-10 2 0,-2 0-1129,-9 0 1,-3-1 1150,-6 0 0,-2 0-260,-6 0 0,-3-1 249,-5 0 0,-1 0 0,31-4 0,-1 1 1,-1 0-12,-1-1 0,-1 0 0,0 0 0,-1 1 0,-1-1 0,1 1-4,-2-1 0,1 0 1,-1 0 6,3 0 1,0-1 0,-4 1-4,3 0 0,-5 0 0,0 0 0,5-1 7,-3 1 1,4-1-1,-3 0-258,-17 2 1,-3 0 0,7 1 250,1-1 0,6 1 6,4 0 0,2 1 791,7 1 1,1-1-798,5 1 0,2 1-11,8-2 0,2 0 11,-38 10 0,21-5 0,19-4 2384,18-5-2384,15-2 874,9-3-885,5-1 1911,2 0-1900,7 0 34,8 0 33,14 0 190,20 0-213,18 0-10,20-3-17,-35 2 0,2-2-240,8-2 1,2-1 216,8 0 1,3-1 5,7-2 0,2 0 0,7 1 0,2 0 5,5-2 1,2 2-6,-32 3 0,0 1 0,1 0-511,1-1 1,1 2-1,-1-1 511,1 1 0,1 1 0,-1 0 0,0 0 0,0 0 0,1 0 0,0 1 0,-1-1 0,1 1 0,-1-1 0,0 0 0,0 0-4,-1 0 1,1 0-1,-1 0 4,-1 0 0,0-1 0,0 1 7,-2-1 1,0 0 0,-1 1-3,27-2 1,3 0 16,-14 0 0,3-1 1,-4 1-12,8-1 0,-2 0 4,-14 1 0,2 0 0,-7 0-15,1-1 0,-4 1 0,-4-1 0,0 1-1354,-4 0 1,-2 0 1353,-3-1 0,-1 0-1807,46-4 1807,-4-2 166,-4 2-155,-30 3 0,-1 1-11,24-3 0,14 0-44,-47 4 55,-12 3 731,-14 0-697,-9 1 2246,-9 0-2280,-3 0 3359,-2 0-3370,2 0 0,-1-1 11,5 1-11,-1-1 11,3 1-22,0 0 22,1 0-11,0 0 0,2 0 0,2 0 0,2 0 11,0 0 0,-3 0 101,-1 0 192,-5 0-192,0 0-12,-5 0 2096,0 0-2073,-1-3-89,0-2 0,0-5 10,0-2-10,0-2 0,0-1-1,-1-2-10,-1 1-12,-1-1 11,-2 0-22,2-1 11,-1-1 23,0-1-12,1 0-10,1-2 11,0-1-1,1-3 12,0-1-34,1-4 0,0-2 11,0-2-22,0-3 11,0-2 0,0-3 33,0-4-33,0-1 0,0-1 12,0-19-12,0 16-34,0-17 34,0 20 22,0-2-22,0-1 0,-1-1 0,-1 2 12,-2-20-24,-1 20 12,1-15 0,0 25 12,1-3-12,0 0 0,2-6-3404,0-3 3416,1-3-192,0 1 180,0-24 0,0 20 0,0-18 0,0 23 0,0 0 0,0-3 0,0 0-23,0-4-44,2-38 22,2 21 22,0 23 1,0 1-34,3-20 56,2 3-34,-5 10 3337,0 10-3415,-1-29 79,1 32 268,1-25-291,0 35-23,0-1 68,2-1-56,-2 0 45,0-15 10,-2 1-32,-1 1-12,0 6 22,0 13-22,1 2 34,1 0-12,-1 6 34,-1 5 0,0 4 22,-2 7-22,1-1 0,-1 4-22,0-2 33,0-1-11,0-1 11,0-1-11,0-1-11,0 1-22,0 1 33,0 2 22,0 1-11,0 2-22,0-1 11,0 1-22,0-2 10,-1 0 24,0 0-35,-2 1 46,0 1-46,0 0 23,0 3-56,0 0 23,0 2-23,-2 1 0,-1 0 22,-5 0 0,-3 0 1,-4 0 22,-1 1 11,-8 3 0,7-1 33,-5 1-33,9-2 0,-2 1 0,-1-1 0,-1 2 0,-3-3-3392,-2 2 3415,-3-2-12,-17 0-11,10-1 0,-13 0 0,12 0-2269,-4 0 2269,-5 1-1516,-6 0 1516,-5 2 1372,-36 2-1361,16 0-6,25-2 1,0 0-6,-21 3 0,0-1-45,8 1-1420,4-1 1476,8 0 1217,5 1-1273,-22 3 57,14 2-12,-21 4-23,17-1 23,-3 2 0,-7 0-34,-1 1-1198,-2 1 1243,2 1 1267,-22 7-1278,24-6 0,-14 4-11,26-6 11,-1-1 0,-3 3 33,1 2-33,-1 0-1268,2 2 1268,0-1 11,3 1 1406,-14 11-1417,19-10 11,-9 10-11,22-11 12,-2 2 56,-3 1-46,-5 3 2188,-2-1-2199,-24 15-56,16-9 45,-16 10-2187,23-13 2198,5 0 1061,3 2-1072,5-2 205,-13 23-172,13-12-178,-13 19 167,11-17 2742,-4 3-2720,-3 1-1660,-3-1 1672,-1 1-2239,1-6 2194,3-2 126,-12 13-126,15-12-480,-9 12 480,17-12 0,-1 1 11,-2 2-10,-5 1 55,0 1 0,-5 1-22,0 2 1678,-22 19-1712,17-15-106,-15 13 106,22-20 1,1-3 21,1 3-22,1-2 23,-1 2 605,-1-1-583,-22 20-56,17-17 3125,-19 14-3125,23-22-11,-4 2-12,1-3 23,-2 2-2685,1-1 2685,-1 2-261,-19 22 238,14-14-192,-13 16 238,22-21-23,-1-3 0,0-1 11,1-4-11,-1-1 22,3-2-22,-17 9 11,17-11 12,-12 6-1,19-14-22,1 1 3080,1-4-3058,4-1 669,0-5-589,-9 4 318,8-5-409,-11 3 23,12-5-23,2 0 12,0-4 10,3-1-22,-1-4 1,1 1-1,0 0-11,-9 3 11,12-3-11,-3 2 0,14-5 22,4-1-10,0 0-12,0 1-12,-1 0 12,-2 0 0,-2 1 0,-9 1 0,5-1 0,-6 3 12,10-3-12,1 1 0,3-2-12,4-1 12,3-1-44,2 0-124,1 1 111,3 0 57,12 2 22,15 3 1,23 3 45,16 8-24,12 1-44,5 5 0,-1 1 12,2 2 44,-2-2-3448,7-4 3403,5-6 22,-45-10 1,3-1-309,4-1 1,2-1 308,7-2 0,3-2-23,8-2 0,1 0-11,8-3 0,3 0-28,3-2 0,2 0 22,-1 2 1,0 0 5,-6 2 0,3 1-4,-18 3 0,4 0 1,-5 0-462,7 1 0,-2 0 471,18 1 0,-4 0-1,-34 0 1,-5 0-1,-1 0 1,-2 0 5,45 0-11,-7 0 0,-2 0 23,0 0-1,7 0-33,-21 0 0,2 0 927,-17 0 1,0 0-968,18 0 1,-2 0-264,14 0-795,-16-1-356,-21-1-3857,-25-3 5666,-29-9 1,0 8 0,-12-6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6.349"/>
    </inkml:context>
    <inkml:brush xml:id="br0">
      <inkml:brushProperty name="width" value="0.08571" units="cm"/>
      <inkml:brushProperty name="height" value="0.08571" units="cm"/>
      <inkml:brushProperty name="color" value="#33CCFF"/>
    </inkml:brush>
  </inkml:definitions>
  <inkml:trace contextRef="#ctx0" brushRef="#br0">0 57 11845,'85'-10'-1535,"-1"0"0,6 1 0,-1 1 1535,2 2 0,-6 3 0,-31 0 0,-5 1 0,40-3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7.180"/>
    </inkml:context>
    <inkml:brush xml:id="br0">
      <inkml:brushProperty name="width" value="0.08571" units="cm"/>
      <inkml:brushProperty name="height" value="0.08571" units="cm"/>
      <inkml:brushProperty name="color" value="#33CCFF"/>
    </inkml:brush>
  </inkml:definitions>
  <inkml:trace contextRef="#ctx0" brushRef="#br0">246 1 17577,'-55'2'173,"1"1"1,-39 22-174,69 55 0,10 10-11,9 1-12,26-5-290,12-9-158,25-16-4509,8-15 3939,4-20-516,-1-13 1008,-3-18 202,-9-24 224,-9-19 89,-11-27-1731,-9-10 1888,-9-1 2247,-8 14-1373,-7 20 1134,-2 25-2131,-2 15 0,0 14 0,-3 23-2155,-2 19 2155,0 26-78,0 8 44,7 3-179,15-8-1441,11-14 1082,16-14-503,8-16 571,-2-15 1247,10-19-754,-24-17 11,-3-21-23,-26-15 23,-11-10 45,-14 3 22,-11 7-55,-10 14-24,-1 10 12,5 11 1686,3-3-2694,15 10 880,20-3-163,35 8-1977,29 0 2279,26-1 2451,2 5-1504,-42 3 0,-3 1-465,10 1 258,-11 1-112,-40 6 22,-8 12-112,-1 13 3109,0 15-3478,0 12-68,0 3-101,0 1-11,0-9 245,7-3-245,-1-25 90,7-4-12,1-19 1,7-13-12,12-13-33,6-23-18,-5 1 1,1-5-221,21-27 220,-21 26 1,0 4-17,7-4-44,-11 22 10,-8 16 34,-4 13-3223,-1 25 3301,4 15-1856,0 25 1790,2 8-151,7 22-231,-6-32-840,5 5-751,-13-42 610,-3-11 1351,-2-8 0,-6-5 0,-1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7.612"/>
    </inkml:context>
    <inkml:brush xml:id="br0">
      <inkml:brushProperty name="width" value="0.08571" units="cm"/>
      <inkml:brushProperty name="height" value="0.08571" units="cm"/>
      <inkml:brushProperty name="color" value="#33CCFF"/>
    </inkml:brush>
  </inkml:definitions>
  <inkml:trace contextRef="#ctx0" brushRef="#br0">88 738 16580,'19'-3'728,"6"-3"-706,7-5-22,10-7-56,5-12-179,8-13-4285,3-14 4341,-3-19 9,-30 33 1,-3-2 163,-6-3 1,-4-2-1941,3-46 2159,-29 15 280,-16 18-552,-19 23 350,-13 21-223,0 11-68,1 27-691,3 22 826,6 39 459,29-26 0,2 5-516,3 11 1,2 5 55,2 11 1,3 3-383,3 9 1,3 2 325,2-30 1,0 2-1,2-1-41,1 1 1,2 0-1,2-1-30,2-3 1,2 1-1,3-2-7,6 28 0,6-3-17,7-8 1,3-5-57,-1-10 0,1-3 681,-3-12 0,-2-4-3533,19 26 1625,-24-38-1287,-22-27 2587,-33-42 0,12 13 0,-9-10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7.913"/>
    </inkml:context>
    <inkml:brush xml:id="br0">
      <inkml:brushProperty name="width" value="0.08571" units="cm"/>
      <inkml:brushProperty name="height" value="0.08571" units="cm"/>
      <inkml:brushProperty name="color" value="#33CCFF"/>
    </inkml:brush>
  </inkml:definitions>
  <inkml:trace contextRef="#ctx0" brushRef="#br0">1 191 14451,'81'-43'-688,"1"1"1,2 2 0,2 9 289,-2 19 0,-1 6-1675,-1 0 0,-3 2 2073,-10 1 0,-4 1 11,30 1 1892,-40 1 393,-30 0-73,-17 0-1505,-8 0-248,0 0-268,0 7 2217,0 10-2015,0 14-236,0 15-146,0 4-22,4 2-22,8-5-3752,6-6 2609,7-11-2772,-2-7 1404,-5-14-2453,-5-4 4986,-7-28 0,-3 16 0,-3-15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8.030"/>
    </inkml:context>
    <inkml:brush xml:id="br0">
      <inkml:brushProperty name="width" value="0.08571" units="cm"/>
      <inkml:brushProperty name="height" value="0.08571" units="cm"/>
      <inkml:brushProperty name="color" value="#33CCFF"/>
    </inkml:brush>
  </inkml:definitions>
  <inkml:trace contextRef="#ctx0" brushRef="#br0">0 1 4914,'20'80'-983,"0"0"0,-9-20 0,0-10 0,5-17 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8.961"/>
    </inkml:context>
    <inkml:brush xml:id="br0">
      <inkml:brushProperty name="width" value="0.08571" units="cm"/>
      <inkml:brushProperty name="height" value="0.08571" units="cm"/>
      <inkml:brushProperty name="color" value="#33CCFF"/>
    </inkml:brush>
  </inkml:definitions>
  <inkml:trace contextRef="#ctx0" brushRef="#br0">374 780 15090,'-15'-60'1596,"0"0"1,-11-33-1306,15 77-123,-6 11-156,-7 9-12,-16 19 0,-13 20-34,-6 30-28,27-12 1,5 3-51,9-15 0,4 1-489,-2 11 0,9-4 376,26 7-22,9-18-66,21-17-3113,5-15 3302,24-43-1987,-19-20 2060,-16-24 1,-6-11-168,-16 18 1,-4-5 41,-3-15 1,-2-11 0,-3 8 175,-1 7 0,-5 3 358,-2 4 1,-3-4 0,-1 12 55,-5-15-535,-3 15 43,3 58 11,1 23 67,2 22 2040,1 33-2029,2 23-6,2-38 1,0 2 1254,3 1 0,1 0-1260,3 1 0,3 0-28,3 1 0,4-1 11,4-3 0,4-1 0,2-4 1,3-3-40,2-5 0,7-6 168,22-7 0,5-7-247,-15-7 1,0-6-1413,17-12 0,-1-11 1368,17-33 95,-34-17 0,-6-11-1053,-13 17 1,-4-2 1136,6-22 0,-6 1 84,-17 29 0,-4 4 894,3-23-384,-9 27-280,-17 25-314,-1 32 2264,-16 22-2264,4 31 3381,6 15-3426,10 8 0,7-4 11,17-7-55,9-16-135,14-17-471,36-22 460,-10-29-1,26-27-3335,-22-27 3448,-2-15-2168,-9-3 2291,-13 3 213,-13 15 716,-10 13-783,-10 24-146,-3 9 2235,-3 21-2235,0 17 146,0 19-23,1 21-2245,4 12 2166,1-2-262,5-5 140,6-5 5,-2-28-83,9-7 2190,2-25-2146,13-27-34,13-15-89,9-31 1522,-28 30 1,0 0-1310,27-35 22,-11 14 506,-18 21-427,-14 21 32,-11 11-88,-5 13-3116,-1 14 3127,2 16-512,1 16 478,3 6-1206,19 17-554,1-26-2004,22 1 3764,3-36 0,-21-8 0,-2-6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9.710"/>
    </inkml:context>
    <inkml:brush xml:id="br0">
      <inkml:brushProperty name="width" value="0.08571" units="cm"/>
      <inkml:brushProperty name="height" value="0.08571" units="cm"/>
      <inkml:brushProperty name="color" value="#33CCFF"/>
    </inkml:brush>
  </inkml:definitions>
  <inkml:trace contextRef="#ctx0" brushRef="#br0">450 110 17084,'-45'43'213,"9"-4"-213,28-7-56,5-5-157,1-7-224,2-6 157,0-7 134,0-5 79,0-3-68,6-15-10,1-8 111,3-15 34,-4 2 235,-3 8 203,-3 9-158,-3 11-135,-10 4-66,-8 4 156,-47 15 0,16 30-235,-12 6 50,45 14 1,14 2-40,9-9 0,12 33 34,11-79-34,2-7 45,4-14-22,-2-11-34,-1-18 22,-5-15 1,-8-9 10,-7-6 57,-6 0-882,-10 7 1240,-9 11-56,-9 15-157,-15 12-3152,-3 14 3040,-9 6-109,0 10 98,2 18-112,6 17 0,15 23 0,13 11 11,9 11-11,16 4-11,12-4-101,16-9-169,19-15-655,30-33 1,12-14 739,-32-7 0,5-9 190,21-10 0,13-10 1,-13-5 5,-21-7 0,-7-7 11,18-16 0,-12-5 129,-40 17 0,-9 0 543,4-35 293,-18 18-293,-23 22 2792,-11 20-3195,-20 14 256,-9 25-121,0 12-247,6 25-78,14 9-68,17 4-10,12-1-12,27-7-2491,11-11 2278,30-16-2728,20-13 2056,-27-16 0,4-3-1065,14-1 1,5-2-2620,9 1 0,3-2 4569,7-3 0,-5-1 0,-35 4 0,-5-1 0,29-8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19.865"/>
    </inkml:context>
    <inkml:brush xml:id="br0">
      <inkml:brushProperty name="width" value="0.08571" units="cm"/>
      <inkml:brushProperty name="height" value="0.08571" units="cm"/>
      <inkml:brushProperty name="color" value="#33CCFF"/>
    </inkml:brush>
  </inkml:definitions>
  <inkml:trace contextRef="#ctx0" brushRef="#br0">172 116 18194,'-12'-22'-337,"2"3"1171,10 12-3669,-10 0-3725,-14-9 6560,-26-3 0,19 6 0,-4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3.496"/>
    </inkml:context>
    <inkml:brush xml:id="br0">
      <inkml:brushProperty name="width" value="0.08571" units="cm"/>
      <inkml:brushProperty name="height" value="0.08571" units="cm"/>
      <inkml:brushProperty name="color" value="#33CCFF"/>
    </inkml:brush>
  </inkml:definitions>
  <inkml:trace contextRef="#ctx0" brushRef="#br0">253 279 7806,'14'0'2241,"-3"0"-1546,-11 0 818,0 0-897,-53 0-78,25 0-90,-44 0 134,38 0 69,2 2 99,4 0-358,10 3-381,8-3 45,7-1-11,4-1 68,21 0 10,18 0-89,35 0-29,-25 0 1,4 0-1,9 0 1,3 0-980,6 0 1,1 0 849,2 0 1,-1 0-174,-5 0 0,-3 0-91,-8 0 0,-3 0-273,28 0 78,-29 0 371,-23 0 133,-16-8 12,-9-7 67,-5-14 22,-1-6 68,0-6 369,-8 3 112,-3 5 1998,-7 5-1997,-1 9-138,4 4-7,3 6-282,7 4-145,3 1 0,2 2 0,15-3 45,15 3 11,24-1-56,11 3-22,-2 16-34,-11 11 56,-19 25-3381,-17 14 3381,-10 13-2269,-25 9 1934,-11 5-371,7-47 0,-5-1 706,-12 8 0,2-5 0,1 2 0,-10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5.360"/>
    </inkml:context>
    <inkml:brush xml:id="br0">
      <inkml:brushProperty name="width" value="0.08571" units="cm"/>
      <inkml:brushProperty name="height" value="0.08571" units="cm"/>
      <inkml:brushProperty name="color" value="#33CCFF"/>
    </inkml:brush>
  </inkml:definitions>
  <inkml:trace contextRef="#ctx0" brushRef="#br0">638 225 9756,'3'-12'2745,"0"2"-1950,-3 10 147,0 0-640,0-34-78,0 25 46,0-26 66,0 35 493,0-1-426,0-2-78,0-2-22,0-1-135,-7-4-90,-6 1-3369,-14-5 3302,-13 0 11,-13 1 102,-36 1-12,20 5 314,-30-2-2661,65 6 2235,0-3-112,34 3 11,2-2 2370,3 3-2269,3-1 0,-1 3 0,-3 0 3358,-2 0-3358,-2 0 34,-6 0 44,-55 32-78,24-13 0,-35 26-89,51-21 77,13 7-10,6 12 22,15 18 123,7 18-3403,16 13 3325,-16-42 0,-1 1 61,1 2 1,0 1-191,-2 1 0,-1 1 162,0 1 1,-1-1 10,-1-1 1,0-2-40,0-2 1,-1-2 72,12 36-67,-3-16-2142,-3-18 2175,-4-15 2222,2-13-1863,16-9-11,6-7-426,25-5-11,2-10-213,7-7-437,-6-7-493,-7-6-571,-17 1-292,-10-4-818,-12 0-1680,-11-4 5352,-7 2 0,-4 15 0,-2 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2.431"/>
    </inkml:context>
    <inkml:brush xml:id="br0">
      <inkml:brushProperty name="width" value="0.08571" units="cm"/>
      <inkml:brushProperty name="height" value="0.08571" units="cm"/>
      <inkml:brushProperty name="color" value="#E71224"/>
    </inkml:brush>
  </inkml:definitions>
  <inkml:trace contextRef="#ctx0" brushRef="#br0">1 10 11134,'1'-3'2746,"0"1"682,-1 2-2710,1-2-58,-1 1 4170,1-1-4819,-1 9 101,0 9 33,0 14-33,0 13 180,5 10-169,1 6-22,6 4-45,2 5-3358,0 2 3414,3 0-45,-3 0-11,11 21 0,-8-22-45,7 17 12,-8-27-1,-1-2-2268,0-1 2246,-2-2 0,-1-1 22,0 15-22,-3-17 12,0 9-12,-3-21 0,-1-3 0,0 2 11,-1 1 2257,2 0-2268,1 18 11,-1-14-11,1 12 3392,-3-18-3380,-1 1-12,0 2 11,-1 1-11,0 4 11,1-2 23,-1 1-23,3 12-11,-2-14 0,2 10 0,-2-16 0,1-4 33,0 1 1,-1-5 33,1 0-33,-1 11 22,0-11-23,0 10-10,1-13-1,-2 1 23,1 0-34,-2-1 56,-1-1-22,0 0 34,0 1 11,0 17-23,0-7 12,0 14-57,0-15-11,0 0 34,-1 1-34,-2-1 12,0 4 66,-4 23 1,2-13-45,-2 15 11,2-21-23,0-3-10,2 0 21,-2 1 68,-1 17-78,2-12-23,-1 10 34,3-18-23,1-2 1,1 1-12,0 2 0,0 1 23,0 1-12,0-1-11,0 1 57,-2 17-57,1-12 11,-3 13-22,3-18 0,0-1 34,1 1-34,0-2 0,0-2 45,0 0-12,0-5 46,0 13-57,0-15-11,0 6 0,0-17-11,0-5 23,0-3-12,0-4 11,0-1-22,0-3 45,0-1-829,0 1-829,1-19-1099,0-11-3664,1-32 6376,-1-24 0,-1 35 0,0-1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5.516"/>
    </inkml:context>
    <inkml:brush xml:id="br0">
      <inkml:brushProperty name="width" value="0.08571" units="cm"/>
      <inkml:brushProperty name="height" value="0.08571" units="cm"/>
      <inkml:brushProperty name="color" value="#33CCFF"/>
    </inkml:brush>
  </inkml:definitions>
  <inkml:trace contextRef="#ctx0" brushRef="#br0">0 266 8506,'53'-56'-1456,"26"1"708,-16 34 1,7 3-1646,6-3 1,2 1 2392,-1-1 0,-4 3 0,16-3 0,-28 6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5.828"/>
    </inkml:context>
    <inkml:brush xml:id="br0">
      <inkml:brushProperty name="width" value="0.08571" units="cm"/>
      <inkml:brushProperty name="height" value="0.08571" units="cm"/>
      <inkml:brushProperty name="color" value="#33CCFF"/>
    </inkml:brush>
  </inkml:definitions>
  <inkml:trace contextRef="#ctx0" brushRef="#br0">254 0 15515,'-60'6'538,"0"-1"0,-36 5-538,74 2-67,12 0 0,5 7 44,5 4-22,14 9 11,9 4 34,19 3-3448,14 3 3303,7-1 66,1-7 0,1 0 112,6 7-28,-15-12 1,-6 0-6,-24-7-56,-12 0 56,-6-4 45,-7 3-45,-5 0-759,-71 13-3174,32-18 3933,-56-15 0,74-5 0,5-16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6.018"/>
    </inkml:context>
    <inkml:brush xml:id="br0">
      <inkml:brushProperty name="width" value="0.08571" units="cm"/>
      <inkml:brushProperty name="height" value="0.08571" units="cm"/>
      <inkml:brushProperty name="color" value="#33CCFF"/>
    </inkml:brush>
  </inkml:definitions>
  <inkml:trace contextRef="#ctx0" brushRef="#br0">0 0 15974,'51'61'76,"-1"0"0,1-1 0,-4-2 1,0 0-1,-7-4-104,-4 1 0,-6-2-393,0 0 1,-3 0-600,-5-6 1,-3 1 1019,-7 4 0,-2-4 0,-1 0 0,-9-1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6.231"/>
    </inkml:context>
    <inkml:brush xml:id="br0">
      <inkml:brushProperty name="width" value="0.08571" units="cm"/>
      <inkml:brushProperty name="height" value="0.08571" units="cm"/>
      <inkml:brushProperty name="color" value="#33CCFF"/>
    </inkml:brush>
  </inkml:definitions>
  <inkml:trace contextRef="#ctx0" brushRef="#br0">1 169 5229,'36'-93'448,"14"21"1087,24 68-1513,5 22-542,-3 15 856,-34 11 0,-5 7 897,14 31-1217,-23-25 1,-3-1-17,3 15-89,-4-10-538,-4-16-1323,-7-13-2218,-5-17 4662,-6-8 1,-2-7-1,0 0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6.350"/>
    </inkml:context>
    <inkml:brush xml:id="br0">
      <inkml:brushProperty name="width" value="0.08571" units="cm"/>
      <inkml:brushProperty name="height" value="0.08571" units="cm"/>
      <inkml:brushProperty name="color" value="#33CCFF"/>
    </inkml:brush>
  </inkml:definitions>
  <inkml:trace contextRef="#ctx0" brushRef="#br0">1 6 11358,'0'-6'-548,"30"43"1,8 17 0,-21-31 0,17 24 0,0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7.442"/>
    </inkml:context>
    <inkml:brush xml:id="br0">
      <inkml:brushProperty name="width" value="0.08571" units="cm"/>
      <inkml:brushProperty name="height" value="0.08571" units="cm"/>
      <inkml:brushProperty name="color" value="#33CCFF"/>
    </inkml:brush>
  </inkml:definitions>
  <inkml:trace contextRef="#ctx0" brushRef="#br0">0 701 11067,'10'-11'728,"-1"3"180,-9 8-505,0 0-235,62 93-146,-39-39-2131,13 10 1,-2 0 2108,-23-7 792,-2-13-1229,-4-16 112,1-16 213,0-6 45,6-22 67,3-10 0,7-22 11,2-12-11,3-6-473,0 4 473,-4 12 12,-1 17-163,-2 18 834,14 36-370,-4 13-88,17 27 2897,-8-1-2999,5-6 157,12-7 662,-13-23-718,11-6-45,-12-26-100,8-13-68,5-18 11,3-16 116,-21 12 1,-1-3-139,11-17-706,4-8 628,-30 49 11,-7 12 11,3 12 56,3 15 0,7 8 11,10 14 0,8-1-11,10-8 34,6-11-34,4-10 0,-4-6-23,-6-10 12,-11-10 11,-14-16-11,-15-13-45,-8-10 829,-26-28-492,-3 28-57,-18-7-157,5 45-56,4 10-22,3 27 11,7 16-11,6 26-23,7 12 0,5-2 23,7-7-112,17-10 56,-1-25 44,13-8 11,-5-24-21,3-16 10,4-12 23,1-20 23,4-26-12,-16 24-11,0-4-123,-18 42 0,-2 10 89,4 13 34,1 12 34,32 39-46,-13-23 24,40 15-12,-28-45 0,21-20 0,-12-16 0,4-21 22,-6-15-11,-6-13-3403,-16-14 3403,-17 44 1,-2-1-560,-2-1 1,-4 2 1040,-13-37 258,-2 19-292,-9 27-291,4 17-168,7 15 2733,6 6-2767,4 11 1822,1 16-1788,2 21 101,7 20 90,7 14 33,12 7-517,7 6 372,1-1-35,1-4-32,-3-7-12,1-10-3232,-4-13 3220,0-15-750,-8-13 751,-6-14 299,-3-9-288,-4-6-23,3-1 23,-1-9 2655,-1-12-3719,-4-15-617,-2-10-1759,-3-1 3440,-9 4 0,7 20 0,-6 8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7.684"/>
    </inkml:context>
    <inkml:brush xml:id="br0">
      <inkml:brushProperty name="width" value="0.08571" units="cm"/>
      <inkml:brushProperty name="height" value="0.08571" units="cm"/>
      <inkml:brushProperty name="color" value="#33CCFF"/>
    </inkml:brush>
  </inkml:definitions>
  <inkml:trace contextRef="#ctx0" brushRef="#br0">1 101 16882,'66'-28'-1599,"1"0"1,-2 1 0,-3 10-8136,31 36 9734,-12 12 0,-36-5 0,-18 1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8.007"/>
    </inkml:context>
    <inkml:brush xml:id="br0">
      <inkml:brushProperty name="width" value="0.08571" units="cm"/>
      <inkml:brushProperty name="height" value="0.08571" units="cm"/>
      <inkml:brushProperty name="color" value="#33CCFF"/>
    </inkml:brush>
  </inkml:definitions>
  <inkml:trace contextRef="#ctx0" brushRef="#br0">0 532 14059,'0'3'2140,"0"0"-1995,0-3-145,70-97-56,-12 40 22,-1-10 1,8-4-158,-1 20 1,-3 6 184,-20 14 1,-3 1 5,8-5 0,-8 5 56,-19 14 392,-13 10-414,-12 4-12,-12 2 337,-36 34 78,6 0 134,-21 35-122,29-4-236,10 1-146,12-3-56,10-6-11,5-11-11,10-7-34,10-14-3392,13-7 2988,20-10-2973,20-4 1652,29-5-1701,-34-6 0,5-4 3471,15-5 0,-3-1 0,-30 5 0,-5 0 0,42-15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8.878"/>
    </inkml:context>
    <inkml:brush xml:id="br0">
      <inkml:brushProperty name="width" value="0.08571" units="cm"/>
      <inkml:brushProperty name="height" value="0.08571" units="cm"/>
      <inkml:brushProperty name="color" value="#33CCFF"/>
    </inkml:brush>
  </inkml:definitions>
  <inkml:trace contextRef="#ctx0" brushRef="#br0">16 66 8344,'-2'-7'2880,"1"2"-1715,1 5 829,0 0-974,-6-21-68,5 14-111,-4-15-203,5 20-200,0 0-57,2 19-3359,13 16 3225,9 30-124,14 21-251,-17-38 0,-1 2 133,0 0 1,-1 0-17,14 40-34,-8-15-133,-8-16-304,-6-17-549,-5-15-189,-3-11 3096,-1-8-4879,-2-5 3111,-11-16 0,8 11 0,-8-11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9.096"/>
    </inkml:context>
    <inkml:brush xml:id="br0">
      <inkml:brushProperty name="width" value="0.08571" units="cm"/>
      <inkml:brushProperty name="height" value="0.08571" units="cm"/>
      <inkml:brushProperty name="color" value="#33CCFF"/>
    </inkml:brush>
  </inkml:definitions>
  <inkml:trace contextRef="#ctx0" brushRef="#br0">263 154 15515,'-57'-23'1057,"-1"-1"0,7 2 0,7 4-6045,14 8 5280,15 2 1117,8 2-1432,14 2 883,22-4-860,28-2-146,38 1-861,-36 5 1,1 1 249,5 0 1,0 2-393,-1 5 1,-3 3-365,-6 3 1,-5 5-5730,23 31 7242,-34 17 0,-23-26 0,-15-3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3.242"/>
    </inkml:context>
    <inkml:brush xml:id="br0">
      <inkml:brushProperty name="width" value="0.08571" units="cm"/>
      <inkml:brushProperty name="height" value="0.08571" units="cm"/>
      <inkml:brushProperty name="color" value="#E71224"/>
    </inkml:brush>
  </inkml:definitions>
  <inkml:trace contextRef="#ctx0" brushRef="#br0">152 89 21017,'-3'-54'34,"-9"19"-12,-8 49-11,-8 10 45,-2 2-56,4 0-11,8 0 0,8 1 0,6 2 11,6 6-3381,11 4 3392,7 4-11,13 4 11,5 3-33,4 3 56,2 1-46,1 1 24,-4-6-12,-8-5 0,-8-7-12,-11-9 1,-8-7 0,-4-5-191,-13-5-470,-9-4-34,-16-3-515,-12-3-90,-2-9-1233,-2-9-1165,7-15 3142,8-18 0,18 22 0,7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9.267"/>
    </inkml:context>
    <inkml:brush xml:id="br0">
      <inkml:brushProperty name="width" value="0.08571" units="cm"/>
      <inkml:brushProperty name="height" value="0.08571" units="cm"/>
      <inkml:brushProperty name="color" value="#33CCFF"/>
    </inkml:brush>
  </inkml:definitions>
  <inkml:trace contextRef="#ctx0" brushRef="#br0">1 157 19011,'29'3'606,"21"0"-764,21-10 1,8-3-555,-19 5 1,0-1-1582,24-7 0,-4-3-1987,14-9 4211,-19-12 1,-36 16-1,-14-2 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29.647"/>
    </inkml:context>
    <inkml:brush xml:id="br0">
      <inkml:brushProperty name="width" value="0.08571" units="cm"/>
      <inkml:brushProperty name="height" value="0.08571" units="cm"/>
      <inkml:brushProperty name="color" value="#33CCFF"/>
    </inkml:brush>
  </inkml:definitions>
  <inkml:trace contextRef="#ctx0" brushRef="#br0">1 65 18675,'50'-35'583,"-5"23"-460,-18 59-45,-4 13-67,-4 12-11,-6-2-33,-4-8-102,-6-11-346,-2-13 503,1-20-22,-2-8 11,4-31-22,2-21 11,6-29 0,5-15 45,0-1-3023,13 1 2978,-9 43 101,51 34-2302,-1 73 2201,-28-31 0,1 4-1649,16 35 0,-7 0-368,-4-4 2017,-13-13 0,-6-7 0,-18-26 0,-6-1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0.064"/>
    </inkml:context>
    <inkml:brush xml:id="br0">
      <inkml:brushProperty name="width" value="0.08571" units="cm"/>
      <inkml:brushProperty name="height" value="0.08571" units="cm"/>
      <inkml:brushProperty name="color" value="#33CCFF"/>
    </inkml:brush>
  </inkml:definitions>
  <inkml:trace contextRef="#ctx0" brushRef="#br0">16 37 19179,'-16'-35'280,"16"34"-100,29 84-1202,-9-32 0,1 2 1033,2 2 1,0 1-12,-1 0 0,1 0-12,0-3 1,-1-2-230,-2-4 0,-2-1-1048,12 32-1063,-14-13-1817,-9-14 4214,-18-15 0,8-18 0,-8-9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0.235"/>
    </inkml:context>
    <inkml:brush xml:id="br0">
      <inkml:brushProperty name="width" value="0.08571" units="cm"/>
      <inkml:brushProperty name="height" value="0.08571" units="cm"/>
      <inkml:brushProperty name="color" value="#33CCFF"/>
    </inkml:brush>
  </inkml:definitions>
  <inkml:trace contextRef="#ctx0" brushRef="#br0">1 160 17033,'76'-21'-1233,"1"0"0,-1 0 1,1 0-1,2-2 1,-4 1-1,0 6 1233,2 8 0,0 5 0,-12 1 0,15 1 0,-30 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0.880"/>
    </inkml:context>
    <inkml:brush xml:id="br0">
      <inkml:brushProperty name="width" value="0.08571" units="cm"/>
      <inkml:brushProperty name="height" value="0.08571" units="cm"/>
      <inkml:brushProperty name="color" value="#33CCFF"/>
    </inkml:brush>
  </inkml:definitions>
  <inkml:trace contextRef="#ctx0" brushRef="#br0">119 560 13308,'0'10'1726,"0"-1"-360,0-9 237,0 0-5630,52-34 4228,-20 7 827,38-34-972,-37 10-56,-13-6-45,-9-10-526,-16-30 548,-14 28-145,-15-6 44,-10 52 3472,-4 18-3360,-4 28-32,2 13 32,7 26 1,16 13-22,12 9-3449,25 3 3476,18-28 1,8-4-2252,28 20 2262,-13-32 1,3-8-6,21-12-67,-6-13-45,-8-19 44,-9-21-55,-9-21-90,-10-22 23,-11-13-91,-11-8 192,-7-2 89,-9 8 146,-11 17 380,-20 21 1743,1 26-2269,-12 16 3381,17 23-3381,5 6-34,8 12-3459,12 10 3527,19-12 89,16 3-22,20-18-45,8-4 0,8-7 22,1-2 180,20 0-101,-31 0-101,5 5 78,-43 4 113,-7 7 3537,-8 12-3481,-2 11-3449,-1 10 3247,0 6-23,0 21-67,6-26 1,5 9-12,11-35 0,11-8-168,10-8-460,12-7-873,8-3-6634,31-9 8135,-30-8 0,-2 4 0,-43-2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3.031"/>
    </inkml:context>
    <inkml:brush xml:id="br0">
      <inkml:brushProperty name="width" value="0.08571" units="cm"/>
      <inkml:brushProperty name="height" value="0.08571" units="cm"/>
      <inkml:brushProperty name="color" value="#33CCFF"/>
    </inkml:brush>
  </inkml:definitions>
  <inkml:trace contextRef="#ctx0" brushRef="#br0">7 882 13992,'-3'-10'3428,"0"1"-3215,3 9-157,0 0 168,21 25-100,6 12-102,24 28-22,0 5 0,-2-4-67,-7-8-203,-11-12-77,-6-17 123,-9-13 224,-4-9 67,-3-17-55,-1-14-24,1-22-44,-5-17-257,0-12-192,-4-4 192,0 2 133,0 8-77,0 13-472,6 16-212,9 14 0,18 15-3157,21 6 3325,19 5 202,12 0 38,0 0 533,-11 0-2017,-19 0 3709,-20 0-969,-19-11 129,-9-7 1782,-7-14-1882,-9-1 389,-2 3-715,-10 9 2417,-2 11-2832,-4 5 1781,-4 17-1792,-4 14-56,-15 55 45,20-11-23,12-19 0,5-1-89,6 8-11,7-7 123,12-15-45,7-12-23,16-12-10,8-8-46,7-12 23,0-12-3425,5-19 3481,-9-15 22,-4-9 34,-11 0 101,-9 11 33,-10 11-11,-6 21-123,-4 10-78,-2 8 78,0 12 22,1 13 3382,5 17-3404,8 13 0,11 0-56,12-3 56,12-10 22,9-11-22,5-13-22,2-9-79,-4-7-3358,-6-16 3459,-10-8-34,-8-23 23,-12-12-68,-8-12 1,-9-9 78,-6 4 34,-2 9 122,-5 15 24,-3 19-46,-4 11 23,0 11-56,3 3 3380,1 3-3402,1 4-79,3-1 0,2 2-34,-1 0 34,-1 0 0,-3 0 0,-5 0 34,-4 0-12,3 2 0,-1-2-22,8 3 34,2-3 11,2 2 100,0-2-189,8 0 44,8 0 11,13 0-11,12 0 0,5 1-11,3 4 11,-3 1 0,-6 3 11,-6 1 11,-7-3-22,-7-2 11,-7-2 1,-5-1 66,-5 0 24,1-1 10,-2 1 56,0 0-34,0 0 1804,0-1-1938,-2 0 0,-2-1-33,-4 0-1,-3-3 34,-3 0-101,0-5-78,-4 0 89,0-3-33,-6-2 0,-2-5 33,-4-5 1,-1-5 66,2-9 12,6-8-12,6-5 23,7 1 135,6 5-45,2 9 78,2 8 45,0 5-1,0 8 68,0 5 180,0 3-449,0 4-78,0 1 67,0 16 90,0 15 179,10 30-3393,6 21 3247,-2-33 1,2 2-1152,2 3 0,0 2 1123,3 0 1,0 0-77,1-2 0,0 0-8,0-2 1,0-2 10,18 38-22,-9-13 0,-11-17-11,-6-14-101,-8-13-190,-1-13-976,-2-6 2603,-1-8-2703,-1-2-6074,-1-9 7452,0-15 0,0 9 0,0-7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3.441"/>
    </inkml:context>
    <inkml:brush xml:id="br0">
      <inkml:brushProperty name="width" value="0.08571" units="cm"/>
      <inkml:brushProperty name="height" value="0.08571" units="cm"/>
      <inkml:brushProperty name="color" value="#33CCFF"/>
    </inkml:brush>
  </inkml:definitions>
  <inkml:trace contextRef="#ctx0" brushRef="#br0">344 181 15751,'24'-78'2846,"-4"14"-2197,-20 52-211,-4 1-192,-10 3-190,-10 3-45,-11 2-11,-2 3 0,3 3-3403,7 7 3370,9 7-12,9 8-11,5 0 56,6 3 11,14-3 45,9 3-45,17-1 23,4 1-34,4 3 22,-3 0-2223,-6 5 2246,-8-1 0,-13 1 22,-9 10-22,-11-9-45,-23 9-370,-18-13-941,-30 0-3299,-15-5 884,38-16 1,-2-3 3725,-48 2 0,42-7 0,14-4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4.198"/>
    </inkml:context>
    <inkml:brush xml:id="br0">
      <inkml:brushProperty name="width" value="0.08571" units="cm"/>
      <inkml:brushProperty name="height" value="0.08571" units="cm"/>
      <inkml:brushProperty name="color" value="#33CCFF"/>
    </inkml:brush>
  </inkml:definitions>
  <inkml:trace contextRef="#ctx0" brushRef="#br0">1 131 18866,'5'18'481,"-1"13"-414,-4 35-44,0 5-23,4-4-5784,8-6 5403,6-14-1301,10-11 1189,1-15 1167,3-11-865,3-8 147,5-22 10,0-14 34,3-27 11,-5-11 34,-6 0 22,-6 9 213,-12 17 2067,-3 23-2347,-5 12-56,1 19 56,7 21 78,9 20-66,10 24-12,12 7-2269,9-3 2269,8-11 0,3-15-45,-3-18 12,-8-16 66,0-17 23,-22-24-33,0-19-12,-24-9 0,-7-6-11,4-37 852,-4 28 0,-3 1-818,-4-21 3070,0 18-3104,0 22-33,3 24-46,16 13-3023,14 11 3219,27 36 1,6 13-1379,14 13 1446,-11 0 0,-4 9-7,-25-3 1,-9-3-179,4 9-1407,-10-17 1,-10-9-409,-20-30 1815,-24-37 0,13 10 0,-10-27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4.307"/>
    </inkml:context>
    <inkml:brush xml:id="br0">
      <inkml:brushProperty name="width" value="0.08571" units="cm"/>
      <inkml:brushProperty name="height" value="0.08571" units="cm"/>
      <inkml:brushProperty name="color" value="#33CCFF"/>
    </inkml:brush>
  </inkml:definitions>
  <inkml:trace contextRef="#ctx0" brushRef="#br0">1 1 6438,'11'54'-911,"-1"-1"1,2 18 0,-1-43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4.845"/>
    </inkml:context>
    <inkml:brush xml:id="br0">
      <inkml:brushProperty name="width" value="0.08571" units="cm"/>
      <inkml:brushProperty name="height" value="0.08571" units="cm"/>
      <inkml:brushProperty name="color" value="#33CCFF"/>
    </inkml:brush>
  </inkml:definitions>
  <inkml:trace contextRef="#ctx0" brushRef="#br0">1 0 19829,'18'63'179,"0"-1"1,0 1-1,-2 0-179,-3-6 0,-2 0-911,-2 2 0,-1 0 518,-2-1 1,-1 0-404,-2-3 1,-2-2-1076,1 38-964,-2-20-1310,0-27 1873,0-23 2160,1-25 112,4-28 773,1-24-391,5-27 911,1-9 1,1-4-650,-4 40 1,2 1-382,5-34 1,5 8-219,18 23-2211,16 12 2390,17 4 220,11 2 419,-3 7-2305,-13 5 1822,-22 14 360,-20 5-113,-13 8 2777,-5 16-2048,11 49-3140,2 5 1862,-4-16 1,0 2-35,13 28-44,-1-6-11,-6-15-34,-6-19-78,-7-15 123,-6-17 303,-2-6-303,-1-34-12,2-7 12,2-30-11,4 5 2235,5 11-2359,0 15-234,2 19-191,3 9-673,3 7-885,6 14-2106,-3 9 4224,4 17 0,-14-16 0,0-3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3.677"/>
    </inkml:context>
    <inkml:brush xml:id="br0">
      <inkml:brushProperty name="width" value="0.08571" units="cm"/>
      <inkml:brushProperty name="height" value="0.08571" units="cm"/>
      <inkml:brushProperty name="color" value="#E71224"/>
    </inkml:brush>
  </inkml:definitions>
  <inkml:trace contextRef="#ctx0" brushRef="#br0">1 32 14719,'67'-4'1350,"1"0"1,-1 1-1,30-3 1,-9 3-7191,3 9 5823,-35-3 0,-1 0 17,11 1 1065,-3-1-247,-51-2 800,-9-1-1080,-3 0-236,-15 0-302,-1 2 34,-16 7 3114,4 9-3160,-10 27 1,15-3 5,13 8 1,8 3-6,19 4-6,27 2 0,9-4 754,10-18-720,-8-11 0,-3-5 50,-9-16 281,-11-21 55,-10-16-3604,-8-30 3268,-9-20-2335,-5-8 2268,-13 6-34,-6 17-246,-9 24-706,0 19-1277,1 15-2085,3 7 4348,0 13 0,13-8 0,1 8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5.608"/>
    </inkml:context>
    <inkml:brush xml:id="br0">
      <inkml:brushProperty name="width" value="0.08571" units="cm"/>
      <inkml:brushProperty name="height" value="0.08571" units="cm"/>
      <inkml:brushProperty name="color" value="#33CCFF"/>
    </inkml:brush>
  </inkml:definitions>
  <inkml:trace contextRef="#ctx0" brushRef="#br0">155 0 18563,'-41'37'426,"0"15"-404,8 33-22,8 4-101,13-4-5951,9-11 5267,18-16 304,6-18 1610,17-19-1365,7-12 1029,5-21-816,5-16 51,-16-13 0,-2-6 51,15-29 974,-20 23 1,-4 2-393,-3-6 560,-11 20-1221,-8 18-56,-10 44 45,-3 8-45,0 32-235,1-13 892,18 9-904,6-25-178,16-3 32,11-24 337,7-9 56,5-19 56,-5-13-11,-29-11 0,-5-5 11,4-26 347,-11-22 90,-21 47-146,2 18-179,-5 16-78,5 9-34,5 5-246,1 1 111,2 11 135,2 15 45,9 20-34,3 16 12,11 4-23,-2-5 22,-2-8-22,-2-14-34,-7-14 34,-2-10 0,-4-10 146,3-2-3370,2-9 3269,7-16 0,7-18-45,5-24 11,6-12 0,-1 0 247,12 1-303,-19 36 67,21 46 34,-24 33-33,15 37-23,-12-10-12,2-6-122,-6-13-471,-4-12-851,-8-14-1738,-6-10 4042,-3-7 0,-3-4 0,0-1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6.029"/>
    </inkml:context>
    <inkml:brush xml:id="br0">
      <inkml:brushProperty name="width" value="0.08571" units="cm"/>
      <inkml:brushProperty name="height" value="0.08571" units="cm"/>
      <inkml:brushProperty name="color" value="#33CCFF"/>
    </inkml:brush>
  </inkml:definitions>
  <inkml:trace contextRef="#ctx0" brushRef="#br0">313 185 14025,'7'-98'3585,"-1"21"-9155,-18 68 5592,-11 14-1099,-20 26 1088,-13 30 476,24-16 0,3 7-437,1 8 1,3 5 5,2 8 0,5 4-354,4 4 1,5 2 375,2 4 1,3 1-63,2-3 1,2-1-17,3 0 0,2-2 0,1-7 0,3-3 869,1-6 0,2-3-1088,0-9 1,0-4-488,6 24-560,-8-24 1965,-4-29-2750,-6-11-2859,-2-27 4910,-5-20 0,4 12 0,-4-8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6.228"/>
    </inkml:context>
    <inkml:brush xml:id="br0">
      <inkml:brushProperty name="width" value="0.08571" units="cm"/>
      <inkml:brushProperty name="height" value="0.08571" units="cm"/>
      <inkml:brushProperty name="color" value="#33CCFF"/>
    </inkml:brush>
  </inkml:definitions>
  <inkml:trace contextRef="#ctx0" brushRef="#br0">1 95 11919,'84'-26'-109,"0"0"1,-9 2-1,-8 7 109,-6 16 180,-20 5 1815,-18 36-1100,-14-1-323,-6 31-3605,-3-14 3078,0-4-2314,0-6 1922,-3-9-1098,0-12-2209,-5-9 3654,0-9 0,3-5 0,1-2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6.369"/>
    </inkml:context>
    <inkml:brush xml:id="br0">
      <inkml:brushProperty name="width" value="0.08571" units="cm"/>
      <inkml:brushProperty name="height" value="0.08571" units="cm"/>
      <inkml:brushProperty name="color" value="#33CCFF"/>
    </inkml:brush>
  </inkml:definitions>
  <inkml:trace contextRef="#ctx0" brushRef="#br0">0 16 14148,'0'-9'-2779,"0"3"2779,18 61 0,-13-41 0,13 42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7.195"/>
    </inkml:context>
    <inkml:brush xml:id="br0">
      <inkml:brushProperty name="width" value="0.08571" units="cm"/>
      <inkml:brushProperty name="height" value="0.08571" units="cm"/>
      <inkml:brushProperty name="color" value="#33CCFF"/>
    </inkml:brush>
  </inkml:definitions>
  <inkml:trace contextRef="#ctx0" brushRef="#br0">415 659 12491,'0'-67'1176,"0"11"1124,-6 54-2300,-3-1 959,-12-1-959,-7-1 539,-6 0-539,-7 2-23,-1 1 23,-1 2-78,1 6-1510,2 15 1554,2 13-66,1 55-18,26-40 0,2 1 62,1 2 0,3-1-2302,15 31 2246,3-44-1483,9-17 1595,3-10 1573,3-8-1439,31-44-89,-8-1-17,-14 2 0,-2-7 972,-8 2 0,-4-2-983,-1-6 0,-2-3-6,-2-8 0,-4-2-6,-4-3 1,-3-1 11,-1 2 0,-4 1 117,-5 8 1,-3 3 10,-11-27-145,-11 38-157,-27 54 113,12 39-46,13 21 0,7 10 56,10-18 1,5 2 27,5 23 1,6-1-1,5-30 1,5-4-51,23 40-2067,10-21 1843,5-18 22,5-22 2111,6-16-2088,3-12 78,0-22 23,-3-14 112,-8-22 22,-13-5 89,-12 3 550,-16 10 291,-6 17-728,-7 16-404,0 9 191,-4 19 0,-4 11-325,-7 64-23,6-31-414,28-5 0,10-6 750,5-23 23,51-13 0,-38-29 269,-1-9 470,-10 1-144,-13 8 3278,-9 10-3850,-7 5-23,4 8 280,9 12-123,17 13-101,14 14-56,11 5 0,6-1-3919,-6-3 1779,-12-6-4863,-20-10 7003,-18-8 0,-10-10 0,-5-6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8.642"/>
    </inkml:context>
    <inkml:brush xml:id="br0">
      <inkml:brushProperty name="width" value="0.08571" units="cm"/>
      <inkml:brushProperty name="height" value="0.08571" units="cm"/>
      <inkml:brushProperty name="color" value="#33CCFF"/>
    </inkml:brush>
  </inkml:definitions>
  <inkml:trace contextRef="#ctx0" brushRef="#br0">730 292 12501,'-56'24'526,"0"1"1,6-1 0,9-7-269,22-12 22,4 0-68,2-1-132,-2 2 20,-1 4-32,-4 1-1,-3 3 22,-1-1 1,-1 1 33,4-5 56,4-1 12,2-2-1,-1-3-3470,-7 5 3403,-7 1-2257,-10 4 2281,-7 2 66,-2 0 55,5-3-111,13-2-157,13-6-56,12-1 56,9-3 11,23 0 325,25-3-190,37-7-90,-33 2 0,3-2 564,9-2 0,2-2-558,6-2 0,3-1 22,8-2 0,2-1-40,-23 5 1,0 0 0,2-1-4,7-1 0,1-2 0,1 1-15,5-1 0,1-1 1,1 1 25,2-2 0,0 0 1,-1 0-9,-3 2 1,0 1 0,-3 0-34,-10 1 0,-2 1 1,-3 2-35,10-3 1,-7 2 89,14-2 124,-47 10-57,-23 6 2644,-15-1-2935,-8 2-1743,-11-1 1307,-9 1-1696,-2 0 1146,4 0-269,7-3-571,4-2-1692,5-9 3675,-2-5 0,8 6 0,0 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8.845"/>
    </inkml:context>
    <inkml:brush xml:id="br0">
      <inkml:brushProperty name="width" value="0.08571" units="cm"/>
      <inkml:brushProperty name="height" value="0.08571" units="cm"/>
      <inkml:brushProperty name="color" value="#33CCFF"/>
    </inkml:brush>
  </inkml:definitions>
  <inkml:trace contextRef="#ctx0" brushRef="#br0">20 73 10203,'-19'-40'348,"23"8"601,42 46-720,9 11 1,4 8 402,-13-3 1,-2 4-594,17 15 0,-5 4-327,-22-11 1,-8 1 287,10 42 0,-18 2-180,-15-4 81,-22 0-2019,-5-31 0,-6-2-3461,-27 18 5579,16-30 0,2-6 0,6-10 0,7-14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9.286"/>
    </inkml:context>
    <inkml:brush xml:id="br0">
      <inkml:brushProperty name="width" value="0.08571" units="cm"/>
      <inkml:brushProperty name="height" value="0.08571" units="cm"/>
      <inkml:brushProperty name="color" value="#33CCFF"/>
    </inkml:brush>
  </inkml:definitions>
  <inkml:trace contextRef="#ctx0" brushRef="#br0">0 48 19863,'3'-48'112,"14"70"0,3 52-67,-4-13 0,1 3-45,-1-12 0,0-2-12,-1 0 1,1-2-134,15 41-371,-2-14-582,-6-11-2824,-1-4 527,-9-30 3395,-1-4 0,-9-24 0,0-2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39.519"/>
    </inkml:context>
    <inkml:brush xml:id="br0">
      <inkml:brushProperty name="width" value="0.08571" units="cm"/>
      <inkml:brushProperty name="height" value="0.08571" units="cm"/>
      <inkml:brushProperty name="color" value="#33CCFF"/>
    </inkml:brush>
  </inkml:definitions>
  <inkml:trace contextRef="#ctx0" brushRef="#br0">1 1 18944,'8'35'1121,"7"16"-886,11 31-101,6 10-78,4 1-56,-2-4-67,-1-9-247,-4-11-4744,-9-13 3624,-7-11-421,-8-9-609,-7-8-3184,-16-9 5648,-10-8 0,7-7 0,1-4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0.351"/>
    </inkml:context>
    <inkml:brush xml:id="br0">
      <inkml:brushProperty name="width" value="0.08571" units="cm"/>
      <inkml:brushProperty name="height" value="0.08571" units="cm"/>
      <inkml:brushProperty name="color" value="#33CCFF"/>
    </inkml:brush>
  </inkml:definitions>
  <inkml:trace contextRef="#ctx0" brushRef="#br0">67 454 18521,'-46'-23'-729,"26"5"347,48 25-469,27 2-550,23 1-4242,21-3 4623,-42-5 0,2-2-774,5-2 0,1-2 1362,-3-2 1,2-4 717,6-10 0,-4-5 2191,13-17-371,-13-12-817,-56 18 2037,-10 6-2205,-3 5 2671,-6 8-3412,-4 6 824,-9 7-1159,-4 2 78,-6 20 23,-5 12-123,5 25-23,8 6-45,12 7-22,14-6-258,27-18 0,8-3-56,7 0 213,-1-12 0,3-9 78,10-27 135,-23-14-271,4-19 226,-23-16-3365,-4-13 3162,-6-5 4,-2-5 166,-2 11-2130,0 11 2152,0 16-22,0 13-128,3 11 4,3 9 2340,8 4-2183,6 22 303,4 12-12,2 25-44,-8-8 0,-1 2-202,12 26-45,-10-28 0,1-1 33,15 5-33,1-12-11,3-12 11,-2-13 3482,20-20-3449,-10-22-1519,15-22 1542,-16-21-897,-5-6 864,-7 4-2536,-10 16 2602,-11 22-89,-7 18-302,8 68-830,5 0 1126,-3-2 1,3 2-491,25 23 496,8-8 1262,3-17-1239,-1-15 22,-6-18 55,-8-10-1532,-4-14 1779,-3-15 1601,-5-17-1802,-5-19-90,-8-13-56,-9-10-22,-6-1-113,-16 3-179,-9 17-1208,-14 18 625,-4 21 239,1 14-1303,7 9 767,16 11 1194,12 6 0,8-3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3:08.414"/>
    </inkml:context>
    <inkml:brush xml:id="br0">
      <inkml:brushProperty name="width" value="0.04286" units="cm"/>
      <inkml:brushProperty name="height" value="0.04286" units="cm"/>
    </inkml:brush>
  </inkml:definitions>
  <inkml:trace contextRef="#ctx0" brushRef="#br0">0 0 10092,'5'0'-3048,"-1"0"3048,-4 0 0,0 0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4.334"/>
    </inkml:context>
    <inkml:brush xml:id="br0">
      <inkml:brushProperty name="width" value="0.08571" units="cm"/>
      <inkml:brushProperty name="height" value="0.08571" units="cm"/>
      <inkml:brushProperty name="color" value="#E71224"/>
    </inkml:brush>
  </inkml:definitions>
  <inkml:trace contextRef="#ctx0" brushRef="#br0">1 222 18462,'0'-5'3586,"0"1"-2914,0 4-616,8-1 12,12 0-1,20 0-45,25 9-3403,18 2 3392,-33 0 1,1 1-1158,1 0 1,0 1 1128,-2 0 0,-2-1-353,31 10-212,-25-9-269,-28-6-326,-16-12-493,-25-10 706,-9-14 2213,-14-7-1988,-3-2 638,3 3 101,3 3 1457,6-5 750,12 8-1210,4 4-78,11 9-124,2 11-279,0 2-112,0 1 133,0 1 4424,0 2-4681,0-2-157,0 0-11,0 1 45,0-1-157,0 1-4134,0-1 2004,-2 1-32,-2 1-1827,-5 3 3989,-2 0 0,5 1 0,1-2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1.349"/>
    </inkml:context>
    <inkml:brush xml:id="br0">
      <inkml:brushProperty name="width" value="0.08571" units="cm"/>
      <inkml:brushProperty name="height" value="0.08571" units="cm"/>
      <inkml:brushProperty name="color" value="#33CCFF"/>
    </inkml:brush>
  </inkml:definitions>
  <inkml:trace contextRef="#ctx0" brushRef="#br0">216 130 17162,'2'-72'1435,"-8"15"-1435,-20 62 33,-10 22-21,-9 21-12,1 24-23,10 13-33,15 0-89,12-2-102,25-11-56,8-10-179,27-14 1,9-17 139,-11-20 0,3-7-3117,24-13 3459,-26-3 0,-4-5 22,9-33-899,-9-13 922,-8-8 101,-9 0 134,-8 6 303,-12 17-415,-5 20-314,-5 17 146,-1 31 56,0 19 34,0 23-90,3 7-34,6-4-55,7-10 44,7-12-1982,4-15 1949,1-11 1981,0-9-1948,2-7-44,5-31 954,-12 2-1111,-2-31-91,-17 10 181,-11-2 44,-7 2 22,-10 8-100,-12 2 3402,11 16-3469,-1 1-34,17 15-349,4-1-65,4 0 357,11-1-3134,14-4 3460,19-1-2246,17-2 2346,5-1 460,-5 3 78,-12 0 281,-15 5 291,-15 4-572,-10 2 1843,-5 3-2459,-3 0 3414,3 3-2888,8 43-368,1-2-1,6 38-135,-7-22-11,1-5-11,-4-14-22,3-13-23,-6-13 45,-1-9 45,1-5 33,-1-1-22,9-7-33,9-15-23,12-20-56,14-20 33,9-12-21,3-2 44,-2 10-3381,-12 17 3381,-12 21-11,-13 16 11,-3 12 78,-1 21 168,7 11-33,2 22-67,3 5-34,-1 0-90,0-8 1,-4-9 3369,-2-12-3404,-5-10-223,-6-9-381,-3-6-269,-5-4-3575,-2-1 4460,-1-12 0,0 8 0,0-8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1.942"/>
    </inkml:context>
    <inkml:brush xml:id="br0">
      <inkml:brushProperty name="width" value="0.08571" units="cm"/>
      <inkml:brushProperty name="height" value="0.08571" units="cm"/>
      <inkml:brushProperty name="color" value="#33CCFF"/>
    </inkml:brush>
  </inkml:definitions>
  <inkml:trace contextRef="#ctx0" brushRef="#br0">20 823 12020,'-11'-2'2744,"3"1"-1937,8 1 482,0 0-1244,71-62 11,-29 25-56,10-8 0,1-3-45,6-11 0,-4-9-89,-10-8-124,-15-7 56,-15-4 202,-12 3 123,-22 11-21,-10 18-4354,-17 27 4241,-4 14 97,4 42-86,11 22-1978,15 41 2028,14-33 1,5 3 156,10 7 0,6 2-278,1 5 0,4 2 161,10 0 0,2 0-57,0-1 1,-1-2 10,-2-7 1,-1-2-23,-5-6 1,-3-3-23,9 36-45,-16-20-179,-7-20-1233,-6-20 807,0-15 749,-4-9-6386,-15-35 6287,2-3 0,-3-4 0,11 10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2.279"/>
    </inkml:context>
    <inkml:brush xml:id="br0">
      <inkml:brushProperty name="width" value="0.08571" units="cm"/>
      <inkml:brushProperty name="height" value="0.08571" units="cm"/>
      <inkml:brushProperty name="color" value="#33CCFF"/>
    </inkml:brush>
  </inkml:definitions>
  <inkml:trace contextRef="#ctx0" brushRef="#br0">1 447 6853,'66'-55'-516,"1"0"1,-2 4 0,0 12 758,-13 25 0,0 6-1240,0-1 0,1 1 1050,-3 0 1,-1 0-1230,33-9 2113,-21 3 542,-26-6 594,-18 0-515,-11-3-450,-6 0 58,0 3 734,0 1-971,0 5 364,0 3-666,0 5-180,0 2-436,0 3 3314,0 12-3336,0 14 22,1 24-22,10 16-12,5 9-156,10-1-3740,-1-7 2910,0-8-2856,4-6 3865,-14-22 0,1-8 0,-15-19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2.421"/>
    </inkml:context>
    <inkml:brush xml:id="br0">
      <inkml:brushProperty name="width" value="0.08571" units="cm"/>
      <inkml:brushProperty name="height" value="0.08571" units="cm"/>
      <inkml:brushProperty name="color" value="#33CCFF"/>
    </inkml:brush>
  </inkml:definitions>
  <inkml:trace contextRef="#ctx0" brushRef="#br0">37 0 13790,'-22'36'-1715,"7"8"1,18-6-1,-1-6 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3.443"/>
    </inkml:context>
    <inkml:brush xml:id="br0">
      <inkml:brushProperty name="width" value="0.08571" units="cm"/>
      <inkml:brushProperty name="height" value="0.08571" units="cm"/>
      <inkml:brushProperty name="color" value="#33CCFF"/>
    </inkml:brush>
  </inkml:definitions>
  <inkml:trace contextRef="#ctx0" brushRef="#br0">310 655 7526,'3'-2'4639,"0"1"-1311,-3 1-2297,4-46-180,-13 31-582,-1-35-157,-20 45-101,-9 2 0,-8 21-11,-5 12 0,2 23-56,10 10 12,14 2-68,13-3 22,9-8 0,17-10 1,5-15-46,18-13 68,5-9-3437,10-18 3403,3-15-2279,5-25 2358,-2-24-55,-31 30 0,-2-4 37,-2-6 1,-5-4 28,-3-3 0,-4-2-6,-3-1 0,-2 0 17,-2 3 0,-3 3 303,-12-40 178,0 29-324,-11 31-157,-2 21-78,1 19 2258,-5 26-2213,6 18-57,7 27 68,8 14-2061,20 10 2072,-1-47 0,5-1-748,6 0 1,5-2 629,3-3 0,4-4-364,43 22-213,-17-36 0,2-9 258,28-6 1133,-31-16 1,-4-8-686,6-34 2302,-13-24-2291,-12-15 3426,-6-1-2894,-21 37 1,-2 2 610,3-9-986,-7 9-168,-3 42 0,0 20 90,0 18-12,0 66-78,3-12-11,2-25 0,3-1 0,12 8-68,11-14-66,6-21-34,4-15-45,8-13-12,4-25-123,6-17-3458,1-29 3626,-29 27 1,0-3-1,6-19 0,-3-1 203,10-20-109,-20 35 0,-4 6 578,-11 18-391,-3 14-57,-6 18 472,4 21-12,1 23-2329,4 24 1903,4 9 288,2-2-322,11 5 1,-6-35 0,6-10 78,-6-33-34,5-17-204,9-17 137,28-51-22,-9 1 11,-19 23 0,-2 1 11,9-14 2034,-11 20-2079,-13 20 34,-5 15 3058,-8 14-2935,6 15-45,-1 13-44,7 15 647,-2 4-826,3-7-344,-3-7-1853,-4-10-4594,-4-14 6936,-5-5 0,-1-8 0,0-1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4.343"/>
    </inkml:context>
    <inkml:brush xml:id="br0">
      <inkml:brushProperty name="width" value="0.08571" units="cm"/>
      <inkml:brushProperty name="height" value="0.08571" units="cm"/>
      <inkml:brushProperty name="color" value="#33CCFF"/>
    </inkml:brush>
  </inkml:definitions>
  <inkml:trace contextRef="#ctx0" brushRef="#br0">1 178 18843,'34'-24'90,"-6"25"-90,-28 81-23,6 4-111,13-2-101,16-16-34,16-15-135,8-20-33,4-16 146,1-10 168,-1-26 100,-4-9 1,-8-25 22,-8-8 11,-11-4 0,-8 7 101,-11 12-112,-5 20-100,-6 12-57,1 14 146,5 21-1,7 11-3570,8 18 2999,12 3-78,9-9-62,15-8 343,9-16 251,-13-12 0,1-5 129,25-16 84,-30 4 0,-4-5 118,-1-28 55,-18-10-2374,-15-2 2319,-9 1 201,-13 9-302,-6 13 2117,-8 15-2263,0 9-55,6 13 60,5 27 29,14-3-123,20 20 3391,25-20-3426,26-11-55,21-8-34,-43-8 1,1-4 106,2-5 0,-2-3-3241,45-13 3493,-17-18-73,-22-3 712,-22-2-292,-19 2 302,-12 4 1,-13 6-336,-10 8-169,-10 11 3106,-9 7-3216,1 5-47,1 15 12,6 9 560,5 21-739,13 39-46,22-19-672,17 22-515,27-40-1412,18-11 2723,-23-23 0,-1-3 0,7 0 0,1-6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5.196"/>
    </inkml:context>
    <inkml:brush xml:id="br0">
      <inkml:brushProperty name="width" value="0.08571" units="cm"/>
      <inkml:brushProperty name="height" value="0.08571" units="cm"/>
      <inkml:brushProperty name="color" value="#33CCFF"/>
    </inkml:brush>
  </inkml:definitions>
  <inkml:trace contextRef="#ctx0" brushRef="#br0">712 149 15280,'-78'-35'806,"0"1"1,2 1 0,4 11-6164,-22 32 5452,44 1 0,1 6-589,3 4 0,3 5 506,-29 39-452,30 8 406,32-21 1,9-1-119,19 23 73,22 12 23,8-52 11,4-14 34,-1-13-22,0-7 21,25-32 12,-22 2 1447,13-27-1447,-34 16-34,-11 10 23,-10 9-36,-6 13-222,-2 5 2459,3 16-2212,3 12-34,7 17-168,7 10-157,7-1-213,4-9 247,1-8-12,-3-17 326,-5-8 33,-6-6 22,-5-11 12,-6-9-12,-5-13 1,-3-11 33,-3-3-34,0-8 0,0-4-22,6-4 0,6 3-44,12 6-24,12 11 57,10 16 22,51 11 1,-14 19-359,-25 3 0,-1 5 650,16 25-1,-14 14-22,-21 9 1,-15-1-102,-13 2-101,-2-6-10,-2-8-68,3-9 0,4-11 3009,2-9-2942,7-10 1,34-7-68,-2-20 0,31-12 63,-38-17 1,-1-15-1,-5 4-173,-9 12 0,-3-1 367,6-12 1,1-7 0,-12 10 526,-19-1-279,-11 16-320,-8 20-173,-13 11 10,-12 13 180,-23 52-146,21-1-56,18-7 0,5 4-45,13 28-22,28-6 22,16-7-224,25-13-2295,13-14 435,3-14-4328,-7-13 6457,-19-8 0,-25-4 0,-18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7.783"/>
    </inkml:context>
    <inkml:brush xml:id="br0">
      <inkml:brushProperty name="width" value="0.08571" units="cm"/>
      <inkml:brushProperty name="height" value="0.08571" units="cm"/>
      <inkml:brushProperty name="color" value="#33CCFF"/>
    </inkml:brush>
  </inkml:definitions>
  <inkml:trace contextRef="#ctx0" brushRef="#br0">275 435 16759,'-11'-68'1535,"2"14"-1087,6 54 34,0 0 583,3 0-2556,-3 0 1413,1 0 33,-1 0 34,0 1-11,0 0 10,0 0 1,0 1 0,-5-2-112,-22 3 33,9 0-201,-17 2-124,18 2 56,2 3-66,-3 1 89,4 1 10,-1 1 2,4-2-46,3-3 68,3-2 44,5-3-68,1-1-211,2 0 503,0 0 34,0 1 0,0 0 23,3 1-12,2 0 0,3 0 0,0 0-11,0-1 56,-3-1 11,-2-1 213,-1-1 180,-1 0-460,2 0 12,-2 0-12,2 0 22,1 0-33,-3 0 78,1 0-67,-1 0 22,2 0 68,5 0 67,3-4 168,3-4-45,2-6 145,-1-5 1,1-4-11,-2-2 22,0-4 135,-3 1-35,-3 2-78,-2 1 24,-3 4 21,-1 4-124,-1 7-223,-1 4-325,0 6 101,5 30 67,3 24 28,-1-5 0,3 6-6,2 9 1,1 2-23,1 8 0,0 0-109,3 1 1,0-2 108,-1-4 0,-1-2 11,-2-8 1,0-3-23,9 34 11,-5-20 22,-8-35 34,-2-13 56,-6-21 22,1-3-99,4-18-35,6-19-35,6-29-4,4 3 0,3-2-40,-6 18 1,1 1 44,7-15 1,2 6-23,13 10-56,-3 24 11,6 21 79,4 27-12,8 17-33,7 21-3433,4 6 3198,2-4-2282,-4-11 2170,-3-14 269,-6-16-35,24-17 180,-17-26 23,22-20-12,-22-28 28,-23 3 0,-5-6-434,-12 15 1,-3 0 444,3-21 1,-6 2 307,-13-13 1879,-8 26-2136,-6 26-101,-4 21-56,-7 21 45,-2 27 11,3 26-12,10 3 1,5 4 1183,5-15 1,4 0-1179,4 15 1,7-3-40,28 8-67,12-19-56,4-21 0,3-16-45,2-15 151,-14-24 1,-1-10 1175,27-25-1142,-26 3 0,-4-8 0,-16 6 0,-5-3 17,-1-6 0,-4-3 11,-4-2 0,-4-1 33,-3 3 1,-3 2-1346,-2 9 0,-3 4 1951,-2-25-741,-1 32 281,-5 24-179,1 15-23,-6 6 357,2 24-311,-2 18 111,0 40-78,7-29 0,1 4 5,0 8 1,2 2 11,3 4 0,3 1 41,2 1 1,4-1-115,3-3 0,3-2-6,3-5 1,2-3-29,0-7 0,0-4-201,21 24-123,-7-22-135,-5-23 168,-2-13-1820,3-12 1977,9-26 1806,8-19-1649,-11-18 0,-1-10 16,-8 12 1,-3-3-6,8-25 0,-5-1 39,-15 23 0,-4 5 190,-3 5 1,-3 3-1267,-1-28 1462,-3 28-78,-4 19 942,-3 6-1110,2 16-179,-2-1 2107,7 14-2309,-2 0 577,2 15-375,0 10 3415,0 20-3348,0 9-33,0 5-1,2 1 23,2 2-33,4 4 33,3 8 67,3 15-73,-6-39 1,1 3-1,2 4 0,0 1-16,1 3 0,1 4 5,6 21 1,0 0-824,-6-25 0,-1-3 784,4 12 0,-2-7-333,-5-9 198,-1-24-252,-7-15 73,1-11-570,-2-2-764,0-27 736,-2-15-1295,-9-39 946,4 29 1,0-3-544,-4-10 0,-1-3 1224,2-11 0,1 3 1,-3-14-1,5 12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8.259"/>
    </inkml:context>
    <inkml:brush xml:id="br0">
      <inkml:brushProperty name="width" value="0.08571" units="cm"/>
      <inkml:brushProperty name="height" value="0.08571" units="cm"/>
      <inkml:brushProperty name="color" value="#33CCFF"/>
    </inkml:brush>
  </inkml:definitions>
  <inkml:trace contextRef="#ctx0" brushRef="#br0">98 144 7727,'51'46'1104,"0"0"0,19 20 119,-54-16 1,-8 1-1056,-7 5 1368,-19-12-1469,-9-10-67,-23-9-359,-4-11-504,1-6 124,7-7-23,16-13-1008,13-14 2911,17-20-3381,31-13 1387,24-9 853,-14 34 0,6 2 33,5 0 1,2 3-1143,1 1 0,-1 3 2285,-1 3 1,-2 2 964,32-17-237,-22 10-100,-27 4-481,-17 8-416,-13 2-447,-8 3-348,-11-1-45,-8 3 0,-10 3-56,-2 3-22,15 27 3414,4 9-3313,23 31 78,15 9-23,16 7-67,-12-38 1,1-1-1686,3 0 1,0 0 1690,2-1 0,0-2-2228,27 31 2256,-7-11-112,-15-17-22,-15-14-203,-12-7-257,-24-7-279,-33 3-2736,-44-1-862,25-9 1,-6-2 4201,-17-1 1,4-1-1,32-2 1,4-1-1,-41 0 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9.428"/>
    </inkml:context>
    <inkml:brush xml:id="br0">
      <inkml:brushProperty name="width" value="0.08571" units="cm"/>
      <inkml:brushProperty name="height" value="0.08571" units="cm"/>
      <inkml:brushProperty name="color" value="#33CCFF"/>
    </inkml:brush>
  </inkml:definitions>
  <inkml:trace contextRef="#ctx0" brushRef="#br0">10 173 18474,'7'-95'2375,"-2"22"-2308,-5 69-67,0 4-168,-2 5 168,-2 20 78,-2 26-67,1 28-255,2 17 255,1-46 0,2 1-11,13 43-101,11-11 90,17-15-11,12-16-1,3-18 1,0-17 22,-2-10 33,-3-22 12,-2-15 22,-3-27-44,-5-18-12,-7-17 0,-21 43 0,-4 0-11,4-50-89,-9 14 78,-4 22-3435,-3 25 3077,-2 21-454,-3 11-1205,-3 16-437,2 16-1512,2 16 3977,3 15 0,4-24 0,0-7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4.776"/>
    </inkml:context>
    <inkml:brush xml:id="br0">
      <inkml:brushProperty name="width" value="0.08571" units="cm"/>
      <inkml:brushProperty name="height" value="0.08571" units="cm"/>
      <inkml:brushProperty name="color" value="#E71224"/>
    </inkml:brush>
  </inkml:definitions>
  <inkml:trace contextRef="#ctx0" brushRef="#br0">503 32 22160,'58'-32'527,"-29"45"-471,-51 30 67,-21 45-78,20-41 0,-1 3 117,-3 7 0,0 3 6,-1 10 0,0 3-50,-1 6 0,1 6-1129,3 2 0,1 7 0,2-3 1089,4-20 0,3-3 1,-1 3-50,-2 19 1,-1 4 0,2-4-62,4-13 0,1-3 1,1-4 31,-1 4 0,0-4 5,-2 11 1,0-9-6,2-13-90,4-25-134,3-18-56,3-10-314,-2-15-426,-1-14 3066,-1-22-5509,3-15 1,2-8 3462,0 7 0,0 1 0,1 0 0,0 5 0,0-9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49.830"/>
    </inkml:context>
    <inkml:brush xml:id="br0">
      <inkml:brushProperty name="width" value="0.08571" units="cm"/>
      <inkml:brushProperty name="height" value="0.08571" units="cm"/>
      <inkml:brushProperty name="color" value="#33CCFF"/>
    </inkml:brush>
  </inkml:definitions>
  <inkml:trace contextRef="#ctx0" brushRef="#br0">13 97 20154,'-7'-64'-33,"1"32"77,6 65 46,7 28-68,6 11 23,6 5-45,3-3 0,0-13-56,-4-14-22,-1-17 78,-6-16 11,-2-9-3313,0-5 3425,6-16-112,9-15 28,0-13 0,1-6-16,13-29-1,-12 26 1,-3 2 55,2-7-44,-6 23-34,-8 17-124,-1 13 80,1 10 55,27 37 0,-3-4-11,19 28-101,-16-20-369,-5-4-875,-6-6-1109,-9-2-1905,-5-8 4359,-7-5 0,-3-11 0,-3-4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0.433"/>
    </inkml:context>
    <inkml:brush xml:id="br0">
      <inkml:brushProperty name="width" value="0.08571" units="cm"/>
      <inkml:brushProperty name="height" value="0.08571" units="cm"/>
      <inkml:brushProperty name="color" value="#33CCFF"/>
    </inkml:brush>
  </inkml:definitions>
  <inkml:trace contextRef="#ctx0" brushRef="#br0">385 160 18227,'-36'-36'1266,"6"6"-974,30 30 301,0 0-593,-2 0 0,1 0 359,-2 0-337,3-2-22,0-2 0,-4-5 0,-4-3 11,-8-6-11,-3 1 0,-3 0-11,1 8-56,-3 4-34,-5 7 56,-6 23 23,-6 17-23,2 31-1029,9 16 1052,13 8 22,10-1-45,11-6 11,8-13 12,7-11-23,8-15 34,4-12-3033,5-8 3044,9-10-89,11-10-247,12-6-550,4-5-784,-24-15 1,-1-6-527,17-16 235,-27 2 0,-6-6-3453,-4-35 5414,-12-7 0,-9 33 0,-4 11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1.963"/>
    </inkml:context>
    <inkml:brush xml:id="br0">
      <inkml:brushProperty name="width" value="0.08571" units="cm"/>
      <inkml:brushProperty name="height" value="0.08571" units="cm"/>
      <inkml:brushProperty name="color" value="#33CCFF"/>
    </inkml:brush>
  </inkml:definitions>
  <inkml:trace contextRef="#ctx0" brushRef="#br0">38 517 10955,'-6'-7'5614,"2"1"-5032,4 6 550,-12 26-661,9-15-68,-10 19-146,14-22 192,11-3-281,0-2-45,13-2-67,-3-1 56,22-4-78,-7-9-23,19-10 0,-13-11-11,-1-7 0,-4-3 11,-13 0 45,-8-13-56,-11 21 23,-9-5-12,-9 25-22,-10 8-23,-11 4 23,-8 7-23,-22 36 12,18 0 22,-6 36-45,34 21-22,11-24 45,19 21-1,9-41-10,15-11-3382,7-12 3393,6-13-2381,7-7 2235,9-8-11,8-15 10,7-11-1505,1-22 1601,-41 18 1,-2-4-18,-3-2 1,-3-3-23,22-38 112,-18 2 0,-17 13 257,-11 20 90,-8 15-211,-3 16 1380,-9 5-1527,-6 4 0,-7 8-11,-1 7-136,3 32 46,10-15 56,34 18 90,5-37-34,28-2 22,-10-10 90,35-26-67,-34 13-23,17-16 1651,-51 21-1740,-8 5 11,-4 3 56,0 7 67,4 13 1,4 17-57,6 13 0,8 7-2082,3-2 2015,8-7 1948,3-7-2340,3-11 248,3-11-1369,3-10 23,7-7-124,4-18-156,6-13-1182,-3-28 2840,-5-15 280,-26 6 0,-6-5 482,-7 17 0,-4 1-181,2-20 1,-4 4 1110,-9-7-34,-9 22-493,-1 25-526,-5 15-303,3 10 1756,-3 29-1689,6 13 56,-1 34-134,7 11-22,15 8 2686,8 0-2788,15-7-33,1-11-1556,-3-15 1411,-9-17-420,-9-14 263,-9-14 111,-3-7 113,-3-5-12,0-1-482,0-11 3241,-1-10-4014,-16-45-22,-6-10 449,-4-1-181,5 19-99,15 33 704,14 7 494,30 0 1199,29-1-689,-19 8 0,6 0 414,23-2 1,1 0-623,-25 4 0,-2 0 34,8 1 1,-9 1 1075,-21 3-134,-18 3-987,-13 1-291,-10 0 0,-10 0 0,-13 10 0,-5 14 11,-1 18-22,-2 44 11,21-21-101,4 21 11,27-39-44,12-9 56,14-15 44,14-11-112,7-7-22,2-11 112,2-11-12,11-35 57,-20 1 0,4-22 11,-29 23 78,-8 9 46,-7 14-124,-6 13-124,-3 16 124,-1 17 12,3 16-12,5 17 0,9 4-56,7-2-56,11-11-45,8-10 34,10-16-23,12-8-78,9-8 179,-18-14 0,0-6 79,22-12 5,-30 2 0,-7-4 107,-5-20 358,-16 5 90,-11 8 90,-6 13-158,-3 12-403,0 9-246,0 7 123,0 18 90,0 12-57,0 19-22,0 5-11,4 0-112,7-5-123,5-9-627,5-8-3083,-1-8-906,-10-14 4851,-1-6 0,-9-6 0,0-4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2.093"/>
    </inkml:context>
    <inkml:brush xml:id="br0">
      <inkml:brushProperty name="width" value="0.08571" units="cm"/>
      <inkml:brushProperty name="height" value="0.08571" units="cm"/>
      <inkml:brushProperty name="color" value="#33CCFF"/>
    </inkml:brush>
  </inkml:definitions>
  <inkml:trace contextRef="#ctx0" brushRef="#br0">51 0 7883,'-14'56'0,"0"0"0,-8 32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3.167"/>
    </inkml:context>
    <inkml:brush xml:id="br0">
      <inkml:brushProperty name="width" value="0.08571" units="cm"/>
      <inkml:brushProperty name="height" value="0.08571" units="cm"/>
      <inkml:brushProperty name="color" value="#33CCFF"/>
    </inkml:brush>
  </inkml:definitions>
  <inkml:trace contextRef="#ctx0" brushRef="#br0">0 448 18126,'27'57'257,"0"0"1,-2-3 0,-4-5-247,-8 3 12,-1-8-23,-5-14-34,-3-12 34,-1-10 23,-1-6-1,2-2-268,29-72 156,-6 22 11,-3-3 1,2-2 33,10-2-67,-6 14-89,14 21 156,-11 14-3347,18 25 3414,-7 9-22,8 15-288,4-2 288,5-4-11,-1-10-11,0-13-180,-9-6-134,-8-6 145,-6-39 146,-19 0 23,-3-43 22,-14 3 112,-1-11 34,0-5-1946,0 8 2596,0 15 2337,0 27-3133,0 22 254,0 15-254,0 26 415,0 15-79,0 29-34,1 15-22,1 6-111,4 0-125,1-9-2312,3-10 2268,3-17-78,-2-13-57,0-14 34,-3-10 101,-3-6 2291,-2-4-2291,-1 0 3268,2-14-3458,0-10-168,4-23-191,0-6-628,3-20 504,-3 32-43,8-6-103,53 27 819,14 1 22,-17 7 1,6-1 459,12 0 0,-3 0-95,-29 5 0,-3-1 285,8 0 0,-10 2 549,-27 2-649,-13 4-550,-7 1-22,0 0-145,0 4 99,0 35-245,0 20 89,6 7 68,7-4 11,11-35-23,9-10 45,6-10 1,4-4 66,5-14 90,23-33-45,-18-6 34,10-25 45,-31 20 44,-10 10 34,-5 13-168,-10 17-56,-2 8-190,-3 11 201,3 21 45,1 21 0,-1 32 0,-2-27 0,-1 3-6,-1 7 1,-1 2-1,0 8 0,0 2 12,-1 3 0,1 0-313,0-2 0,-1 2 290,0 9 0,-2-4 17,-6 16 756,-48-97 1,-8-24-4043,15-30 3185,7 9 0,-6-11 1,13 1-1349,18-5 1,22 1-3468,50-8 1,18 3 4155,-22 6 0,3 5 1,24 6-1,-2 12 0,-5 12 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3.318"/>
    </inkml:context>
    <inkml:brush xml:id="br0">
      <inkml:brushProperty name="width" value="0.08571" units="cm"/>
      <inkml:brushProperty name="height" value="0.08571" units="cm"/>
      <inkml:brushProperty name="color" value="#33CCFF"/>
    </inkml:brush>
  </inkml:definitions>
  <inkml:trace contextRef="#ctx0" brushRef="#br0">103 35 17286,'-1'-19'-2611,"-8"4"-5501,-8 21 8112,-17 7 0,14-3 0,-2 1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4.262"/>
    </inkml:context>
    <inkml:brush xml:id="br0">
      <inkml:brushProperty name="width" value="0.08571" units="cm"/>
      <inkml:brushProperty name="height" value="0.08571" units="cm"/>
      <inkml:brushProperty name="color" value="#33CCFF"/>
    </inkml:brush>
  </inkml:definitions>
  <inkml:trace contextRef="#ctx0" brushRef="#br0">541 573 11327,'13'-78'1344,"-1"1"1,0 3 0,-5 6-359,-11-19 168,-15 10-459,-13 17-5770,-21 26 5075,-16 16-992,-11 35 1025,-7 24 387,43-8 0,2 5-432,5 6 1,4 2 11,6 0 0,4 0-50,-1 38 16,14-16 34,24-15 34,9-20 1457,19-16-1458,13-10-1632,6-17 1655,12-12-34,1-16-250,0-14 295,-5 1 1636,-17 4-1602,-13 14 639,-15 14-740,-13 11 33,-2 8-22,0 21 225,5 17-130,3 14 1,1 6-107,10 33-11,-8-29 0,1 1-269,-2-11 0,1-4-3686,21 31-1913,-1-15 5879,0-32 0,-25-28 0,0-4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4.576"/>
    </inkml:context>
    <inkml:brush xml:id="br0">
      <inkml:brushProperty name="width" value="0.08571" units="cm"/>
      <inkml:brushProperty name="height" value="0.08571" units="cm"/>
      <inkml:brushProperty name="color" value="#33CCFF"/>
    </inkml:brush>
  </inkml:definitions>
  <inkml:trace contextRef="#ctx0" brushRef="#br0">146 0 17706,'-55'32'224,"5"14"-1271,27 34 1047,8 6-2650,13-1 2683,20-6-984,13-7 951,25-8 102,15-6-113,-10-19 0,4-1 199,-18-10 0,-1 0-233,15 5 0,-5 0-448,-4 8 124,-26-14 178,-37-2-851,-28-11-533,-13-6 1,-7-3 1358,-30 1-1969,27-7 1,3-6 2184,-5-20 0,28 9 0,15-6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4.691"/>
    </inkml:context>
    <inkml:brush xml:id="br0">
      <inkml:brushProperty name="width" value="0.08571" units="cm"/>
      <inkml:brushProperty name="height" value="0.08571" units="cm"/>
      <inkml:brushProperty name="color" value="#33CCFF"/>
    </inkml:brush>
  </inkml:definitions>
  <inkml:trace contextRef="#ctx0" brushRef="#br0">1 6 11571,'90'0'-217,"1"-1"1,-1 0 0,1 1 0,-5-1 0,1-1-1,-6 1 1,-16 1 0,18 3 0,-16-3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4.885"/>
    </inkml:context>
    <inkml:brush xml:id="br0">
      <inkml:brushProperty name="width" value="0.08571" units="cm"/>
      <inkml:brushProperty name="height" value="0.08571" units="cm"/>
      <inkml:brushProperty name="color" value="#33CCFF"/>
    </inkml:brush>
  </inkml:definitions>
  <inkml:trace contextRef="#ctx0" brushRef="#br0">216 91 20121,'-49'-62'224,"6"33"100,29 95-167,0 27-56,9-37 0,2 2-51,-1 3 1,2 1-51,2 0 0,0 0 0,0-5 0,0 0-2238,0-3 0,0-2 1510,0 36-549,0-13-383,-3-19-2384,-11-18 4044,-12-18 0,7-11 0,0-9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5.126"/>
    </inkml:context>
    <inkml:brush xml:id="br0">
      <inkml:brushProperty name="width" value="0.08571" units="cm"/>
      <inkml:brushProperty name="height" value="0.08571" units="cm"/>
      <inkml:brushProperty name="color" value="#E71224"/>
    </inkml:brush>
  </inkml:definitions>
  <inkml:trace contextRef="#ctx0" brushRef="#br0">54 35 21588,'11'-16'56,"-10"13"-22,-11 19-23,-8 9-11,2 1 0,3-2-11,7 0-11,3-5-90,3-3 123,10-5 34,3-5-12,12-4 258,50-65-246,-39 35-22,28-43-23,-55 56-639,-7 9-3283,-2 4-1893,-8 19 5815,3 1 0,-3 2 0,5-7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5.037"/>
    </inkml:context>
    <inkml:brush xml:id="br0">
      <inkml:brushProperty name="width" value="0.08571" units="cm"/>
      <inkml:brushProperty name="height" value="0.08571" units="cm"/>
      <inkml:brushProperty name="color" value="#33CCFF"/>
    </inkml:brush>
  </inkml:definitions>
  <inkml:trace contextRef="#ctx0" brushRef="#br0">0 9 14473,'0'-5'561,"0"1"-5964,0 4 5403,81 11 1387,-38 0-2065,11-1 0,0 1-4409,-13 6 5301,-10-6 1,-17-3 0,-7-6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5.212"/>
    </inkml:context>
    <inkml:brush xml:id="br0">
      <inkml:brushProperty name="width" value="0.08571" units="cm"/>
      <inkml:brushProperty name="height" value="0.08571" units="cm"/>
      <inkml:brushProperty name="color" value="#33CCFF"/>
    </inkml:brush>
  </inkml:definitions>
  <inkml:trace contextRef="#ctx0" brushRef="#br0">0 75 14865,'12'0'1603,"-2"0"-1401,-10 0-763,0 0-840,54-25-1377,-40 15 2778,40-20 0,-54 24 0,0 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5.729"/>
    </inkml:context>
    <inkml:brush xml:id="br0">
      <inkml:brushProperty name="width" value="0.08571" units="cm"/>
      <inkml:brushProperty name="height" value="0.08571" units="cm"/>
      <inkml:brushProperty name="color" value="#33CCFF"/>
    </inkml:brush>
  </inkml:definitions>
  <inkml:trace contextRef="#ctx0" brushRef="#br0">318 1 19426,'-62'19'56,"0"0"0,3 4 0,10 7-56,7 55-22,13 6-91,14 0-55,15-11-134,22-9-180,15-18 12,22-19-125,11-15-9,4-12 486,-10-38 0,0-10 130,14-12-1669,-21-1 0,-7-5 3539,-7-28-1557,-22 44-381,-5-2 34,-16 61-1,-13 76-2301,9-25 2245,-3-5 1,4-1-1831,20-5 1494,9-9 1585,13-14-1484,3-14 1,-1-11 313,-6-8 2313,-9-17-2313,-10-10-56,-8-23-123,-6-12-147,-3-4-178,-15-1-101,-8 7 3336,-17 13-4076,-3 14-1187,-1 15-1278,5 9 3810,7 4 0,15 3 0,8 1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6.401"/>
    </inkml:context>
    <inkml:brush xml:id="br0">
      <inkml:brushProperty name="width" value="0.08571" units="cm"/>
      <inkml:brushProperty name="height" value="0.08571" units="cm"/>
      <inkml:brushProperty name="color" value="#33CCFF"/>
    </inkml:brush>
  </inkml:definitions>
  <inkml:trace contextRef="#ctx0" brushRef="#br0">250 117 19381,'-22'-65'213,"6"14"-190,14 51-1,2 0-33,-7 0 11,-5 14 56,-12 10-34,-7 23-11,-5 10-22,2 7 11,4 0-22,9-4-79,10-4-124,7-10 192,20-7-3415,12-11 3347,24-12-1857,13-7 1846,1-8 0,-2-14 11,-12-11-112,-8-20 57,-13-15 2432,-6-9-2388,-9-4-453,-4 4 644,-6 10-292,-1 16 561,-4 14-393,3 16-190,1 8 324,20 55-10,-3 1-46,-4-3 1,0 3-1,6 32-10,-2-6 279,-8-12-290,-2-11-1,-5-23 78,-3-10 68,-1-18-11,2-4 22,4-7-157,9-17-11,9-17 0,12-27 0,11-10-6,-9 22 1,3 2 2767,18-18-2796,-24 34 1,-1 6 168,-2 16-158,-8 13-3186,-3 20 3253,0 12-284,0 21 240,-4 9-1820,-2 2 1798,-5-6-303,-1-7-470,-4-13-684,-1-9 1175,0-12-3786,1-6 4090,10-5 0,-9-3 0,3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6.715"/>
    </inkml:context>
    <inkml:brush xml:id="br0">
      <inkml:brushProperty name="width" value="0.08571" units="cm"/>
      <inkml:brushProperty name="height" value="0.08571" units="cm"/>
      <inkml:brushProperty name="color" value="#33CCFF"/>
    </inkml:brush>
  </inkml:definitions>
  <inkml:trace contextRef="#ctx0" brushRef="#br0">462 364 11020,'-28'-84'2009,"1"1"1,6 29-1,0 6-1874,-31-35-3638,14 71 3503,-8 18 1480,-4 26-1491,-2 26-566,25-12 0,4 6 571,1 8 0,4 4-587,4 6 1,3 6 599,4 0 1,3 7-1,3-3-7,5 14 0,4 0 0,-3-12 0,2 4 0,2-7 5,7 5 1,3-5-6,1-3 0,0-2-253,-1-9 1,2-1 179,3 4 1,-1-5 957,4 10-1669,-3-6 1635,-21-55-2184,-11-7-1916,-18-12-2253,-16-17 6222,-19-18 1,26 12 0,4 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6.948"/>
    </inkml:context>
    <inkml:brush xml:id="br0">
      <inkml:brushProperty name="width" value="0.08571" units="cm"/>
      <inkml:brushProperty name="height" value="0.08571" units="cm"/>
      <inkml:brushProperty name="color" value="#33CCFF"/>
    </inkml:brush>
  </inkml:definitions>
  <inkml:trace contextRef="#ctx0" brushRef="#br0">0 226 11381,'76'-34'252,"-1"1"0,1-1 0,0-8 1,-4 7-2430,10 23 1,-8 7 4820,-12-7-320,-30 4-1786,-10-1-292,-22 8 667,0 1-902,0 6 179,0 12-122,0 11 155,0 12-223,0 1 3313,0-4-3986,3-5-615,-1-8-1166,1-8-1703,-1-8 4157,-2-5 0,0-4 0,0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7.106"/>
    </inkml:context>
    <inkml:brush xml:id="br0">
      <inkml:brushProperty name="width" value="0.08571" units="cm"/>
      <inkml:brushProperty name="height" value="0.08571" units="cm"/>
      <inkml:brushProperty name="color" value="#33CCFF"/>
    </inkml:brush>
  </inkml:definitions>
  <inkml:trace contextRef="#ctx0" brushRef="#br0">1 1 9229,'38'64'0,"-7"-13"0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8.162"/>
    </inkml:context>
    <inkml:brush xml:id="br0">
      <inkml:brushProperty name="width" value="0.08571" units="cm"/>
      <inkml:brushProperty name="height" value="0.08571" units="cm"/>
      <inkml:brushProperty name="color" value="#33CCFF"/>
    </inkml:brush>
  </inkml:definitions>
  <inkml:trace contextRef="#ctx0" brushRef="#br0">12 89 10495,'1'-43'-23,"-5"36"146,3 105-101,-2-39 1,0 1 707,2 8 0,2-1-730,6-2 0,3-2-6,0-6 1,5-3-23,7-6 0,4-6 28,32 20 45,11-26 44,4-20-395,6-29 440,-1-23-73,-38 7 1,-1-5 22,0-10 1,-3-4 630,-2-6 1,-2-2-711,-4-4 1,-3-3-6,-5 2 0,-4-1-22,-5 6 0,-3 2-91,-1-29-1667,-17 32 996,-9 27-897,-12 18-694,-6 26-135,5 8 2510,8 21 0,12-21 0,8-4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8.516"/>
    </inkml:context>
    <inkml:brush xml:id="br0">
      <inkml:brushProperty name="width" value="0.08571" units="cm"/>
      <inkml:brushProperty name="height" value="0.08571" units="cm"/>
      <inkml:brushProperty name="color" value="#33CCFF"/>
    </inkml:brush>
  </inkml:definitions>
  <inkml:trace contextRef="#ctx0" brushRef="#br0">1 82 18686,'28'42'695,"-3"5"-606,-17 5-54,0-6-24,-2-9-11,-1-14-34,-1-9-67,-1-8 11,0-4 23,5-2 11,6-6 0,34-47-67,0 0 78,-13 8 0,0-1 23,16-18-12,-11 17-44,-12 22-23,-8 14 101,-2 20 34,1 19 44,9 18-33,1 19-45,5 1 0,-2-6-34,-1-12-268,-3-15-6478,30-10 5932,-14-22 0,5 3 0,-27-12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8:59.643"/>
    </inkml:context>
    <inkml:brush xml:id="br0">
      <inkml:brushProperty name="width" value="0.08571" units="cm"/>
      <inkml:brushProperty name="height" value="0.08571" units="cm"/>
      <inkml:brushProperty name="color" value="#33CCFF"/>
    </inkml:brush>
  </inkml:definitions>
  <inkml:trace contextRef="#ctx0" brushRef="#br0">279 294 8142,'0'14'3799,"0"-3"-2914,0-11 1154,0 0-1355,0-39 66,0 21 57,0-30-191,0 35-44,-2 6-247,1 4-325,-2 3-11,-1 0-45,1 0 56,0 4-45,0 7 0,1 4-89,1 3-90,1-3-23,0-3 124,0-7-34,1-1 168,7-8 23,-1-4 10,2-3-21,-4-1 55,-4 6-78,-1 3-157,0 3 146,0 5 11,-1 4 0,-2 3-56,1 2-22,-1-8 11,3-2 111,0-4-44,-3-2 0,-13-31 34,-32-28 134,8 10-168,-16-1-11,28 45-12,3 24-10,0 16 33,6 27-3403,6 20 3380,8 8-2245,27 2 2268,14-9-61,30-13-85,13-21-55,7-19-68,3-16 11,-1-17 56,-4-18 168,-9-19-1496,-9-25 1530,-11-16 5,-32 36 1,-3-2 561,-3 0 0,-3 0-487,5-39 569,-11 19 90,-5 27 1875,-7 18-2558,-4 16-56,-7 5 0,-5 24 49,-1 16 18,1 30 965,12-9 0,4 3-1054,2 31-1,8-34 1,5-2-56,17 5-225,16-17-89,6-18-45,6-14-112,5-9 990,1-23-598,-6-13 112,-9-29-89,-14-16-12,-13-12-2965,-11-6 3111,-7 11 470,-28 3-122,1 38 355,-10 11-703,10 29-90,16 4-201,3 0 3179,5 4-3112,13 6 123,14 3-3370,21 4 3427,17-4 44,7-1-2269,2-1 2370,-13 3 127,-14 4 276,-18 7 23,-11 9-57,-11 9-145,-2 7-101,-2 6 2080,3 1-2315,11 12 3249,-3-26-3675,12 3-435,-6-33-629,5-6-1614,3-6-2397,4-20 5512,6-15 0,-17 7 0,-2-2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5.422"/>
    </inkml:context>
    <inkml:brush xml:id="br0">
      <inkml:brushProperty name="width" value="0.08571" units="cm"/>
      <inkml:brushProperty name="height" value="0.08571" units="cm"/>
      <inkml:brushProperty name="color" value="#E71224"/>
    </inkml:brush>
  </inkml:definitions>
  <inkml:trace contextRef="#ctx0" brushRef="#br0">79 93 20949,'-37'38'45,"8"-3"-45,21-13 0,5-2 0,2-2 68,4-5-68,7-3 258,14-6 156,-2-2-11,5-15-313,-14-11-57,-2-17-33,-4-8-33,-4 1-740,-1 10-4468,-2 12 1599,2 15 3497,9 7 1,-6 4-1,6 0 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0.332"/>
    </inkml:context>
    <inkml:brush xml:id="br0">
      <inkml:brushProperty name="width" value="0.08571" units="cm"/>
      <inkml:brushProperty name="height" value="0.08571" units="cm"/>
      <inkml:brushProperty name="color" value="#33CCFF"/>
    </inkml:brush>
  </inkml:definitions>
  <inkml:trace contextRef="#ctx0" brushRef="#br0">70 123 19773,'-26'-30'168,"3"7"-156,23 23 682,-1 0-672,1-3 46,0 2 100,0-2 34,0 1-34,0-2-101,0-5 56,-2-2 0,-1 0-33,0-2 134,-2 7-179,4 1 11,-1 4-235,1 1 33,0 15 146,0 18 0,2 33-11,12 26-866,-4-35 0,3 2 877,7 6 0,3 1-11,1 2 0,3 0 11,0-1 0,1-2 5,0-5 1,0-2 5,-6-10 1,-1-2-12,12 25-23,-14-23-66,-9-15-371,-7-11-291,-2-9-1882,-2-5 650,-12-5-628,-8-24-4112,-30-63 6723,10-7 0,4 1 0,21 42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0.917"/>
    </inkml:context>
    <inkml:brush xml:id="br0">
      <inkml:brushProperty name="width" value="0.08571" units="cm"/>
      <inkml:brushProperty name="height" value="0.08571" units="cm"/>
      <inkml:brushProperty name="color" value="#33CCFF"/>
    </inkml:brush>
  </inkml:definitions>
  <inkml:trace contextRef="#ctx0" brushRef="#br0">0 150 11773,'82'-5'650,"-1"0"0,-28-2 0,1 0-533,34 3 1,-2 0-5332,-5-12 6727,-20-11-616,-30 6 1139,-13-6-1555,-24 13-301,-6 6 658,-8 3-838,-7 5 0,1 14-22,-5 31-23,17 3 34,0 22 11,17-24 3291,11-7-3269,6-12 0,13-13-22,-2-7-56,4-7 12,-2-16-12,4-8-3348,-2-20 3427,10-34 168,-24 36-191,3-11-146,-24 47 56,0 10 79,6 13 11,5 9-79,29 27 57,1-17 11,18 4-112,-13-29-45,-5-7-2202,-9-4 2281,-8-13-1439,-5-6 1505,-4-18 1,0-1 22,0-1 1506,-6 17-1562,-2 7 2201,-4 13-2145,3 2 3414,3 12-3201,7 8 45,3 14-79,1 7-67,-1-5-56,0 4-3448,-11-19 3157,-1-1-493,-7-17-628,0-1-863,-8-2-2420,-7-10 4639,-11-15 0,9 10 0,2-7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1.025"/>
    </inkml:context>
    <inkml:brush xml:id="br0">
      <inkml:brushProperty name="width" value="0.08571" units="cm"/>
      <inkml:brushProperty name="height" value="0.08571" units="cm"/>
      <inkml:brushProperty name="color" value="#33CCFF"/>
    </inkml:brush>
  </inkml:definitions>
  <inkml:trace contextRef="#ctx0" brushRef="#br0">1 1 7650,'0'0'0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1.601"/>
    </inkml:context>
    <inkml:brush xml:id="br0">
      <inkml:brushProperty name="width" value="0.08571" units="cm"/>
      <inkml:brushProperty name="height" value="0.08571" units="cm"/>
      <inkml:brushProperty name="color" value="#33CCFF"/>
    </inkml:brush>
  </inkml:definitions>
  <inkml:trace contextRef="#ctx0" brushRef="#br0">88 57 15952,'3'-31'527,"0"6"-527,-3 25-695,0 0 146,-4 4-191,-5 4-739,-9 8 1479,-11 11 0,13-13 0,-2 4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2.037"/>
    </inkml:context>
    <inkml:brush xml:id="br0">
      <inkml:brushProperty name="width" value="0.08571" units="cm"/>
      <inkml:brushProperty name="height" value="0.08571" units="cm"/>
      <inkml:brushProperty name="color" value="#33CCFF"/>
    </inkml:brush>
  </inkml:definitions>
  <inkml:trace contextRef="#ctx0" brushRef="#br0">0 73 14922,'9'-29'1075,"-2"5"-974,-7 22-224,0 0 223,3 2 24,-3 0 66,6-1 68,-3-1 56,4-2 123,-1 2 44,-3-2 2,0 3-4898,-3 0-830,-5 1 5245,-4 1 0,2 0 0,0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3.105"/>
    </inkml:context>
    <inkml:brush xml:id="br0">
      <inkml:brushProperty name="width" value="0.08571" units="cm"/>
      <inkml:brushProperty name="height" value="0.08571" units="cm"/>
      <inkml:brushProperty name="color" value="#33CCFF"/>
    </inkml:brush>
  </inkml:definitions>
  <inkml:trace contextRef="#ctx0" brushRef="#br0">1 404 16333,'75'-12'325,"-14"17"-257,-47 41 32,-8 12-66,-3 2-12,-3-1 1,0-11-4275,-3-12 4275,1-16-88,-1-11 222,2-6-90,1-3-67,8-36 11,26-23-22,-1-11 11,20 0-45,-20 37-22,-3 14 1014,-6 10-947,-2 8 33,0 16 23,1 10-33,2 19-12,4 6-11,0-1-23,0-9-44,-3-11 3202,3-16-3191,-6-24-124,9-20 57,-4-27 11,4-14 56,-2-10 33,-4-8 23,-7-2-3336,-6 3 3695,-7 13 280,-5 20-91,-1 24-536,-1 18-12,-5 17 0,-5 24 11,-5 22 34,0 29-11,6 16 56,5 6-1049,9-50 0,3 1 959,8 43 0,9-15-11,-2-17-635,-9-23 556,-6-20 2318,-6-11-2598,-1-19-453,-1-12 330,-5-19-240,0-17-523,-1-40 1055,4 22-68,1-16-201,2 48-326,2 13 337,13 10 459,13 6 907,18 6 113,18 5-292,-24 14-44,-3 18 77,-31 19-200,-6 15-225,-6 7-168,3-1-168,-2-4 0,3-11 77,9-12-66,5-20 45,9-7-34,8-29-22,5-8 0,7-23-2246,1-8 2246,5-5 1830,-4 7-1898,-4 13-66,-5 18 78,-7 12 56,-3 18 11,-1 20 12,2 22-12,2 29 33,-4-7 1,0 4 225,-5-16 0,-2 0-192,6 20 1,-3-3 89,-3 14 112,-9-19 427,-35-15-696,-1-29-11,-29-6-505,6-22 505,3-45 0,3-5 0,6 25 0,8-22 0,0-1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3.264"/>
    </inkml:context>
    <inkml:brush xml:id="br0">
      <inkml:brushProperty name="width" value="0.08571" units="cm"/>
      <inkml:brushProperty name="height" value="0.08571" units="cm"/>
      <inkml:brushProperty name="color" value="#33CCFF"/>
    </inkml:brush>
  </inkml:definitions>
  <inkml:trace contextRef="#ctx0" brushRef="#br0">0 42 14463,'58'-12'0,"0"1"0,-5 0 0,-6 4-678,-4 15-1585,-18 11-2244,-22 14 4507,-31 13 0,14-19 0,-12-4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3.383"/>
    </inkml:context>
    <inkml:brush xml:id="br0">
      <inkml:brushProperty name="width" value="0.08571" units="cm"/>
      <inkml:brushProperty name="height" value="0.08571" units="cm"/>
      <inkml:brushProperty name="color" value="#33CCFF"/>
    </inkml:brush>
  </inkml:definitions>
  <inkml:trace contextRef="#ctx0" brushRef="#br0">1 194 13801,'70'-19'-1636,"0"1"0,4-3 0,-2-2 1636,-3-4 0,-5 1 0,13-5 0,-7 2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3.668"/>
    </inkml:context>
    <inkml:brush xml:id="br0">
      <inkml:brushProperty name="width" value="0.08571" units="cm"/>
      <inkml:brushProperty name="height" value="0.08571" units="cm"/>
      <inkml:brushProperty name="color" value="#33CCFF"/>
    </inkml:brush>
  </inkml:definitions>
  <inkml:trace contextRef="#ctx0" brushRef="#br0">196 26 13432,'0'-14'3540,"0"3"-2969,0 11-156,0 0-4364,-79 45 4106,52-3-501,-16-2 1,4 3 354,31 23-1711,11-7 1745,15-6-11,11-7 10,16-9 1735,6-1-1745,1-2-34,-5 2 11,-8 3-11,-12 0 33,-12-1 1,-9-1 1546,-5-5-1580,-10-3 3258,-12-5-4379,-17-5-795,-14-10-1804,-7-3 2872,-1-23 0,24 13 0,11-13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3.967"/>
    </inkml:context>
    <inkml:brush xml:id="br0">
      <inkml:brushProperty name="width" value="0.08571" units="cm"/>
      <inkml:brushProperty name="height" value="0.08571" units="cm"/>
      <inkml:brushProperty name="color" value="#33CCFF"/>
    </inkml:brush>
  </inkml:definitions>
  <inkml:trace contextRef="#ctx0" brushRef="#br0">0 54 6830,'93'-1'-288,"0"0"1,4 0 0,0 1 287,-8 0 0,0 0-2491,2 0 1,-1 0 2994,-10 0 1,-5 0 542,-15 0 1,-6 0 4273,12 0-2801,-37-3-1007,-21-6 579,-20-3-1307,-8-2-87,-12 6-306,-2 4 3325,-3 18-3336,0 17-23,1 26-122,6 23-57,11 14-1853,13-42 1,2 1 1689,2 3 1,1 0-17,0 0 0,2 0-322,2-1 1,2-1-463,6 44-1042,3-14-1581,-4-15-5916,-13-19 9323,-24-20 0,14-16 0,-12-11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25.912"/>
    </inkml:context>
    <inkml:brush xml:id="br0">
      <inkml:brushProperty name="width" value="0.08571" units="cm"/>
      <inkml:brushProperty name="height" value="0.08571" units="cm"/>
      <inkml:brushProperty name="color" value="#E71224"/>
    </inkml:brush>
  </inkml:definitions>
  <inkml:trace contextRef="#ctx0" brushRef="#br0">0 205 24121,'3'-6'146,"7"1"-124,10 5 0,20 4-10,22 7-24,31 10-2829,-36-7 0,4 1 2813,6 2 0,2-1-635,0-1 1,-1 1-16,1-2 1,-6-1 1082,7 0-1414,-18-9-448,-68-24 303,-18-18 0,-5-6 1154,-12-11 286,7 7 0,4 3 3170,14 8-330,7 1-1837,10 17 3067,1 0-3539,7 15-54,0 2 1074,1 2-1803,0 3 44,0 13 56,0 16 46,0 22-124,0 19 11,0 15-3459,0 7 3397,0-45 1,0 0-1140,-1 1 0,0-1 1044,-4 48-864,-3 0-907,-3 1-962,-3-1-3351,-2-7 6174,-3-15 0,7-33 0,2-19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4.121"/>
    </inkml:context>
    <inkml:brush xml:id="br0">
      <inkml:brushProperty name="width" value="0.08571" units="cm"/>
      <inkml:brushProperty name="height" value="0.08571" units="cm"/>
      <inkml:brushProperty name="color" value="#33CCFF"/>
    </inkml:brush>
  </inkml:definitions>
  <inkml:trace contextRef="#ctx0" brushRef="#br0">0 1 12646,'83'5'-1102,"0"0"0,-2 0 0,-9 2 1,-13 5-1,-12-2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4.265"/>
    </inkml:context>
    <inkml:brush xml:id="br0">
      <inkml:brushProperty name="width" value="0.08571" units="cm"/>
      <inkml:brushProperty name="height" value="0.08571" units="cm"/>
      <inkml:brushProperty name="color" value="#33CCFF"/>
    </inkml:brush>
  </inkml:definitions>
  <inkml:trace contextRef="#ctx0" brushRef="#br0">160 16 15527,'3'0'6756,"0"0"-6341,-3 0-359,0-7-303,0 5-672,0-5-1008,0 7-1300,-8 13-5722,-21 12 8949,-24 21 0,16-17 0,-1-1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9.171"/>
    </inkml:context>
    <inkml:brush xml:id="br0">
      <inkml:brushProperty name="width" value="0.08571" units="cm"/>
      <inkml:brushProperty name="height" value="0.08571" units="cm"/>
      <inkml:brushProperty name="color" value="#33CCFF"/>
    </inkml:brush>
  </inkml:definitions>
  <inkml:trace contextRef="#ctx0" brushRef="#br0">7 57 12300,'0'-4'2419,"0"1"-715,0 3-1166,-3-4-90,2 3-213,-1-3-157,2 4-537,0 0 347,8 0 56,36-1-134,1-2 89,30-2 11,-23-2-630,-10 3 720,-14-1 34,-14 3 111,-8 1 225,-5 1 516,-1 0-875,-4-1-11,-8-3 586,-10 2-789,-8-2-390,-5 4-450,4-1-873,5 1-1232,11 0-1390,7 2 4538,11-1 0,-2 2 0,3-3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9.703"/>
    </inkml:context>
    <inkml:brush xml:id="br0">
      <inkml:brushProperty name="width" value="0.08571" units="cm"/>
      <inkml:brushProperty name="height" value="0.08571" units="cm"/>
      <inkml:brushProperty name="color" value="#33CCFF"/>
    </inkml:brush>
  </inkml:definitions>
  <inkml:trace contextRef="#ctx0" brushRef="#br0">1 23 7930,'5'0'313,"-1"0"-514,-4 0-427,78-9 628,-25 6 0,33-6 0,-53 8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9.869"/>
    </inkml:context>
    <inkml:brush xml:id="br0">
      <inkml:brushProperty name="width" value="0.08571" units="cm"/>
      <inkml:brushProperty name="height" value="0.08571" units="cm"/>
      <inkml:brushProperty name="color" value="#33CCFF"/>
    </inkml:brush>
  </inkml:definitions>
  <inkml:trace contextRef="#ctx0" brushRef="#br0">1 47 6932,'33'-26'0,"-7"6"0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1.514"/>
    </inkml:context>
    <inkml:brush xml:id="br0">
      <inkml:brushProperty name="width" value="0.08571" units="cm"/>
      <inkml:brushProperty name="height" value="0.08571" units="cm"/>
      <inkml:brushProperty name="color" value="#33CCFF"/>
    </inkml:brush>
  </inkml:definitions>
  <inkml:trace contextRef="#ctx0" brushRef="#br0">1 190 7762,'0'-11'4661,"0"3"-3563,0 8-236,0 0 685,2-64-1110,-1 44 45,2-48-1,-3 62-178,0 1 56,0 4 3820,0-1-3585,0 1-359,0-1-123,0 0-179,0 16 67,1 18 0,5 29 23,5 24-23,-3-36 0,2 1 5,0 2 1,2 0 5,11 44 0,2-14-11,-1-16 0,-4-17-22,-4-15-1,-4-13-167,-7-10-192,1-3-379,-6-7-371,2 2-369,-1-3-1009,5-1-2656,9-20 5166,12-19 0,-10 11 0,1-3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1.715"/>
    </inkml:context>
    <inkml:brush xml:id="br0">
      <inkml:brushProperty name="width" value="0.08571" units="cm"/>
      <inkml:brushProperty name="height" value="0.08571" units="cm"/>
      <inkml:brushProperty name="color" value="#33CCFF"/>
    </inkml:brush>
  </inkml:definitions>
  <inkml:trace contextRef="#ctx0" brushRef="#br0">431 0 10349,'-7'58'668,"-1"-1"1,-1 5-1,-2 1-421,-7 5 0,-2 1-174,2 2 0,0 0 157,0-3 1,1-2-259,3-4 0,0-2-225,2-10 1,1-3-902,-12 34-3425,-26-11-2582,5-36 7597,-23-3 0,38-31 1,5 0-1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1.835"/>
    </inkml:context>
    <inkml:brush xml:id="br0">
      <inkml:brushProperty name="width" value="0.08571" units="cm"/>
      <inkml:brushProperty name="height" value="0.08571" units="cm"/>
      <inkml:brushProperty name="color" value="#33CCFF"/>
    </inkml:brush>
  </inkml:definitions>
  <inkml:trace contextRef="#ctx0" brushRef="#br0">0 40 17196,'92'-28'-1902,"-12"17"0,-59 31 0,-4-1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2.014"/>
    </inkml:context>
    <inkml:brush xml:id="br0">
      <inkml:brushProperty name="width" value="0.08571" units="cm"/>
      <inkml:brushProperty name="height" value="0.08571" units="cm"/>
      <inkml:brushProperty name="color" value="#33CCFF"/>
    </inkml:brush>
  </inkml:definitions>
  <inkml:trace contextRef="#ctx0" brushRef="#br0">41 169 14035,'53'-42'284,"0"-1"0,-5 6 0,-9 7 2247,-22 19-2564,-6 7 1050,-8 2-1981,-2 2-874,-1 3-22,-12 15-2271,-17 12-2839,-25 20 6970,-25 9 0,32-24 0,2-8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4.597"/>
    </inkml:context>
    <inkml:brush xml:id="br0">
      <inkml:brushProperty name="width" value="0.08571" units="cm"/>
      <inkml:brushProperty name="height" value="0.08571" units="cm"/>
      <inkml:brushProperty name="color" value="#33CCFF"/>
    </inkml:brush>
  </inkml:definitions>
  <inkml:trace contextRef="#ctx0" brushRef="#br0">85 226 15437,'-47'0'1053,"10"0"-907,37-2-12,12-1 124,16-6-146,28-7-78,27-4-12,-29 6 0,2 0-918,8-1 0,3 0 879,8 0 0,1 0-157,2-1 1,0 2-635,-4 2 1,-2 2-11,-9 1 0,-5 2-2095,24 0-158,-38 4 887,-27 1 2184,-22-1 0,3 1 0,-7-1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9.800"/>
    </inkml:context>
    <inkml:brush xml:id="br0">
      <inkml:brushProperty name="width" value="0.08571" units="cm"/>
      <inkml:brushProperty name="height" value="0.08571" units="cm"/>
      <inkml:brushProperty name="color" value="#E71224"/>
    </inkml:brush>
  </inkml:definitions>
  <inkml:trace contextRef="#ctx0" brushRef="#br0">0 85 20311,'60'-22'-1379,"0"-1"1,-2 5 0,-3 3-6734,22 9 8112,-16 10 0,-28-3 0,-17 5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4.932"/>
    </inkml:context>
    <inkml:brush xml:id="br0">
      <inkml:brushProperty name="width" value="0.08571" units="cm"/>
      <inkml:brushProperty name="height" value="0.08571" units="cm"/>
      <inkml:brushProperty name="color" value="#33CCFF"/>
    </inkml:brush>
  </inkml:definitions>
  <inkml:trace contextRef="#ctx0" brushRef="#br0">166 141 15508,'-44'-39'986,"0"0"0,-26-22-594,66 59-212,2 2 506,1 0-754,6 0 342,13 0-218,21 0 0,25 0-11,23 3-40,-37 1 1,2 2-37,-1 3 0,-1 2-2,43 18-23,-23 10-57,-26 7-3055,-21 10 3000,-20 8-471,-31 12-918,-17 9 401,10-40 0,-7 0-2923,-22 14 1,-3-1 4078,16-19 0,1-2 0,0 1 0,5-6 0,7-13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6.644"/>
    </inkml:context>
    <inkml:brush xml:id="br0">
      <inkml:brushProperty name="width" value="0.08571" units="cm"/>
      <inkml:brushProperty name="height" value="0.08571" units="cm"/>
      <inkml:brushProperty name="color" value="#33CCFF"/>
    </inkml:brush>
  </inkml:definitions>
  <inkml:trace contextRef="#ctx0" brushRef="#br0">285 78 17140,'-5'-41'-78,"1"27"346,4 61-5805,9 30 5565,-3-27 0,0 2 84,4 6 0,1 0-33,-2 4 0,-1-1-40,-2-1 1,-2-1 291,0-7 1,-2-2-186,-5 36-123,-12-26 223,-6-17 146,-15-20-89,-3-11 2470,-2-7-2348,-3-17 1484,5-17-1830,1-26-46,7-33-22,18 33 1,2-2-12,4-8 0,2-1 0,-1 0 0,5 0 365,7 6 1,6 2-383,2 7 0,7 5-489,47-24 478,-22 43 0,4 6-6,9 4 1,4 6-57,5 2 1,2 4-360,2 1 1,0 4-611,-4 7 0,-2 6-247,-9-1 1,-5 5-3613,25 35 4127,-35 6 1,-25-25-1,-14-6 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7.323"/>
    </inkml:context>
    <inkml:brush xml:id="br0">
      <inkml:brushProperty name="width" value="0.08571" units="cm"/>
      <inkml:brushProperty name="height" value="0.08571" units="cm"/>
      <inkml:brushProperty name="color" value="#33CCFF"/>
    </inkml:brush>
  </inkml:definitions>
  <inkml:trace contextRef="#ctx0" brushRef="#br0">29 207 17286,'-12'-87'257,"2"18"-212,10 69 661,-1 0-426,1-3-235,-2 0 112,2-5 112,-1 0 0,0 0 11,0 1 79,1 0-225,0 4-134,0 0-179,0 3 89,0 11 90,0 20 191,0 30-3460,0 30 3297,0-35 0,0 3-28,0 2 0,0 1 5,3-2 1,4 0-1038,5 6 1,3-4 997,14 17-1135,13-9 1192,-12-53 44,5-10-67,6-11 1700,6-17-1840,-9-10 0,-1-8-50,19-37 111,-19 19 1,-4-3 39,-13 9 0,-3 1 39,-2-1 0,-3-1 0,5-46 2278,-10 12-2200,-4 19 12,-3 18 2398,-1 20-2488,-2 14-112,-1 7 0,-2 7-56,0-1-806,-3 5-438,-1 12-2230,2 27-4188,3 0 7830,4 19 0,1-37 0,0-5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7.996"/>
    </inkml:context>
    <inkml:brush xml:id="br0">
      <inkml:brushProperty name="width" value="0.08571" units="cm"/>
      <inkml:brushProperty name="height" value="0.08571" units="cm"/>
      <inkml:brushProperty name="color" value="#33CCFF"/>
    </inkml:brush>
  </inkml:definitions>
  <inkml:trace contextRef="#ctx0" brushRef="#br0">16 85 18171,'0'-47'683,"-1"9"-638,-2 58 179,-2 18 180,1 37-544,3-25 1,0 2 290,0 9 1,2 2-193,-1 5 1,0 1 163,0 1 1,0 1-18,0-3 1,0-1 22,0-6 0,0-3-6,0 40-508,0-27 430,0-23-2909,0-23 2932,0-13 218,0-10-566,0-2 231,1-5-891,8-12-215,4-13-705,12-17 2910,3-10-5140,8-11 4090,2-9 0,-16 33 0,-4 5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8.444"/>
    </inkml:context>
    <inkml:brush xml:id="br0">
      <inkml:brushProperty name="width" value="0.08571" units="cm"/>
      <inkml:brushProperty name="height" value="0.08571" units="cm"/>
      <inkml:brushProperty name="color" value="#33CCFF"/>
    </inkml:brush>
  </inkml:definitions>
  <inkml:trace contextRef="#ctx0" brushRef="#br0">680 125 15437,'0'-50'1748,"0"10"-1255,0 35-56,0-1-67,0-1-23,0 0 123,0 2-77,0 2 357,0 1-727,-2 4 111,-46 54-44,-7 3-488,5-3 0,-5 4 443,6-8 0,-1-2-17,-2 0 0,0-1-23,5-4 1,0-2 16,7-9 1,3-2-1,-16 14 0,24-21 80,17-14-91,10-9 112,25-14 34,58-23-3256,2 7 3105,-21 9 0,0 5-18,24 15 593,-10 28-581,-9 23-978,-8 23 961,-31-33 1,-2 2-2130,19 40 1277,-18-33 0,-1-2 831,10 16-2483,9 2-1827,-18-45 4348,2-10 0,-15-9 0,-1-3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9.395"/>
    </inkml:context>
    <inkml:brush xml:id="br0">
      <inkml:brushProperty name="width" value="0.08571" units="cm"/>
      <inkml:brushProperty name="height" value="0.08571" units="cm"/>
      <inkml:brushProperty name="color" value="#33CCFF"/>
    </inkml:brush>
  </inkml:definitions>
  <inkml:trace contextRef="#ctx0" brushRef="#br0">16 267 18784,'-4'50'339,"0"0"1,0 2 0,1 1-334,2-1 0,2 0-1,-1 0 1,1-1 455,2 38-641,4-19-178,0-23 69,2-16 9,-3-20 314,1-6-34,5-20-336,30-68 79,-2 1 108,-10 17 1,0 1 70,14-16-23,-7 26-11,-3 26 23,-1 16 44,0 14 11,5 14-44,3 7-326,5 13-1062,3 0 536,0-4-157,6-7-33,-2-12-2847,0-6 3340,-1-10-1525,-8-17 2152,-6-12 57,-8-23 430,-14 6 1,-2-2 538,2-26-6,-2-16 10,-13 50-256,-1 19 1746,0 14-2498,-3 7-22,-3 9 56,-5 15-11,-6 46-45,8-1-23,-1 28 12,15-30-258,8-9-123,6-13-12,4-12 270,-3-15 480,-6-7-234,1-20-134,-5-11-191,1-22-78,-4-13-79,-2-9 168,1-2 124,2 1 78,3 10 291,17 4 146,-6 24-134,10 7-135,-15 18 415,-3 15 156,-5 13-302,0 19-123,9 39-269,15 1-45,1-4 11,11-25 11,-11-35-10,5-10-1,-1-8 0,0-19-11,-3-13 3370,10-46-3370,-11 11 0,-4 4-101,-15 33-123,-8 28 224,4 14 22,8 12 12,9 16-23,8 9-3369,9-5 3458,4-6-44,4-16 124,-1-10 100,-1-12 123,-2-18-90,-5-10-21,-5-18-157,-10-12-135,-14-8-314,-15 14 0,-9 0-1031,-29-16 2088,6 28 1,-7 7-3993,-55 15 212,36 24 1,-1 9 2801,-8 4 0,4 2 1,-13 12-1,10 1 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19.731"/>
    </inkml:context>
    <inkml:brush xml:id="br0">
      <inkml:brushProperty name="width" value="0.08571" units="cm"/>
      <inkml:brushProperty name="height" value="0.08571" units="cm"/>
      <inkml:brushProperty name="color" value="#33CCFF"/>
    </inkml:brush>
  </inkml:definitions>
  <inkml:trace contextRef="#ctx0" brushRef="#br0">1 719 10607,'3'-63'74,"1"1"1,13 2 0,17 9 736,40 21 1,17 13-771,-20 0 0,3 2 0,4 0 175,14 0 0,4 0 0,3 1-208,-14 3 1,1 1-1,2-1 1,2 1-46,-10 2 0,0 0 0,2 0 1,1 0-1,1 0 39,4-1 0,1 0 1,1 1-1,1-1 0,-1 0 13,3 0 1,0 0 0,0 0 0,1 0 0,-2 0 22,-2 0 0,0 0 0,-1 0 1,-1 0-1,-1 0-22,14-1 1,-1 0 0,-3-1 0,-3 2 84,-12 0 0,-3 1 0,-2 1 0,-4-1-101,5 1 0,-4 0 0,-6 1 0,4-2 0,-10 1 669,-2-1-781,-43 0-997,-48 5 556,-19 0-3520,1 4 0,-3 1 4899,-22 4 1,6-2 0,44 2-1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3.490"/>
    </inkml:context>
    <inkml:brush xml:id="br0">
      <inkml:brushProperty name="width" value="0.08571" units="cm"/>
      <inkml:brushProperty name="height" value="0.08571" units="cm"/>
      <inkml:brushProperty name="color" value="#33CCFF"/>
    </inkml:brush>
  </inkml:definitions>
  <inkml:trace contextRef="#ctx0" brushRef="#br0">562 151 13667,'8'-29'1288,"-1"3"-862,-7 7-79,0 5-44,0 3-23,0 6-56,0 2 291,0 3-447,-1-1 10,-5-1 101,-2-2-89,-8-1 123,1-3-135,-8 2-44,-4-2-1,-7 3-10,-6 2 10,-5 2 1,-4 9-12,-4 14 46,-3 20-12,1 22-429,0 18 378,32-37 1,3 2-6,-12 47-33,16-3 10,13-11-22,31-4-135,19-11-469,35-10 133,-32-32 1,4-5-1911,5-5 0,3-4 1109,1-2 1,1-3-735,0-4 1,-1-4 2043,-4-6 1,-4-1 0,9 1 0,-19-10-1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4.061"/>
    </inkml:context>
    <inkml:brush xml:id="br0">
      <inkml:brushProperty name="width" value="0.08571" units="cm"/>
      <inkml:brushProperty name="height" value="0.08571" units="cm"/>
      <inkml:brushProperty name="color" value="#33CCFF"/>
    </inkml:brush>
  </inkml:definitions>
  <inkml:trace contextRef="#ctx0" brushRef="#br0">241 536 10037,'-55'23'317,"-1"0"1,6 0-1,9 4-1402,19 35 1096,11-7 1504,6-8-1515,5-12 902,0-11-1653,16-9 729,-2-13-247,29-39-11,-19-4 34,7-33 33,-17 16 202,-7 9 1012,-2 14-1595,0 24 3930,4 26-3359,8 21-187,8 16 64,10 1-145,6-8 179,4-12-3210,2-18 3322,-2-8-118,-1-18 174,15-36 22,-20-5 68,6-35-46,-28 8 24,-10-16-85,-4 44 0,-3 0 90,-1-3 0,-2 1 510,-8-43 279,-4 22 304,-8 27-1222,8 26 0,-2 17 11,5 24 45,1 17 112,5 27-2214,1 16 2158,22 11 1810,12 2-1843,8-31 0,6-3-1083,-10-17 1,1-3 991,19 14 1,-2-6-202,-2-11-9143,13-15 9886,-47-41 0,3 7 0,-18-10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5.334"/>
    </inkml:context>
    <inkml:brush xml:id="br0">
      <inkml:brushProperty name="width" value="0.08571" units="cm"/>
      <inkml:brushProperty name="height" value="0.08571" units="cm"/>
      <inkml:brushProperty name="color" value="#33CCFF"/>
    </inkml:brush>
  </inkml:definitions>
  <inkml:trace contextRef="#ctx0" brushRef="#br0">191 991 8478,'2'-9'4191,"-1"2"-3260,-1 7 334,0 0-805,0-19 33,0 13-23,0-16-100,0 21 22,0-2-67,-1 3-123,1-2 134,-3 1-190,2 0-213,0 0 33,1 0 34,0-4 0,0-4-12,0-7-44,3-6-3436,-1-6 3324,1-3 78,-2 0 79,-1 8-124,0 7-10,0 10-113,0 3 180,-2 9 3470,-3 11-3415,-5 10-122,3 8-79,0-2-124,5-6-234,1-10-438,1-5 1008,0-7 12,1-2 79,3-3-46,-2-7 35,2-7 112,-4-10 21,2-6 68,-2 1 168,-10 6-101,-2 7-235,-12 8-45,-1 6 22,-3 11 135,-9 42-123,18 0-34,-1 37-56,28-21-22,16-3 10,18-11 1,16-13-67,9-19-3348,1-11 3292,2-14-2202,0-17 2235,-1-15 78,0-21 23,-8-14 0,-6-10 12,-13-8 44,-13-2-34,-14 6 337,-9 14 2447,-6 21-2604,-3 22 3033,-2 19-3235,0 30 78,0 15-55,4 25-23,9 1-12,12-1-32,13-14 44,10-11-56,3-14 0,1-12-45,0-6-45,0-10 57,-5-11 44,-1-15 34,-10-11 11,-4-4 0,-9 3 78,-5 6-201,-7 19 123,1 13 101,0 24-68,8 13 1,8 9-34,9-1 0,8-9-67,4-8 55,3-13-167,20-15-839,-17-14 973,12-17 45,-23-15 0,-9-11 0,-7-14 22,-12-13 1,-5-9 251,-9 29 1,-4 1 128,-6-21-45,-10-5 1,4 66-258,5 17-101,8 8-190,3 2 1063,3 12-873,0 15 78,3 21-50,10 0 0,3 4-28,9 26-28,-2-24 0,2-3-443,8 10-436,1-9-348,-5-5-728,-3-10 1983,-5-1 0,-10-18 0,-4-2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9.952"/>
    </inkml:context>
    <inkml:brush xml:id="br0">
      <inkml:brushProperty name="width" value="0.08571" units="cm"/>
      <inkml:brushProperty name="height" value="0.08571" units="cm"/>
      <inkml:brushProperty name="color" value="#E71224"/>
    </inkml:brush>
  </inkml:definitions>
  <inkml:trace contextRef="#ctx0" brushRef="#br0">1 0 17756,'96'3'-560,"-44"-2"0,3 0 560,30-1 0,-3 0 0,-1 0 0,-26 0 0,0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6.405"/>
    </inkml:context>
    <inkml:brush xml:id="br0">
      <inkml:brushProperty name="width" value="0.08571" units="cm"/>
      <inkml:brushProperty name="height" value="0.08571" units="cm"/>
      <inkml:brushProperty name="color" value="#33CCFF"/>
    </inkml:brush>
  </inkml:definitions>
  <inkml:trace contextRef="#ctx0" brushRef="#br0">329 796 16143,'-63'-20'134,"0"-1"1,4 5-1,9 13-111,11 51-23,9 2 0,15-4-56,7-7-34,7-11 45,5-5-34,11-12 57,9-3-79,18-7-212,7-13-1,7-12 68,2-18 66,-5-9 80,-10-6-3292,-10 6 3392,-11 7-23,-8 16-66,-7 14 89,-1 9 11,2 17 101,4 11-112,9 14 3392,4 4-3403,5-5-34,4-11-22,0-11 21,7-8-100,1-17 57,4-13-57,-1-17 90,-3-18 34,-5-9 44,-8-10-11,-10-7-3369,-8 3 3784,-7 7 482,-4 18-371,-5 21-234,-5 20-247,-8 13 23,-3 24 156,0 15 56,5 28-2470,7 9 2224,12 7-274,20-5 229,8-34 0,8-5-23,32 6 1,-19-21 0,1-6-34,25-14 44,-1-19 12,-9-13 0,-14-25-439,-12-15 455,-25 8 1,-5-4 826,-4 15 0,-2 0-832,-1-17 1,-5 2 167,-12-12 247,-4 23 123,-9 26-516,2 16-33,-1 26 56,1 22 6,11 15 0,4 6-29,0 39-28,13-28 1,8-2 17,26 25-23,23-12 188,-25-42 0,3-1-782,1-4 0,1-3-1904,45 17-7137,-11-10 9635,-27-13 0,-21-10 0,-22-7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7.017"/>
    </inkml:context>
    <inkml:brush xml:id="br0">
      <inkml:brushProperty name="width" value="0.08571" units="cm"/>
      <inkml:brushProperty name="height" value="0.08571" units="cm"/>
      <inkml:brushProperty name="color" value="#33CCFF"/>
    </inkml:brush>
  </inkml:definitions>
  <inkml:trace contextRef="#ctx0" brushRef="#br0">41 1 17398,'9'49'123,"1"1"0,3 3 0,4-1-118,6 0 1,4 0-6,3-2 0,2-1 6,0-6 0,0-2-6,25 25-23,-12-19-22,-18-18-145,-13-12 190,-10-8 112,-15 0-34,-18 2 1,-22 5-1,-19 1 192,-1-1 211,5-3 57,15-6 146,16-4-79,15-1-258,13-2-258,5 0-89,7-7-44,19-10 44,20-13-3471,28-10 3090,9 3-661,-1 5-3372,-4 9 626,-38 8 3788,-17 2 0,-24 9 0,-6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7.151"/>
    </inkml:context>
    <inkml:brush xml:id="br0">
      <inkml:brushProperty name="width" value="0.08571" units="cm"/>
      <inkml:brushProperty name="height" value="0.08571" units="cm"/>
      <inkml:brushProperty name="color" value="#33CCFF"/>
    </inkml:brush>
  </inkml:definitions>
  <inkml:trace contextRef="#ctx0" brushRef="#br0">0 358 14004,'2'-71'482,"0"-1"0,4 6 0,9 11-1020,48 8-1434,13 18-2757,3 11 4947,-8 26 0,-32-5 0,-14 10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7.548"/>
    </inkml:context>
    <inkml:brush xml:id="br0">
      <inkml:brushProperty name="width" value="0.08571" units="cm"/>
      <inkml:brushProperty name="height" value="0.08571" units="cm"/>
      <inkml:brushProperty name="color" value="#33CCFF"/>
    </inkml:brush>
  </inkml:definitions>
  <inkml:trace contextRef="#ctx0" brushRef="#br0">0 55 18877,'53'47'97,"-1"1"0,-3-3 0,-10 1-75,-11 29-5704,-9-10 5659,-9-15-44,-5-19 1476,-4-15-916,-1-19 265,0-26-769,0-27-22,0-27 33,0-9-23,9 4-100,4 20 33,12 26 1,30 25 89,-6 32 0,25 19-2269,-13 17 2269,-1 5-548,15 2-786,-27-23-4661,33-24 1849,-44-41 4146,17-32 0,-38 20 0,-4 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8.017"/>
    </inkml:context>
    <inkml:brush xml:id="br0">
      <inkml:brushProperty name="width" value="0.08571" units="cm"/>
      <inkml:brushProperty name="height" value="0.08571" units="cm"/>
      <inkml:brushProperty name="color" value="#33CCFF"/>
    </inkml:brush>
  </inkml:definitions>
  <inkml:trace contextRef="#ctx0" brushRef="#br0">72 334 20602,'-40'-37'-257,"8"15"257,36 46 78,14 21-548,11 21 470,15 12 11,-8-19 0,1 0-55,14 24-7,-18-30 1,-1-4-85,-3-3-77,-8-15 66,-9-16 124,-7-9 148,-1-5-70,-4-1 582,1 0-638,2 0-22,-2 0 22,2 0 388,-2 0-287,1 0 269,0 0-11,0-1 33,3-16-280,4-14-56,5-25 45,8-19-101,2-20-12,-9 37 1,1-1 0,2-7 0,1-1-23,0 0 1,1 0-40,-1 8 0,-1 4-779,9-24-683,-13 41 650,-11 51-706,-15 36-1020,-5 39-2305,6-39 1,0 2 4876,3 0 0,2-3 1,-3 9-1,7-20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8.584"/>
    </inkml:context>
    <inkml:brush xml:id="br0">
      <inkml:brushProperty name="width" value="0.08571" units="cm"/>
      <inkml:brushProperty name="height" value="0.08571" units="cm"/>
      <inkml:brushProperty name="color" value="#33CCFF"/>
    </inkml:brush>
  </inkml:definitions>
  <inkml:trace contextRef="#ctx0" brushRef="#br0">243 579 19639,'-96'28'45,"14"8"-45,47 28-90,14-2 1,12-6-259,12-9-100,12-13 101,9-13 55,15-11 236,2-13 12,6-17-2,-3-14 12,-3-22-22,-5-10 56,-10-2 0,-7 6 68,-7 17 0,-7 20-68,-2 13-68,-3 11 68,3 8 112,4 10-89,9 12-3382,8 6 3359,7-1 0,6-7-78,29-10-1,-10-8-67,17-13-2212,-25-16 2347,-7-14-28,-10-20 39,-12-12 0,-8-16 22,-13 14 0,-5-2 56,-1 19 1,-3 1 240,-3-15 1,-4 7 296,-15 5-302,5 24 2036,9 17-2350,7 9-2249,3 13 2272,5 17 2304,0 22-2305,4 22 102,14 12-2244,10 1 2176,20 0-34,-6-33 1,3-3-23,17 20 1095,-22-32 0,0-1-4961,11 11-863,-26-24 4729,1 2 0,-22-21 0,0-3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9.413"/>
    </inkml:context>
    <inkml:brush xml:id="br0">
      <inkml:brushProperty name="width" value="0.08571" units="cm"/>
      <inkml:brushProperty name="height" value="0.08571" units="cm"/>
      <inkml:brushProperty name="color" value="#33CCFF"/>
    </inkml:brush>
  </inkml:definitions>
  <inkml:trace contextRef="#ctx0" brushRef="#br0">38 373 18686,'-21'-5'68,"5"21"10,22 50-67,9 7-11,9-4-33,4-11-214,0-16-290,0-12-69,0-18 270,5-5 34,3-16 212,3-17 0,-1-19 34,-2-21 56,-9-2 0,-7 2 168,-11 15 112,-4 20-3672,-5 16 3269,0 11 123,0 15 90,2 13-57,7 16-33,9 10-67,11-4-11,9-6-23,10-16-2190,3-10 2202,4-10 2357,-7-15-2257,-5-11 34,-9-19 0,-9-15 11,-6-12 22,-7-11-22,-1-8-2291,-6 2 2471,2 11-1552,-3 22 1316,1 26 1360,4 15-1360,8 18 45,12 17 246,13 16-167,7 18-1,4 4-67,-3-6-56,-7-7-23,-7-11-738,-11-9-1200,-8-6-3383,-9-13 5344,-10-3 0,1-7 0,-3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9.550"/>
    </inkml:context>
    <inkml:brush xml:id="br0">
      <inkml:brushProperty name="width" value="0.08571" units="cm"/>
      <inkml:brushProperty name="height" value="0.08571" units="cm"/>
      <inkml:brushProperty name="color" value="#33CCFF"/>
    </inkml:brush>
  </inkml:definitions>
  <inkml:trace contextRef="#ctx0" brushRef="#br0">0 0 16221,'15'69'-1063,"0"-1"0,0-3 1,0-8-1,7-15 1,-7-12-1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29.755"/>
    </inkml:context>
    <inkml:brush xml:id="br0">
      <inkml:brushProperty name="width" value="0.08571" units="cm"/>
      <inkml:brushProperty name="height" value="0.08571" units="cm"/>
      <inkml:brushProperty name="color" value="#33CCFF"/>
    </inkml:brush>
  </inkml:definitions>
  <inkml:trace contextRef="#ctx0" brushRef="#br0">0 1 18653,'23'51'67,"0"0"0,0 1 0,-1-2-89,11 44-337,-18-46 1,-3 1-1469,2 47-1758,-7-4-3384,-7-13 5906,-10-21 0,8-27 1,-8-17-1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0.138"/>
    </inkml:context>
    <inkml:brush xml:id="br0">
      <inkml:brushProperty name="width" value="0.08571" units="cm"/>
      <inkml:brushProperty name="height" value="0.08571" units="cm"/>
      <inkml:brushProperty name="color" value="#33CCFF"/>
    </inkml:brush>
  </inkml:definitions>
  <inkml:trace contextRef="#ctx0" brushRef="#br0">1 616 5833,'0'-69'362,"0"0"1,4 5-1,6 8 2170,19 0-2543,18 2 1408,6 5-1397,3 9 893,-11 11-669,-13 12 4098,-16 10-3571,-10 4-269,-4 3-382,3 0 46,8 1 168,12 15-90,10 11-100,5 18-80,-3 5-32,-4-2-3404,-14-11 3392,-7-10 33,-8-12 124,-2-9 101,-2-3 89,0-3-100,0-14-113,7-50 57,3-3-46,-1 16 1,2 1 223,11-15 57,17 20-336,-6 23-45,37 31-45,-22 16-141,-2 6 1,0 4-3192,6 20 195,14 19-6694,-36-20 9690,-12-5 1,-13-21 0,-5-10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8.244"/>
    </inkml:context>
    <inkml:brush xml:id="br0">
      <inkml:brushProperty name="width" value="0.08571" units="cm"/>
      <inkml:brushProperty name="height" value="0.08571" units="cm"/>
      <inkml:brushProperty name="color" value="#E71224"/>
    </inkml:brush>
  </inkml:definitions>
  <inkml:trace contextRef="#ctx0" brushRef="#br0">1 185 19841,'30'-40'689,"0"-1"0,34-28-1172,-6 52 505,8 6-22,-2 4-44,-8 13 175,-13 17-142,-18 15-90,-11 18 90,-24 4-45,-16 1 56,-21-4-3212,-10-7 3223,-3-6-11,8-9 0,10-8 194,16-7-194,10-8 22,10-6 90,4-4 3303,12-2-3348,13-8-56,19-3-22,14-5-45,31 3 22,-21 12 12,15 14-34,-37 14-23,-13 10 56,-15 3-10,-15-1 33,-23-1 56,-44 5-56,3-16 45,-24-1 0,36-19 101,9-5 22,13-2 44,8-2-144,9-7-68,7-5 0,3-9-1558,16-13-548,10 8-1850,23-5 3956,14 13 0,-25 9 0,-1 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7.327"/>
    </inkml:context>
    <inkml:brush xml:id="br0">
      <inkml:brushProperty name="width" value="0.08571" units="cm"/>
      <inkml:brushProperty name="height" value="0.08571" units="cm"/>
      <inkml:brushProperty name="color" value="#33CCFF"/>
    </inkml:brush>
  </inkml:definitions>
  <inkml:trace contextRef="#ctx0" brushRef="#br0">664 147 12792,'-60'-41'482,"1"0"0,0 2 0,4 13-57,-6 33-9,-13 11-80,-3 17-45,3 16-202,11 8-5749,18 4 5604,20-2 1364,13-6-1308,20-8-45,14-10-100,15-11 89,10-12-34,3-9-22,-4-5-1375,-4-7 1464,-7-7 23,-6-11 23,-7-7 2256,-3 2-2256,-8 3-23,-4 12 0,-3 5-112,-2 8 3515,6 49-3470,4 8 0,2 5-432,-2-10 0,0 2-1003,7 17 1,1-5 1501,4-12 0,-9-24 0,-5-12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7.711"/>
    </inkml:context>
    <inkml:brush xml:id="br0">
      <inkml:brushProperty name="width" value="0.08571" units="cm"/>
      <inkml:brushProperty name="height" value="0.08571" units="cm"/>
      <inkml:brushProperty name="color" value="#33CCFF"/>
    </inkml:brush>
  </inkml:definitions>
  <inkml:trace contextRef="#ctx0" brushRef="#br0">310 1 6606,'-57'10'116,"0"1"0,5 2 0,7 8-49,1 50-67,14 1 1421,13-5-1500,10-13 1089,7-10-1290,7-14 2358,7-13-2078,11-10 3403,11-9-3370,4-18 1,5-12-3224,-3-17 3403,-2-6 134,-8 3-2044,-10 10 2156,-5 12-200,-10 16-237,-3 9 45,-1 7-11,0 20 112,6 16-112,4 28 2153,4 17-2355,5 9-504,3 3-1042,0-4-1826,2-7 3518,-8-13 0,-6-31 0,-8-15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8.282"/>
    </inkml:context>
    <inkml:brush xml:id="br0">
      <inkml:brushProperty name="width" value="0.08571" units="cm"/>
      <inkml:brushProperty name="height" value="0.08571" units="cm"/>
      <inkml:brushProperty name="color" value="#33CCFF"/>
    </inkml:brush>
  </inkml:definitions>
  <inkml:trace contextRef="#ctx0" brushRef="#br0">23 1 16804,'0'78'18,"0"0"1,0-6 0,0-6-468,0 4-1299,0-6-2150,-3-9 3898,-5-12 0,4-19 0,-3-12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8.453"/>
    </inkml:context>
    <inkml:brush xml:id="br0">
      <inkml:brushProperty name="width" value="0.08571" units="cm"/>
      <inkml:brushProperty name="height" value="0.08571" units="cm"/>
      <inkml:brushProperty name="color" value="#33CCFF"/>
    </inkml:brush>
  </inkml:definitions>
  <inkml:trace contextRef="#ctx0" brushRef="#br0">1 76 8175,'13'-41'-3261,"7"8"471,17 32 2790,-4 1 0,-13 0 0,-9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08.617"/>
    </inkml:context>
    <inkml:brush xml:id="br0">
      <inkml:brushProperty name="width" value="0.08571" units="cm"/>
      <inkml:brushProperty name="height" value="0.08571" units="cm"/>
      <inkml:brushProperty name="color" value="#33CCFF"/>
    </inkml:brush>
  </inkml:definitions>
  <inkml:trace contextRef="#ctx0" brushRef="#br0">1 16 12591,'7'-8'-1647,"-2"2"0,-5 5 0,0 1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5.199"/>
    </inkml:context>
    <inkml:brush xml:id="br0">
      <inkml:brushProperty name="width" value="0.08571" units="cm"/>
      <inkml:brushProperty name="height" value="0.08571" units="cm"/>
      <inkml:brushProperty name="color" value="#33CCFF"/>
    </inkml:brush>
  </inkml:definitions>
  <inkml:trace contextRef="#ctx0" brushRef="#br0">69 276 7605,'-14'-18'5680,"3"5"-4402,11 13 1523,0 0-2027,-19-75-371,14 50-101,-15-52-302,20 71-56,0 4 56,21 13 67,16 17-939,31 28 905,-6 4 1,4 7-40,3 2 1,0 1-1,1-1 1,-2-4-12,-10-12 0,-4-9 6,1-13-34,-12-16 34,-15-9-174,-3-45 1,-6-15 38,-3-7 101,0-10 0,-3-3-44,-13-19 78,-9 0 11,-1 8 201,-6 22 146,2 21 1018,1 21-1331,-3 13 56,-10 28 55,-12 20 24,-13 37-74,19-29 0,-2 3-34,-3 5 1,-1 1-40,-3 2 1,0 0-23,2-3 0,-1-2-23,4-7 1,2 0-718,2 2 1,2-4-1199,-8 10-942,11 0-2857,20-41 5737,6-5 0,1-9 0,0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5.453"/>
    </inkml:context>
    <inkml:brush xml:id="br0">
      <inkml:brushProperty name="width" value="0.08571" units="cm"/>
      <inkml:brushProperty name="height" value="0.08571" units="cm"/>
      <inkml:brushProperty name="color" value="#33CCFF"/>
    </inkml:brush>
  </inkml:definitions>
  <inkml:trace contextRef="#ctx0" brushRef="#br0">221 141 16411,'-54'-7'1552,"0"0"1,-32-5-1228,68 10-325,9-1 11,9 0-11,20-2 89,19-2-89,36-4-39,-25 1 0,2 0-2005,11-1 1,3 1 1102,4-2 0,1 2-734,4 2 0,-1 3 1675,-4 0 0,-5 3 0,12 2 0,-27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5.951"/>
    </inkml:context>
    <inkml:brush xml:id="br0">
      <inkml:brushProperty name="width" value="0.08571" units="cm"/>
      <inkml:brushProperty name="height" value="0.08571" units="cm"/>
      <inkml:brushProperty name="color" value="#33CCFF"/>
    </inkml:brush>
  </inkml:definitions>
  <inkml:trace contextRef="#ctx0" brushRef="#br0">0 538 12389,'0'7'4202,"0"-1"-3250,0-6-324,0 0-561,6 0 124,12 0 10,19-9-201,20-4-22,18-9-280,3-3-3931,-1 3 3023,-14 1-22,-16 4 637,-19-2 125,-15-26 470,-17 2 571,-12-24 382,-11 11 1265,-21-14-1097,14 23-269,-8 1-326,23 28-235,8 12-291,4 1-56,1 12 11,-1 51 1623,4-7 1,1 6-1955,2 7 1,3 2-1264,2 13 0,1-1 277,2-16 1,-1-2-1990,0 0 1,-1-1 3350,-3-2 0,0-5 0,-2 8 0,-1-20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6.125"/>
    </inkml:context>
    <inkml:brush xml:id="br0">
      <inkml:brushProperty name="width" value="0.08571" units="cm"/>
      <inkml:brushProperty name="height" value="0.08571" units="cm"/>
      <inkml:brushProperty name="color" value="#33CCFF"/>
    </inkml:brush>
  </inkml:definitions>
  <inkml:trace contextRef="#ctx0" brushRef="#br0">1 113 20725,'26'-19'12,"20"-2"-505,36 5-6770,14-1 5610,-47 8 1,1 2-7606,41-3 9258,-19 2 0,-31 6 0,-19-1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7.002"/>
    </inkml:context>
    <inkml:brush xml:id="br0">
      <inkml:brushProperty name="width" value="0.08571" units="cm"/>
      <inkml:brushProperty name="height" value="0.08571" units="cm"/>
      <inkml:brushProperty name="color" value="#33CCFF"/>
    </inkml:brush>
  </inkml:definitions>
  <inkml:trace contextRef="#ctx0" brushRef="#br0">344 276 14989,'-33'-93'549,"4"17"-516,19 73-33,2-1-33,5 3-34,2 0 67,1 4-23,0-1 23,0 1 23,0 0 3080,0-3-3159,0 3 56,4 6 90,7 9 123,9 18-90,6 14-22,2 15-3404,-7 5 3393,-7 5-1186,-8-1 1152,-5-5 0,-6-8 34,-8-11 22,-6-12 34,-5-13 67,2-11 2905,-1-8-2860,-2-5-1631,-5-16 1665,-8-14-178,-2-25 54,-7-16-45,5-12 0,7-6 45,14 2-168,14 5-89,44 10-2289,35 8 2300,-13 34 0,9 6-96,11-1 0,4 5-499,3 5 1,0 3-74,-5 2 1,-4 5 246,-13 8 1,-7 7-4309,16 24 4807,-38 27 0,-26-23 0,-9-2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8.643"/>
    </inkml:context>
    <inkml:brush xml:id="br0">
      <inkml:brushProperty name="width" value="0.08571" units="cm"/>
      <inkml:brushProperty name="height" value="0.08571" units="cm"/>
      <inkml:brushProperty name="color" value="#E71224"/>
    </inkml:brush>
  </inkml:definitions>
  <inkml:trace contextRef="#ctx0" brushRef="#br0">34 1 18978,'-17'96'324,"4"-13"-312,11-44-1,1 7-112,7-14-302,5 4-224,9-19 481,7-5 146,4-6-3336,4-3 3504,0-4-577,0-13 1709,13-21 459,-7-6-1266,-5 3-101,-17 17-358,-15 18-34,-3 3 2828,-1 4-2828,0 10-2027,-7 11 2038,-3 12 0,-8 9-33,-9 24-136,2-9-704,-11 20-3132,-3-15 902,-11 7 2712,-8 3 1,24-32 0,5-9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7.737"/>
    </inkml:context>
    <inkml:brush xml:id="br0">
      <inkml:brushProperty name="width" value="0.08571" units="cm"/>
      <inkml:brushProperty name="height" value="0.08571" units="cm"/>
      <inkml:brushProperty name="color" value="#33CCFF"/>
    </inkml:brush>
  </inkml:definitions>
  <inkml:trace contextRef="#ctx0" brushRef="#br0">113 284 18574,'-71'-4'840,"29"-5"-716,81-8-23,36-10-79,-20 9 1,4-1-1656,11-2 1,2 0 1637,7-1 1,2 1-6,3 1 0,1 2-6,-3 1 1,-1 3-1,-5 2 0,-2 3-129,-11 3 1,-4 1-1109,26 1-505,-37 4-101,-28 8-123,-31 10-4672,-25 11 6644,-29 5 0,23-13 0,0-6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8.151"/>
    </inkml:context>
    <inkml:brush xml:id="br0">
      <inkml:brushProperty name="width" value="0.08571" units="cm"/>
      <inkml:brushProperty name="height" value="0.08571" units="cm"/>
      <inkml:brushProperty name="color" value="#33CCFF"/>
    </inkml:brush>
  </inkml:definitions>
  <inkml:trace contextRef="#ctx0" brushRef="#br0">1 234 18541,'43'39'761,"2"11"-2114,-2 18 1431,5 10-22,0 9 310,-1-7-355,-5-9 23,-5-18 276,-7-18-276,-9-14 100,-10-12 124,-7-7 347,-4-2-336,0-12-258,0-15 1,0-25 804,0-21-816,1-22-28,7 14 0,3-1-1609,-2 19 0,4 2 1631,3-19 1,11 5-96,24 10 1,14 19-3602,21 37 0,3 14 1623,-22-15 1,-6 10 2078,6 39 0,-22 12 0,-50-7 0,-13-8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8.513"/>
    </inkml:context>
    <inkml:brush xml:id="br0">
      <inkml:brushProperty name="width" value="0.08571" units="cm"/>
      <inkml:brushProperty name="height" value="0.08571" units="cm"/>
      <inkml:brushProperty name="color" value="#33CCFF"/>
    </inkml:brush>
  </inkml:definitions>
  <inkml:trace contextRef="#ctx0" brushRef="#br0">0 307 19246,'12'-22'684,"3"18"-516,0 42 23,0 18 21,-6 9-167,-4 1-34,-4-12 34,-1-15-11,0-18 44,1-12 113,1-6 123,3-3 33,5-19-280,34-65-50,-21 38 0,1-2-384,13-23 1,1 0 399,-7 15 1,0 5 67,-3 6 0,0 5 33,15-18-67,-15 29-67,-12 17-67,-5 11 67,1 13 11,18 46-11,-5 1-364,-1 3 0,1 5-995,-5-11 0,0-2-546,-1-1 0,-1-1 1905,7 33 0,-18-56 0,-7-10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9.472"/>
    </inkml:context>
    <inkml:brush xml:id="br0">
      <inkml:brushProperty name="width" value="0.08571" units="cm"/>
      <inkml:brushProperty name="height" value="0.08571" units="cm"/>
      <inkml:brushProperty name="color" value="#33CCFF"/>
    </inkml:brush>
  </inkml:definitions>
  <inkml:trace contextRef="#ctx0" brushRef="#br0">88 176 15717,'-49'-76'1423,"10"15"-1221,39 56 33,0 1 90,0-2-78,0 1-1,0 0-33,2 1-179,-1 2 10,7-2-44,3 3 0,8-1 12,6 2 32,4 5 91,20 38 22,-15 4-676,7 35 609,-26-9-34,-6-1-11,-8-3 100,-4-7-77,-7-8-3154,-5-7 3153,-6-10 90,1-3-101,10-17-33,2-4-23,8-12 324,0-1-324,7 4 67,7 0-45,13 4-22,6-4-313,3 0-685,-6-3-738,-5-1-338,-11 0-1533,-6 0 3607,-6-10 0,-2 8 0,0-8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39.634"/>
    </inkml:context>
    <inkml:brush xml:id="br0">
      <inkml:brushProperty name="width" value="0.08571" units="cm"/>
      <inkml:brushProperty name="height" value="0.08571" units="cm"/>
      <inkml:brushProperty name="color" value="#33CCFF"/>
    </inkml:brush>
  </inkml:definitions>
  <inkml:trace contextRef="#ctx0" brushRef="#br0">1 38 13314,'11'-20'-1356,"14"3"345,27 17-4244,7 0 5255,-4 0 0,-25 0 0,-9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0.199"/>
    </inkml:context>
    <inkml:brush xml:id="br0">
      <inkml:brushProperty name="width" value="0.08571" units="cm"/>
      <inkml:brushProperty name="height" value="0.08571" units="cm"/>
      <inkml:brushProperty name="color" value="#33CCFF"/>
    </inkml:brush>
  </inkml:definitions>
  <inkml:trace contextRef="#ctx0" brushRef="#br0">379 53 17767,'0'-29'953,"0"5"-919,-3 27-34,-8 21 179,-13 18-22,-15 35-129,3-11 0,-2 2-28,9-15 0,1 0 0,-9 14 0,3-5-12,1 5-21,12-22 10,11-19 23,6-15 56,4-7 68,0-3-124,0-12-101,-1-11 56,-1-14 45,-2-5 112,-1 4-112,1 15-56,0 8 45,4 12-112,-2 2 55,1 0 68,-1 0 0,-1 0 0,1 0 146,1 0-68,1-2 12,0-3-79,4-3-11,4-3 0,6 3-56,5 2 11,4 3 12,5 11 33,5 11 0,2 13-45,-2 9-168,-3 1-2117,3 15-91,-10-18-1691,3 6 4112,-11-28 0,-7-8 0,-3-6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0.386"/>
    </inkml:context>
    <inkml:brush xml:id="br0">
      <inkml:brushProperty name="width" value="0.08571" units="cm"/>
      <inkml:brushProperty name="height" value="0.08571" units="cm"/>
      <inkml:brushProperty name="color" value="#33CCFF"/>
    </inkml:brush>
  </inkml:definitions>
  <inkml:trace contextRef="#ctx0" brushRef="#br0">242 0 17420,'-28'51'108,"0"0"0,2 0 1,2-1-176,-15 39-1324,8 5 483,6-2-1635,8-2-3127,3-12 5670,9-16 0,1-29 0,4-15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0.723"/>
    </inkml:context>
    <inkml:brush xml:id="br0">
      <inkml:brushProperty name="width" value="0.08571" units="cm"/>
      <inkml:brushProperty name="height" value="0.08571" units="cm"/>
      <inkml:brushProperty name="color" value="#33CCFF"/>
    </inkml:brush>
  </inkml:definitions>
  <inkml:trace contextRef="#ctx0" brushRef="#br0">23 104 16277,'-12'-19'1781,"2"0"-543,10 6-1238,0-1 350,0-4-428,1 7-1,5 2-78,23 11 310,-5 10-232,17 25 79,-25-4 23,-3 8-1,-12-19 1,-1-8 556,0-5-623,2-6-169,-1-2-1389,6-1-3314,7 0 2641,11-6-3888,17-7 6163,12-10 0,-20 9 0,-3 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3.948"/>
    </inkml:context>
    <inkml:brush xml:id="br0">
      <inkml:brushProperty name="width" value="0.08571" units="cm"/>
      <inkml:brushProperty name="height" value="0.08571" units="cm"/>
      <inkml:brushProperty name="color" value="#33CCFF"/>
    </inkml:brush>
  </inkml:definitions>
  <inkml:trace contextRef="#ctx0" brushRef="#br0">9 70 15885,'-5'-21'157,"1"3"-157,4 13 22,1-3-22,7 1 0,0 1-45,5 3-11,-4 2 45,-1 12 11,-3 17 202,-2 20-1,-2 19-77,-1 4-68,0 0 0,0-10 11,0-13-11,0-11-22,0-10-34,3-10 11,2-3 124,4-6-46,5-1-55,4-2-1,5-2-33,2-1-22,5-2-314,-3 0-538,-4 0-3717,-4-3 2641,-11-6-2476,-2-7 4426,-10-9 0,2 10 0,-2 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4.105"/>
    </inkml:context>
    <inkml:brush xml:id="br0">
      <inkml:brushProperty name="width" value="0.08571" units="cm"/>
      <inkml:brushProperty name="height" value="0.08571" units="cm"/>
      <inkml:brushProperty name="color" value="#33CCFF"/>
    </inkml:brush>
  </inkml:definitions>
  <inkml:trace contextRef="#ctx0" brushRef="#br0">1 163 7060,'44'-51'23,"5"6"2355,9 20-3454,0 5-879,-1 7 1955,-12 6 0,-20 5 0,-11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8:57:39.264"/>
    </inkml:context>
    <inkml:brush xml:id="br0">
      <inkml:brushProperty name="width" value="0.08571" units="cm"/>
      <inkml:brushProperty name="height" value="0.08571" units="cm"/>
      <inkml:brushProperty name="color" value="#E71224"/>
    </inkml:brush>
  </inkml:definitions>
  <inkml:trace contextRef="#ctx0" brushRef="#br0">458 134 18686,'29'-72'2398,"-7"16"-2398,-19 51-5851,-3 21 5851,-11 20 45,-9 34-44,2-25 1,-2 3 3,-4 6 1,-1 1 108,-2 3 1,0 1-104,-2 0 0,1 0-11,1 0 0,1 0 0,0-3 0,2-2-1055,2-1 1,2-2-178,-16 39-1076,6-14-2777,4-21 5085,2-24 0,11-16 0,4-14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4.547"/>
    </inkml:context>
    <inkml:brush xml:id="br0">
      <inkml:brushProperty name="width" value="0.08571" units="cm"/>
      <inkml:brushProperty name="height" value="0.08571" units="cm"/>
      <inkml:brushProperty name="color" value="#33CCFF"/>
    </inkml:brush>
  </inkml:definitions>
  <inkml:trace contextRef="#ctx0" brushRef="#br0">438 1 15224,'5'15'1053,"-7"16"-1349,-13 36 599,-10 12-57,-9 7-89,-6-3-68,9-33 1,-2-4 22,-14 15 207,-15 0-140,30-43 212,3-9-55,7-6 23,3-3-102,2-8-190,3-15 338,3-21-382,4-21-1,5-12 12,4 0-57,26-6-3369,-5 33 3347,28 9-220,-9 32 209,9 9 0,0 16-123,-3 10-2696,-6 17 1777,-5 7-348,-7 1-570,-1 0-1682,-5-6 4248,-5-7 1,-8-18 0,-6-8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4.872"/>
    </inkml:context>
    <inkml:brush xml:id="br0">
      <inkml:brushProperty name="width" value="0.08571" units="cm"/>
      <inkml:brushProperty name="height" value="0.08571" units="cm"/>
      <inkml:brushProperty name="color" value="#33CCFF"/>
    </inkml:brush>
  </inkml:definitions>
  <inkml:trace contextRef="#ctx0" brushRef="#br0">366 1 15515,'-21'33'314,"-5"18"-280,-4 31-2865,13-33 1,0 4 2807,1 5 1,0 2-129,-1 4 0,0-1-679,2 3 0,-1 0 169,-1 0 0,0-1-792,1-1 1,0-2-532,0-3 0,0-1 1984,0-4 0,2-4 0,-3 6 0,4-17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5.317"/>
    </inkml:context>
    <inkml:brush xml:id="br0">
      <inkml:brushProperty name="width" value="0.08571" units="cm"/>
      <inkml:brushProperty name="height" value="0.08571" units="cm"/>
      <inkml:brushProperty name="color" value="#33CCFF"/>
    </inkml:brush>
  </inkml:definitions>
  <inkml:trace contextRef="#ctx0" brushRef="#br0">41 116 8030,'-5'-14'3194,"0"3"-2410,5 11 314,0 0-627,-9-26 44,6 19 12,-7-19 45,9 26 32,-1 0-88,1 0-157,-2 0-113,2-1-33,0 0-213,1-2 0,0 3-11,0-3 22,0 0-11,8-3 0,7-1-11,12 2-3404,3 3 3415,0 6 56,-7 13 336,-4 39-56,-11-2 12,-2 24-2359,-6-27 2235,0-8-11,-2-10-45,2-17-123,-1-6 2302,8-10-2179,15 0-683,60-22-1424,2 0 163,-21 1 0,2-1 2454,-12 3 0,-5 3 1,10-4-1,-15 6 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8.108"/>
    </inkml:context>
    <inkml:brush xml:id="br0">
      <inkml:brushProperty name="width" value="0.08571" units="cm"/>
      <inkml:brushProperty name="height" value="0.08571" units="cm"/>
      <inkml:brushProperty name="color" value="#33CCFF"/>
    </inkml:brush>
  </inkml:definitions>
  <inkml:trace contextRef="#ctx0" brushRef="#br0">63 210 12378,'-24'-14'1143,"3"1"-605,16 12 89,-1-3-89,3 3-157,1-1-157,1 2-168,1-1-269,0-1 213,8-2 45,16-3 56,23-5-79,27-6 45,19-6-50,-42 10 0,0-1-6,0 2 0,-1 0-11,35-10 12,-24 8 21,-24 6 23,-22 6 11,-9 1-22,-6 2-2565,0 0-304,-7 10-1457,1 2 4281,-5 9 0,6-10 0,2-2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9.483"/>
    </inkml:context>
    <inkml:brush xml:id="br0">
      <inkml:brushProperty name="width" value="0.08571" units="cm"/>
      <inkml:brushProperty name="height" value="0.08571" units="cm"/>
      <inkml:brushProperty name="color" value="#33CCFF"/>
    </inkml:brush>
  </inkml:definitions>
  <inkml:trace contextRef="#ctx0" brushRef="#br0">102 185 16288,'2'-41'314,"1"7"-459,0 41 145,2 18 213,5 23-12,1 30-111,2 20-51,-8-42 0,-2 1 0,0 0 1,-2-1 21,0-3 1,-2-3 27,-1 27 91,-3-28 414,0-28 156,-1-12-201,-2-9-403,-4-18-56,-7-13-34,-8-29-3392,2-16 3336,0-19-1146,16 41 1,2-1 1117,1-2 0,3-1-77,1 2 0,5 1 26,19-40-33,19 25 67,33 27-11,23 23-763,-41 14 0,3 5 573,2 8 0,0 5-285,-2 1 0,-3 5-337,-3 8 0,-4 5 404,-7 2 0,-3 1-4769,25 36 5270,-20-4 1,-21-29 0,-11-12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49.867"/>
    </inkml:context>
    <inkml:brush xml:id="br0">
      <inkml:brushProperty name="width" value="0.08571" units="cm"/>
      <inkml:brushProperty name="height" value="0.08571" units="cm"/>
      <inkml:brushProperty name="color" value="#33CCFF"/>
    </inkml:brush>
  </inkml:definitions>
  <inkml:trace contextRef="#ctx0" brushRef="#br0">29 58 18686,'-4'-8'146,"-3"24"0,-1 67-135,4-34 0,2 3-6,-1 6 1,3 0-1,2 1 1,3 0-6,3-4 0,5-2-56,24 40-2081,1-51 0,5-7 2137,20 4-711,18-11 957,-22-70-212,-18-13-1,-9-21 1,-4-10-34,-11 21 0,-2 0-11,4-24 0,-1 2-17,-8 28 0,-1 5-353,2-45-594,-5 48-1275,-20 56-1290,-4 45 3540,-12 43 0,14-44 0,5-7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0.283"/>
    </inkml:context>
    <inkml:brush xml:id="br0">
      <inkml:brushProperty name="width" value="0.08571" units="cm"/>
      <inkml:brushProperty name="height" value="0.08571" units="cm"/>
      <inkml:brushProperty name="color" value="#33CCFF"/>
    </inkml:brush>
  </inkml:definitions>
  <inkml:trace contextRef="#ctx0" brushRef="#br0">23 22 17879,'-12'20'707,"2"11"-685,13 29 0,0 3-22,5-5-22,0-11-135,0-13-179,-2-15 156,-1-10 147,-4-6 33,6-3-23,4-22 23,10-17-3414,8-30 3403,3-9 11,0 8-234,-6 18 167,-6 27 11,-3 14 56,5 22-1960,4 19 2118,12 22-91,5 19-33,5 5-1391,2-4 1357,0-17-12,2-11-178,-4-21-303,-1-11-493,-3-8-662,-4-19-469,-2-16-1637,-4-31 1915,-5-22 1839,-16 32 0,-1 2 0,-1-10 0,-2 8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0.467"/>
    </inkml:context>
    <inkml:brush xml:id="br0">
      <inkml:brushProperty name="width" value="0.08571" units="cm"/>
      <inkml:brushProperty name="height" value="0.08571" units="cm"/>
      <inkml:brushProperty name="color" value="#33CCFF"/>
    </inkml:brush>
  </inkml:definitions>
  <inkml:trace contextRef="#ctx0" brushRef="#br0">1 1 17734,'0'14'1277,"2"16"-1030,3 36-163,1-9 0,2 4-84,4 35 0,-5-34 0,1-2-101,4 10-314,-3-9-885,0-17-447,-3-9-8084,2-10 9806,-3-11 1,-1-6 0,-2-8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0.790"/>
    </inkml:context>
    <inkml:brush xml:id="br0">
      <inkml:brushProperty name="width" value="0.08571" units="cm"/>
      <inkml:brushProperty name="height" value="0.08571" units="cm"/>
      <inkml:brushProperty name="color" value="#33CCFF"/>
    </inkml:brush>
  </inkml:definitions>
  <inkml:trace contextRef="#ctx0" brushRef="#br0">313 6 13913,'0'-3'1367,"0"0"-336,0 3-191,-36 84-403,10-29-682,-2 8 0,-2 2 559,-11 12-146,0-2 534,-13 5-389,28-39-257,-4-5-45,38-48-11,11-5-89,42-5 55,-3 9-11,28 7-2785,-17 22 2640,0 7-1115,-22 0 1,0 0-635,18 10-2489,11-1 1302,-37-22 728,-10-8 2398,-5-24 0,-13 16 0,-4-15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6:49:52.150"/>
    </inkml:context>
    <inkml:brush xml:id="br0">
      <inkml:brushProperty name="width" value="0.08571" units="cm"/>
      <inkml:brushProperty name="height" value="0.08571" units="cm"/>
      <inkml:brushProperty name="color" value="#33CCFF"/>
    </inkml:brush>
  </inkml:definitions>
  <inkml:trace contextRef="#ctx0" brushRef="#br0">0 659 3270,'4'-67'1785,"-1"0"1,-1 8 0,2 9-565,2 5-325,-2 22-436,-2 12 1900,0 8-2024,2 21 1014,1 15-1070,3 28-202,-2 16 204,-1-14 1,-1 1-283,5 28-832,-4-35 1,1-5 573,3-2-190,-1-22-112,2-14 560,3-17 34,6-25 10,7-23-2301,4-29 2285,-7 17 0,0 1 2252,8-26-2196,-12 39 0,-2 5-51,-3 14-10,4 17 100,-6 23 112,8 20-2335,-3 22 2133,2 17 23,-1 7-1528,1-4 1484,1-5-12,2-13-56,3-12-124,3-15-380,22-13 247,-10-20-170,14-22 2,-17-25 201,-10-22 123,-9-18 78,-13 43 1,-2-1 803,-1 0 0,-2 1-725,-7-39 314,-4 23 33,-8 24-269,-2 24-78,-1 11 0,-1 11 11,-3 11-11,3 5-11,5 9-56,8-3 2279,6-3-2380,4-4 101,6-6 67,8-6 67,7-4 45,7-3 68,-1-1-57,-2-8-45,-6 0 3370,-4-6-3112,-6 5-224,-4 4 34,-2 3 347,-3 3-482,3 12 79,3 8-45,5 16 0,7 8 22,6 6 67,9 2-134,3-1 0,1-9 0,-6-12-3358,-9-13 3358,-10-10 179,-4-6-67,-3-5-112,2-13 78,4-17-78,-1-18 0,0-11 3392,-2-4-3448,0 1-182,-5 9 227,0 13-79,-3 18-11,0 14-56,0 7 79,2 5 67,1 9 11,9 19-3142,-2-3 3130,8 12-10,-5-21-12,0-4 12,-1-5 22,-1-4 0,1-2 0,4-1-22,1 0-2247,2-6 2191,3-9-90,-3-9 33,0-9 2281,-5 0-2169,-3 6-44,-5 4-23,-2 7 3123,4 4-3503,7-2 324,10 0 146,15-5 0,11 0 34,9-1 212,1 5 57,-6 3 45,-11 7-102,-19 3 168,-11 9 202,-12 12-88,-2 16-92,0 42-368,0-15-57,3 16-11,13-32 0,7-13 56,13-12-34,3-8-3324,-1-9 3369,1-2-165,-1-16 154,17-34-45,-14-4-22,10-18 11,-26 25 0,-8 18-90,-9 12-156,-3 10 89,2 10 157,50 51-2217,-22-31 2250,39 33 2015,-38-52-1824,-2-6 149,-1-11 20,6-26-337,-14-5-56,-1-22-90,-19 10-672,-7-2-482,-17 3-986,-12 14-2924,-21 16 5154,-9 15 0,26 8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24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36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8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13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758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247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42B81B6-654D-1147-866A-B2770DEEAA52}"/>
              </a:ext>
            </a:extLst>
          </p:cNvPr>
          <p:cNvSpPr>
            <a:spLocks noGrp="1" noChangeArrowheads="1"/>
          </p:cNvSpPr>
          <p:nvPr>
            <p:ph type="sldNum"/>
          </p:nvPr>
        </p:nvSpPr>
        <p:spPr>
          <a:ln/>
        </p:spPr>
        <p:txBody>
          <a:bodyPr/>
          <a:lstStyle/>
          <a:p>
            <a:fld id="{1623155D-5C6D-B646-9368-013EE3E41938}" type="slidenum">
              <a:rPr lang="en-US" altLang="en-US"/>
              <a:pPr/>
              <a:t>20</a:t>
            </a:fld>
            <a:endParaRPr lang="en-US" altLang="en-US"/>
          </a:p>
        </p:txBody>
      </p:sp>
      <p:sp>
        <p:nvSpPr>
          <p:cNvPr id="118785" name="Text Box 1">
            <a:extLst>
              <a:ext uri="{FF2B5EF4-FFF2-40B4-BE49-F238E27FC236}">
                <a16:creationId xmlns:a16="http://schemas.microsoft.com/office/drawing/2014/main" id="{592FDFC1-4DF4-8631-3ACC-E284B96331B3}"/>
              </a:ext>
            </a:extLst>
          </p:cNvPr>
          <p:cNvSpPr txBox="1">
            <a:spLocks noChangeArrowheads="1"/>
          </p:cNvSpPr>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2725">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9pPr>
          </a:lstStyle>
          <a:p>
            <a:pPr algn="r" eaLnBrk="1" hangingPunct="1">
              <a:buClrTx/>
              <a:buFontTx/>
              <a:buNone/>
            </a:pPr>
            <a:fld id="{D3D7952A-1696-CD4D-BF70-5FE9E73DD633}" type="slidenum">
              <a:rPr lang="en-US" altLang="en-US" sz="1200">
                <a:solidFill>
                  <a:srgbClr val="000000"/>
                </a:solidFill>
                <a:latin typeface="Times New Roman" panose="02020603050405020304" pitchFamily="18" charset="0"/>
                <a:ea typeface="DejaVu Sans" charset="0"/>
                <a:cs typeface="DejaVu Sans" charset="0"/>
              </a:rPr>
              <a:pPr algn="r" eaLnBrk="1" hangingPunct="1">
                <a:buClrTx/>
                <a:buFontTx/>
                <a:buNone/>
              </a:pPr>
              <a:t>20</a:t>
            </a:fld>
            <a:endParaRPr lang="en-US" altLang="en-US" sz="1200">
              <a:solidFill>
                <a:srgbClr val="000000"/>
              </a:solidFill>
              <a:latin typeface="Times New Roman" panose="02020603050405020304" pitchFamily="18" charset="0"/>
              <a:ea typeface="DejaVu Sans" charset="0"/>
              <a:cs typeface="DejaVu Sans" charset="0"/>
            </a:endParaRPr>
          </a:p>
        </p:txBody>
      </p:sp>
      <p:sp>
        <p:nvSpPr>
          <p:cNvPr id="118786" name="Text Box 2">
            <a:extLst>
              <a:ext uri="{FF2B5EF4-FFF2-40B4-BE49-F238E27FC236}">
                <a16:creationId xmlns:a16="http://schemas.microsoft.com/office/drawing/2014/main" id="{88D4E959-1652-1F2A-2FCE-6C30B19E6FD1}"/>
              </a:ext>
            </a:extLst>
          </p:cNvPr>
          <p:cNvSpPr txBox="1">
            <a:spLocks noGrp="1" noRot="1" noChangeAspect="1" noChangeArrowheads="1"/>
          </p:cNvSpPr>
          <p:nvPr>
            <p:ph type="sldImg"/>
          </p:nvPr>
        </p:nvSpPr>
        <p:spPr bwMode="auto">
          <a:xfrm>
            <a:off x="393700" y="692150"/>
            <a:ext cx="607060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7" name="Text Box 3">
            <a:extLst>
              <a:ext uri="{FF2B5EF4-FFF2-40B4-BE49-F238E27FC236}">
                <a16:creationId xmlns:a16="http://schemas.microsoft.com/office/drawing/2014/main" id="{4E251BE6-5B31-FC34-CFC4-55FD10609DD8}"/>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1471CDC4-3017-543D-7D2F-54E403C4DB23}"/>
              </a:ext>
            </a:extLst>
          </p:cNvPr>
          <p:cNvSpPr>
            <a:spLocks noGrp="1" noChangeArrowheads="1"/>
          </p:cNvSpPr>
          <p:nvPr>
            <p:ph type="sldNum"/>
          </p:nvPr>
        </p:nvSpPr>
        <p:spPr>
          <a:ln/>
        </p:spPr>
        <p:txBody>
          <a:bodyPr/>
          <a:lstStyle/>
          <a:p>
            <a:fld id="{D40F5D76-8B57-0148-8DE5-664EB9619ADC}" type="slidenum">
              <a:rPr lang="en-US" altLang="en-US"/>
              <a:pPr/>
              <a:t>21</a:t>
            </a:fld>
            <a:endParaRPr lang="en-US" altLang="en-US"/>
          </a:p>
        </p:txBody>
      </p:sp>
      <p:sp>
        <p:nvSpPr>
          <p:cNvPr id="119809" name="Text Box 1">
            <a:extLst>
              <a:ext uri="{FF2B5EF4-FFF2-40B4-BE49-F238E27FC236}">
                <a16:creationId xmlns:a16="http://schemas.microsoft.com/office/drawing/2014/main" id="{E63CA684-6E9D-6C5B-62AA-24C3529AB1C7}"/>
              </a:ext>
            </a:extLst>
          </p:cNvPr>
          <p:cNvSpPr txBox="1">
            <a:spLocks noChangeArrowheads="1"/>
          </p:cNvSpPr>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2725">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9pPr>
          </a:lstStyle>
          <a:p>
            <a:pPr algn="r" eaLnBrk="1" hangingPunct="1">
              <a:buClrTx/>
              <a:buFontTx/>
              <a:buNone/>
            </a:pPr>
            <a:fld id="{465F9FD0-404B-DF4B-94A0-B61CA6DAC84B}" type="slidenum">
              <a:rPr lang="en-US" altLang="en-US" sz="1200">
                <a:solidFill>
                  <a:srgbClr val="000000"/>
                </a:solidFill>
                <a:latin typeface="Times New Roman" panose="02020603050405020304" pitchFamily="18" charset="0"/>
                <a:ea typeface="DejaVu Sans" charset="0"/>
                <a:cs typeface="DejaVu Sans" charset="0"/>
              </a:rPr>
              <a:pPr algn="r" eaLnBrk="1" hangingPunct="1">
                <a:buClrTx/>
                <a:buFontTx/>
                <a:buNone/>
              </a:pPr>
              <a:t>21</a:t>
            </a:fld>
            <a:endParaRPr lang="en-US" altLang="en-US" sz="1200">
              <a:solidFill>
                <a:srgbClr val="000000"/>
              </a:solidFill>
              <a:latin typeface="Times New Roman" panose="02020603050405020304" pitchFamily="18" charset="0"/>
              <a:ea typeface="DejaVu Sans" charset="0"/>
              <a:cs typeface="DejaVu Sans" charset="0"/>
            </a:endParaRPr>
          </a:p>
        </p:txBody>
      </p:sp>
      <p:sp>
        <p:nvSpPr>
          <p:cNvPr id="119810" name="Text Box 2">
            <a:extLst>
              <a:ext uri="{FF2B5EF4-FFF2-40B4-BE49-F238E27FC236}">
                <a16:creationId xmlns:a16="http://schemas.microsoft.com/office/drawing/2014/main" id="{A6376690-66D3-6682-1B15-F98050A34A0D}"/>
              </a:ext>
            </a:extLst>
          </p:cNvPr>
          <p:cNvSpPr txBox="1">
            <a:spLocks noGrp="1" noRot="1" noChangeAspect="1" noChangeArrowheads="1"/>
          </p:cNvSpPr>
          <p:nvPr>
            <p:ph type="sldImg"/>
          </p:nvPr>
        </p:nvSpPr>
        <p:spPr bwMode="auto">
          <a:xfrm>
            <a:off x="393700" y="692150"/>
            <a:ext cx="607060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1" name="Text Box 3">
            <a:extLst>
              <a:ext uri="{FF2B5EF4-FFF2-40B4-BE49-F238E27FC236}">
                <a16:creationId xmlns:a16="http://schemas.microsoft.com/office/drawing/2014/main" id="{3B6DBB81-C1B5-919C-0AF9-8193014998FC}"/>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60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32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Draw the picture of different CI %</a:t>
            </a:r>
            <a:endParaRPr dirty="0"/>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919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07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63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C89DC227-BCC9-26A8-FAC8-E318D9B45E6A}"/>
              </a:ext>
            </a:extLst>
          </p:cNvPr>
          <p:cNvSpPr>
            <a:spLocks noGrp="1" noChangeArrowheads="1"/>
          </p:cNvSpPr>
          <p:nvPr>
            <p:ph type="sldNum"/>
          </p:nvPr>
        </p:nvSpPr>
        <p:spPr>
          <a:ln/>
        </p:spPr>
        <p:txBody>
          <a:bodyPr/>
          <a:lstStyle/>
          <a:p>
            <a:fld id="{9EB9BF22-F37C-BA4E-9979-B861F29F3402}" type="slidenum">
              <a:rPr lang="en-US" altLang="en-US"/>
              <a:pPr/>
              <a:t>29</a:t>
            </a:fld>
            <a:endParaRPr lang="en-US" altLang="en-US"/>
          </a:p>
        </p:txBody>
      </p:sp>
      <p:sp>
        <p:nvSpPr>
          <p:cNvPr id="120833" name="Text Box 1">
            <a:extLst>
              <a:ext uri="{FF2B5EF4-FFF2-40B4-BE49-F238E27FC236}">
                <a16:creationId xmlns:a16="http://schemas.microsoft.com/office/drawing/2014/main" id="{1A911CBB-2938-A2EC-7343-BD3DC66BF7B8}"/>
              </a:ext>
            </a:extLst>
          </p:cNvPr>
          <p:cNvSpPr txBox="1">
            <a:spLocks noChangeArrowheads="1"/>
          </p:cNvSpPr>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2725">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Noto Sans CJK SC Regular" charset="0"/>
                <a:cs typeface="Noto Sans CJK SC Regular" charset="0"/>
              </a:defRPr>
            </a:lvl9pPr>
          </a:lstStyle>
          <a:p>
            <a:pPr algn="r" eaLnBrk="1" hangingPunct="1">
              <a:buClrTx/>
              <a:buFontTx/>
              <a:buNone/>
            </a:pPr>
            <a:fld id="{127652F9-38A4-0940-80F3-15F16083B89A}" type="slidenum">
              <a:rPr lang="en-US" altLang="en-US" sz="1200">
                <a:solidFill>
                  <a:srgbClr val="000000"/>
                </a:solidFill>
                <a:latin typeface="Times New Roman" panose="02020603050405020304" pitchFamily="18" charset="0"/>
                <a:ea typeface="DejaVu Sans" charset="0"/>
                <a:cs typeface="DejaVu Sans" charset="0"/>
              </a:rPr>
              <a:pPr algn="r" eaLnBrk="1" hangingPunct="1">
                <a:buClrTx/>
                <a:buFontTx/>
                <a:buNone/>
              </a:pPr>
              <a:t>29</a:t>
            </a:fld>
            <a:endParaRPr lang="en-US" altLang="en-US" sz="1200">
              <a:solidFill>
                <a:srgbClr val="000000"/>
              </a:solidFill>
              <a:latin typeface="Times New Roman" panose="02020603050405020304" pitchFamily="18" charset="0"/>
              <a:ea typeface="DejaVu Sans" charset="0"/>
              <a:cs typeface="DejaVu Sans" charset="0"/>
            </a:endParaRPr>
          </a:p>
        </p:txBody>
      </p:sp>
      <p:sp>
        <p:nvSpPr>
          <p:cNvPr id="120834" name="Text Box 2">
            <a:extLst>
              <a:ext uri="{FF2B5EF4-FFF2-40B4-BE49-F238E27FC236}">
                <a16:creationId xmlns:a16="http://schemas.microsoft.com/office/drawing/2014/main" id="{8F0C1042-6711-18F5-6DDE-1BA3896B1B6F}"/>
              </a:ext>
            </a:extLst>
          </p:cNvPr>
          <p:cNvSpPr txBox="1">
            <a:spLocks noGrp="1" noRot="1" noChangeAspect="1" noChangeArrowheads="1"/>
          </p:cNvSpPr>
          <p:nvPr>
            <p:ph type="sldImg"/>
          </p:nvPr>
        </p:nvSpPr>
        <p:spPr bwMode="auto">
          <a:xfrm>
            <a:off x="1150938" y="692150"/>
            <a:ext cx="4556125"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5" name="Text Box 3">
            <a:extLst>
              <a:ext uri="{FF2B5EF4-FFF2-40B4-BE49-F238E27FC236}">
                <a16:creationId xmlns:a16="http://schemas.microsoft.com/office/drawing/2014/main" id="{C82E0CD2-0332-984A-A77F-2C740F8442AC}"/>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1284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9564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108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33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494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562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82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63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373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460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81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5"/>
        <p:cNvGrpSpPr/>
        <p:nvPr/>
      </p:nvGrpSpPr>
      <p:grpSpPr>
        <a:xfrm>
          <a:off x="0" y="0"/>
          <a:ext cx="0" cy="0"/>
          <a:chOff x="0" y="0"/>
          <a:chExt cx="0" cy="0"/>
        </a:xfrm>
      </p:grpSpPr>
      <p:sp>
        <p:nvSpPr>
          <p:cNvPr id="16" name="Google Shape;16;p30"/>
          <p:cNvSpPr/>
          <p:nvPr/>
        </p:nvSpPr>
        <p:spPr>
          <a:xfrm>
            <a:off x="-35700" y="2677834"/>
            <a:ext cx="12280867"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568"/>
            </a:srgbClr>
          </a:solidFill>
          <a:ln>
            <a:noFill/>
          </a:ln>
        </p:spPr>
      </p:sp>
      <p:sp>
        <p:nvSpPr>
          <p:cNvPr id="17" name="Google Shape;17;p30"/>
          <p:cNvSpPr/>
          <p:nvPr/>
        </p:nvSpPr>
        <p:spPr>
          <a:xfrm>
            <a:off x="-35700" y="2852933"/>
            <a:ext cx="12280867"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18" name="Google Shape;18;p30"/>
          <p:cNvSpPr/>
          <p:nvPr/>
        </p:nvSpPr>
        <p:spPr>
          <a:xfrm rot="8100000">
            <a:off x="2463975" y="2419425"/>
            <a:ext cx="163483"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9" name="Google Shape;19;p30"/>
          <p:cNvSpPr/>
          <p:nvPr/>
        </p:nvSpPr>
        <p:spPr>
          <a:xfrm rot="8100000">
            <a:off x="8051975" y="2797892"/>
            <a:ext cx="163483"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0" name="Google Shape;20;p30"/>
          <p:cNvSpPr/>
          <p:nvPr/>
        </p:nvSpPr>
        <p:spPr>
          <a:xfrm rot="8100000">
            <a:off x="9575975" y="2842359"/>
            <a:ext cx="163483"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grpSp>
        <p:nvGrpSpPr>
          <p:cNvPr id="21" name="Google Shape;21;p30"/>
          <p:cNvGrpSpPr/>
          <p:nvPr/>
        </p:nvGrpSpPr>
        <p:grpSpPr>
          <a:xfrm>
            <a:off x="-12700" y="2698767"/>
            <a:ext cx="12223767" cy="793733"/>
            <a:chOff x="-9525" y="4462475"/>
            <a:chExt cx="9167825" cy="595300"/>
          </a:xfrm>
        </p:grpSpPr>
        <p:sp>
          <p:nvSpPr>
            <p:cNvPr id="22" name="Google Shape;22;p3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sm" len="sm"/>
              <a:tailEnd type="none" w="sm" len="sm"/>
            </a:ln>
          </p:spPr>
        </p:sp>
        <p:sp>
          <p:nvSpPr>
            <p:cNvPr id="23" name="Google Shape;23;p3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sm" len="sm"/>
              <a:tailEnd type="none" w="sm" len="sm"/>
            </a:ln>
          </p:spPr>
        </p:sp>
        <p:sp>
          <p:nvSpPr>
            <p:cNvPr id="24" name="Google Shape;24;p3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sm" len="sm"/>
              <a:tailEnd type="none" w="sm" len="sm"/>
            </a:ln>
          </p:spPr>
        </p:sp>
      </p:grpSp>
      <p:grpSp>
        <p:nvGrpSpPr>
          <p:cNvPr id="25" name="Google Shape;25;p30"/>
          <p:cNvGrpSpPr/>
          <p:nvPr/>
        </p:nvGrpSpPr>
        <p:grpSpPr>
          <a:xfrm>
            <a:off x="-57115" y="2673452"/>
            <a:ext cx="12306100" cy="857049"/>
            <a:chOff x="-42837" y="4443488"/>
            <a:chExt cx="9229575" cy="642787"/>
          </a:xfrm>
        </p:grpSpPr>
        <p:sp>
          <p:nvSpPr>
            <p:cNvPr id="26" name="Google Shape;26;p3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7" name="Google Shape;27;p3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8" name="Google Shape;28;p3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9" name="Google Shape;29;p3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0" name="Google Shape;30;p3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1" name="Google Shape;31;p3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2" name="Google Shape;32;p3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3" name="Google Shape;33;p3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4" name="Google Shape;34;p3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5" name="Google Shape;35;p3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6" name="Google Shape;36;p3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7" name="Google Shape;37;p3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8" name="Google Shape;38;p3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9" name="Google Shape;39;p3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0" name="Google Shape;40;p3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1" name="Google Shape;41;p3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2" name="Google Shape;42;p3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3" name="Google Shape;43;p3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4" name="Google Shape;44;p3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5" name="Google Shape;45;p3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6" name="Google Shape;46;p3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7" name="Google Shape;47;p3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8" name="Google Shape;48;p3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9" name="Google Shape;49;p3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0" name="Google Shape;50;p3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grpSp>
      <p:sp>
        <p:nvSpPr>
          <p:cNvPr id="51" name="Google Shape;51;p30"/>
          <p:cNvSpPr/>
          <p:nvPr/>
        </p:nvSpPr>
        <p:spPr>
          <a:xfrm>
            <a:off x="3987600" y="2863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2" name="Google Shape;52;p30"/>
          <p:cNvSpPr/>
          <p:nvPr/>
        </p:nvSpPr>
        <p:spPr>
          <a:xfrm>
            <a:off x="1447600" y="3244733"/>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3" name="Google Shape;53;p30"/>
          <p:cNvSpPr/>
          <p:nvPr/>
        </p:nvSpPr>
        <p:spPr>
          <a:xfrm>
            <a:off x="6527600" y="2770176"/>
            <a:ext cx="1528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4" name="Google Shape;54;p30"/>
          <p:cNvSpPr/>
          <p:nvPr/>
        </p:nvSpPr>
        <p:spPr>
          <a:xfrm rot="8100000">
            <a:off x="11599932" y="2521025"/>
            <a:ext cx="163483"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5" name="Google Shape;55;p30"/>
          <p:cNvSpPr txBox="1">
            <a:spLocks noGrp="1"/>
          </p:cNvSpPr>
          <p:nvPr>
            <p:ph type="ctrTitle"/>
          </p:nvPr>
        </p:nvSpPr>
        <p:spPr>
          <a:xfrm>
            <a:off x="3797300" y="4484567"/>
            <a:ext cx="7480400" cy="15464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FFFFFF"/>
              </a:buClr>
              <a:buSzPts val="4800"/>
              <a:buFont typeface="Calibri"/>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9"/>
          <p:cNvSpPr>
            <a:spLocks noGrp="1"/>
          </p:cNvSpPr>
          <p:nvPr>
            <p:ph type="pic" idx="2"/>
          </p:nvPr>
        </p:nvSpPr>
        <p:spPr>
          <a:xfrm>
            <a:off x="5183188" y="987425"/>
            <a:ext cx="6172200" cy="4873625"/>
          </a:xfrm>
          <a:prstGeom prst="rect">
            <a:avLst/>
          </a:prstGeom>
          <a:noFill/>
          <a:ln>
            <a:noFill/>
          </a:ln>
        </p:spPr>
      </p:sp>
      <p:sp>
        <p:nvSpPr>
          <p:cNvPr id="109" name="Google Shape;109;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0" name="Google Shape;11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0"/>
        <p:cNvGrpSpPr/>
        <p:nvPr/>
      </p:nvGrpSpPr>
      <p:grpSpPr>
        <a:xfrm>
          <a:off x="0" y="0"/>
          <a:ext cx="0" cy="0"/>
          <a:chOff x="0" y="0"/>
          <a:chExt cx="0" cy="0"/>
        </a:xfrm>
      </p:grpSpPr>
      <p:sp>
        <p:nvSpPr>
          <p:cNvPr id="61" name="Google Shape;61;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3" name="Google Shape;6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2" name="Google Shape;102;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3" name="Google Shape;10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9910.png"/><Relationship Id="rId21" Type="http://schemas.openxmlformats.org/officeDocument/2006/relationships/image" Target="../media/image5110.png"/><Relationship Id="rId324" Type="http://schemas.openxmlformats.org/officeDocument/2006/relationships/image" Target="../media/image202.png"/><Relationship Id="rId531" Type="http://schemas.openxmlformats.org/officeDocument/2006/relationships/customXml" Target="../ink/ink404.xml"/><Relationship Id="rId629" Type="http://schemas.openxmlformats.org/officeDocument/2006/relationships/customXml" Target="../ink/ink453.xml"/><Relationship Id="rId170" Type="http://schemas.openxmlformats.org/officeDocument/2006/relationships/customXml" Target="../ink/ink222.xml"/><Relationship Id="rId268" Type="http://schemas.openxmlformats.org/officeDocument/2006/relationships/image" Target="../media/image174.png"/><Relationship Id="rId475" Type="http://schemas.openxmlformats.org/officeDocument/2006/relationships/customXml" Target="../ink/ink376.xml"/><Relationship Id="rId32" Type="http://schemas.openxmlformats.org/officeDocument/2006/relationships/customXml" Target="../ink/ink153.xml"/><Relationship Id="rId128" Type="http://schemas.openxmlformats.org/officeDocument/2006/relationships/customXml" Target="../ink/ink201.xml"/><Relationship Id="rId335" Type="http://schemas.openxmlformats.org/officeDocument/2006/relationships/customXml" Target="../ink/ink305.xml"/><Relationship Id="rId542" Type="http://schemas.openxmlformats.org/officeDocument/2006/relationships/image" Target="../media/image309.png"/><Relationship Id="rId181" Type="http://schemas.openxmlformats.org/officeDocument/2006/relationships/image" Target="../media/image13110.png"/><Relationship Id="rId402" Type="http://schemas.openxmlformats.org/officeDocument/2006/relationships/image" Target="../media/image241.png"/><Relationship Id="rId279" Type="http://schemas.openxmlformats.org/officeDocument/2006/relationships/customXml" Target="../ink/ink277.xml"/><Relationship Id="rId486" Type="http://schemas.openxmlformats.org/officeDocument/2006/relationships/image" Target="../media/image281.png"/><Relationship Id="rId43" Type="http://schemas.openxmlformats.org/officeDocument/2006/relationships/image" Target="../media/image6210.png"/><Relationship Id="rId139" Type="http://schemas.openxmlformats.org/officeDocument/2006/relationships/image" Target="../media/image11010.png"/><Relationship Id="rId346" Type="http://schemas.openxmlformats.org/officeDocument/2006/relationships/image" Target="../media/image213.png"/><Relationship Id="rId553" Type="http://schemas.openxmlformats.org/officeDocument/2006/relationships/customXml" Target="../ink/ink415.xml"/><Relationship Id="rId192" Type="http://schemas.openxmlformats.org/officeDocument/2006/relationships/customXml" Target="../ink/ink233.xml"/><Relationship Id="rId206" Type="http://schemas.openxmlformats.org/officeDocument/2006/relationships/customXml" Target="../ink/ink240.xml"/><Relationship Id="rId413" Type="http://schemas.openxmlformats.org/officeDocument/2006/relationships/customXml" Target="../ink/ink344.xml"/><Relationship Id="rId497" Type="http://schemas.openxmlformats.org/officeDocument/2006/relationships/customXml" Target="../ink/ink387.xml"/><Relationship Id="rId620" Type="http://schemas.openxmlformats.org/officeDocument/2006/relationships/image" Target="../media/image348.png"/><Relationship Id="rId357" Type="http://schemas.openxmlformats.org/officeDocument/2006/relationships/customXml" Target="../ink/ink316.xml"/><Relationship Id="rId54" Type="http://schemas.openxmlformats.org/officeDocument/2006/relationships/customXml" Target="../ink/ink164.xml"/><Relationship Id="rId217" Type="http://schemas.openxmlformats.org/officeDocument/2006/relationships/image" Target="../media/image149.png"/><Relationship Id="rId564" Type="http://schemas.openxmlformats.org/officeDocument/2006/relationships/image" Target="../media/image320.png"/><Relationship Id="rId424" Type="http://schemas.openxmlformats.org/officeDocument/2006/relationships/image" Target="../media/image252.png"/><Relationship Id="rId631" Type="http://schemas.openxmlformats.org/officeDocument/2006/relationships/customXml" Target="../ink/ink454.xml"/><Relationship Id="rId270" Type="http://schemas.openxmlformats.org/officeDocument/2006/relationships/image" Target="../media/image175.png"/><Relationship Id="rId65" Type="http://schemas.openxmlformats.org/officeDocument/2006/relationships/image" Target="../media/image7310.png"/><Relationship Id="rId130" Type="http://schemas.openxmlformats.org/officeDocument/2006/relationships/customXml" Target="../ink/ink202.xml"/><Relationship Id="rId368" Type="http://schemas.openxmlformats.org/officeDocument/2006/relationships/image" Target="../media/image224.png"/><Relationship Id="rId575" Type="http://schemas.openxmlformats.org/officeDocument/2006/relationships/customXml" Target="../ink/ink426.xml"/><Relationship Id="rId228" Type="http://schemas.openxmlformats.org/officeDocument/2006/relationships/customXml" Target="../ink/ink251.xml"/><Relationship Id="rId435" Type="http://schemas.openxmlformats.org/officeDocument/2006/relationships/customXml" Target="../ink/ink355.xml"/><Relationship Id="rId281" Type="http://schemas.openxmlformats.org/officeDocument/2006/relationships/customXml" Target="../ink/ink278.xml"/><Relationship Id="rId502" Type="http://schemas.openxmlformats.org/officeDocument/2006/relationships/image" Target="../media/image289.png"/><Relationship Id="rId76" Type="http://schemas.openxmlformats.org/officeDocument/2006/relationships/customXml" Target="../ink/ink175.xml"/><Relationship Id="rId141" Type="http://schemas.openxmlformats.org/officeDocument/2006/relationships/image" Target="../media/image11110.png"/><Relationship Id="rId379" Type="http://schemas.openxmlformats.org/officeDocument/2006/relationships/customXml" Target="../ink/ink327.xml"/><Relationship Id="rId586" Type="http://schemas.openxmlformats.org/officeDocument/2006/relationships/image" Target="../media/image331.png"/><Relationship Id="rId7" Type="http://schemas.openxmlformats.org/officeDocument/2006/relationships/image" Target="../media/image442.png"/><Relationship Id="rId239" Type="http://schemas.openxmlformats.org/officeDocument/2006/relationships/image" Target="../media/image160.png"/><Relationship Id="rId446" Type="http://schemas.openxmlformats.org/officeDocument/2006/relationships/customXml" Target="../ink/ink361.xml"/><Relationship Id="rId292" Type="http://schemas.openxmlformats.org/officeDocument/2006/relationships/image" Target="../media/image186.png"/><Relationship Id="rId306" Type="http://schemas.openxmlformats.org/officeDocument/2006/relationships/image" Target="../media/image193.png"/><Relationship Id="rId87" Type="http://schemas.openxmlformats.org/officeDocument/2006/relationships/image" Target="../media/image8410.png"/><Relationship Id="rId513" Type="http://schemas.openxmlformats.org/officeDocument/2006/relationships/customXml" Target="../ink/ink395.xml"/><Relationship Id="rId597" Type="http://schemas.openxmlformats.org/officeDocument/2006/relationships/customXml" Target="../ink/ink437.xml"/><Relationship Id="rId152" Type="http://schemas.openxmlformats.org/officeDocument/2006/relationships/customXml" Target="../ink/ink213.xml"/><Relationship Id="rId457" Type="http://schemas.openxmlformats.org/officeDocument/2006/relationships/customXml" Target="../ink/ink367.xml"/><Relationship Id="rId14" Type="http://schemas.openxmlformats.org/officeDocument/2006/relationships/customXml" Target="../ink/ink144.xml"/><Relationship Id="rId317" Type="http://schemas.openxmlformats.org/officeDocument/2006/relationships/customXml" Target="../ink/ink296.xml"/><Relationship Id="rId524" Type="http://schemas.openxmlformats.org/officeDocument/2006/relationships/image" Target="../media/image300.png"/><Relationship Id="rId98" Type="http://schemas.openxmlformats.org/officeDocument/2006/relationships/customXml" Target="../ink/ink186.xml"/><Relationship Id="rId163" Type="http://schemas.openxmlformats.org/officeDocument/2006/relationships/image" Target="../media/image12210.png"/><Relationship Id="rId370" Type="http://schemas.openxmlformats.org/officeDocument/2006/relationships/image" Target="../media/image225.png"/><Relationship Id="rId230" Type="http://schemas.openxmlformats.org/officeDocument/2006/relationships/customXml" Target="../ink/ink252.xml"/><Relationship Id="rId468" Type="http://schemas.openxmlformats.org/officeDocument/2006/relationships/image" Target="../media/image272.png"/><Relationship Id="rId25" Type="http://schemas.openxmlformats.org/officeDocument/2006/relationships/image" Target="../media/image5310.png"/><Relationship Id="rId328" Type="http://schemas.openxmlformats.org/officeDocument/2006/relationships/image" Target="../media/image204.png"/><Relationship Id="rId535" Type="http://schemas.openxmlformats.org/officeDocument/2006/relationships/customXml" Target="../ink/ink406.xml"/><Relationship Id="rId174" Type="http://schemas.openxmlformats.org/officeDocument/2006/relationships/customXml" Target="../ink/ink224.xml"/><Relationship Id="rId381" Type="http://schemas.openxmlformats.org/officeDocument/2006/relationships/customXml" Target="../ink/ink328.xml"/><Relationship Id="rId602" Type="http://schemas.openxmlformats.org/officeDocument/2006/relationships/image" Target="../media/image339.png"/><Relationship Id="rId241" Type="http://schemas.openxmlformats.org/officeDocument/2006/relationships/image" Target="../media/image161.png"/><Relationship Id="rId479" Type="http://schemas.openxmlformats.org/officeDocument/2006/relationships/customXml" Target="../ink/ink378.xml"/><Relationship Id="rId36" Type="http://schemas.openxmlformats.org/officeDocument/2006/relationships/customXml" Target="../ink/ink155.xml"/><Relationship Id="rId339" Type="http://schemas.openxmlformats.org/officeDocument/2006/relationships/customXml" Target="../ink/ink307.xml"/><Relationship Id="rId546" Type="http://schemas.openxmlformats.org/officeDocument/2006/relationships/image" Target="../media/image311.png"/><Relationship Id="rId101" Type="http://schemas.openxmlformats.org/officeDocument/2006/relationships/image" Target="../media/image9110.png"/><Relationship Id="rId185" Type="http://schemas.openxmlformats.org/officeDocument/2006/relationships/image" Target="../media/image13310.png"/><Relationship Id="rId406" Type="http://schemas.openxmlformats.org/officeDocument/2006/relationships/image" Target="../media/image243.png"/><Relationship Id="rId9" Type="http://schemas.openxmlformats.org/officeDocument/2006/relationships/image" Target="../media/image4510.png"/><Relationship Id="rId210" Type="http://schemas.openxmlformats.org/officeDocument/2006/relationships/customXml" Target="../ink/ink242.xml"/><Relationship Id="rId392" Type="http://schemas.openxmlformats.org/officeDocument/2006/relationships/image" Target="../media/image236.png"/><Relationship Id="rId448" Type="http://schemas.openxmlformats.org/officeDocument/2006/relationships/customXml" Target="../ink/ink362.xml"/><Relationship Id="rId613" Type="http://schemas.openxmlformats.org/officeDocument/2006/relationships/customXml" Target="../ink/ink445.xml"/><Relationship Id="rId252" Type="http://schemas.openxmlformats.org/officeDocument/2006/relationships/image" Target="../media/image166.png"/><Relationship Id="rId294" Type="http://schemas.openxmlformats.org/officeDocument/2006/relationships/image" Target="../media/image187.png"/><Relationship Id="rId308" Type="http://schemas.openxmlformats.org/officeDocument/2006/relationships/image" Target="../media/image194.png"/><Relationship Id="rId515" Type="http://schemas.openxmlformats.org/officeDocument/2006/relationships/customXml" Target="../ink/ink396.xml"/><Relationship Id="rId47" Type="http://schemas.openxmlformats.org/officeDocument/2006/relationships/image" Target="../media/image6410.png"/><Relationship Id="rId89" Type="http://schemas.openxmlformats.org/officeDocument/2006/relationships/image" Target="../media/image8510.png"/><Relationship Id="rId112" Type="http://schemas.openxmlformats.org/officeDocument/2006/relationships/customXml" Target="../ink/ink193.xml"/><Relationship Id="rId154" Type="http://schemas.openxmlformats.org/officeDocument/2006/relationships/customXml" Target="../ink/ink214.xml"/><Relationship Id="rId361" Type="http://schemas.openxmlformats.org/officeDocument/2006/relationships/customXml" Target="../ink/ink318.xml"/><Relationship Id="rId557" Type="http://schemas.openxmlformats.org/officeDocument/2006/relationships/customXml" Target="../ink/ink417.xml"/><Relationship Id="rId599" Type="http://schemas.openxmlformats.org/officeDocument/2006/relationships/customXml" Target="../ink/ink438.xml"/><Relationship Id="rId196" Type="http://schemas.openxmlformats.org/officeDocument/2006/relationships/customXml" Target="../ink/ink235.xml"/><Relationship Id="rId417" Type="http://schemas.openxmlformats.org/officeDocument/2006/relationships/customXml" Target="../ink/ink346.xml"/><Relationship Id="rId459" Type="http://schemas.openxmlformats.org/officeDocument/2006/relationships/customXml" Target="../ink/ink368.xml"/><Relationship Id="rId624" Type="http://schemas.openxmlformats.org/officeDocument/2006/relationships/image" Target="../media/image350.png"/><Relationship Id="rId16" Type="http://schemas.openxmlformats.org/officeDocument/2006/relationships/customXml" Target="../ink/ink145.xml"/><Relationship Id="rId221" Type="http://schemas.openxmlformats.org/officeDocument/2006/relationships/image" Target="../media/image151.png"/><Relationship Id="rId263" Type="http://schemas.openxmlformats.org/officeDocument/2006/relationships/customXml" Target="../ink/ink269.xml"/><Relationship Id="rId319" Type="http://schemas.openxmlformats.org/officeDocument/2006/relationships/customXml" Target="../ink/ink297.xml"/><Relationship Id="rId470" Type="http://schemas.openxmlformats.org/officeDocument/2006/relationships/image" Target="../media/image273.png"/><Relationship Id="rId526" Type="http://schemas.openxmlformats.org/officeDocument/2006/relationships/image" Target="../media/image301.png"/><Relationship Id="rId58" Type="http://schemas.openxmlformats.org/officeDocument/2006/relationships/customXml" Target="../ink/ink166.xml"/><Relationship Id="rId123" Type="http://schemas.openxmlformats.org/officeDocument/2006/relationships/image" Target="../media/image10210.png"/><Relationship Id="rId330" Type="http://schemas.openxmlformats.org/officeDocument/2006/relationships/image" Target="../media/image205.png"/><Relationship Id="rId568" Type="http://schemas.openxmlformats.org/officeDocument/2006/relationships/image" Target="../media/image322.png"/><Relationship Id="rId165" Type="http://schemas.openxmlformats.org/officeDocument/2006/relationships/image" Target="../media/image12310.png"/><Relationship Id="rId372" Type="http://schemas.openxmlformats.org/officeDocument/2006/relationships/image" Target="../media/image226.png"/><Relationship Id="rId428" Type="http://schemas.openxmlformats.org/officeDocument/2006/relationships/image" Target="../media/image254.png"/><Relationship Id="rId232" Type="http://schemas.openxmlformats.org/officeDocument/2006/relationships/customXml" Target="../ink/ink253.xml"/><Relationship Id="rId274" Type="http://schemas.openxmlformats.org/officeDocument/2006/relationships/image" Target="../media/image177.png"/><Relationship Id="rId481" Type="http://schemas.openxmlformats.org/officeDocument/2006/relationships/customXml" Target="../ink/ink379.xml"/><Relationship Id="rId27" Type="http://schemas.openxmlformats.org/officeDocument/2006/relationships/image" Target="../media/image5410.png"/><Relationship Id="rId69" Type="http://schemas.openxmlformats.org/officeDocument/2006/relationships/image" Target="../media/image7510.png"/><Relationship Id="rId134" Type="http://schemas.openxmlformats.org/officeDocument/2006/relationships/customXml" Target="../ink/ink204.xml"/><Relationship Id="rId537" Type="http://schemas.openxmlformats.org/officeDocument/2006/relationships/customXml" Target="../ink/ink407.xml"/><Relationship Id="rId579" Type="http://schemas.openxmlformats.org/officeDocument/2006/relationships/customXml" Target="../ink/ink428.xml"/><Relationship Id="rId80" Type="http://schemas.openxmlformats.org/officeDocument/2006/relationships/customXml" Target="../ink/ink177.xml"/><Relationship Id="rId176" Type="http://schemas.openxmlformats.org/officeDocument/2006/relationships/customXml" Target="../ink/ink225.xml"/><Relationship Id="rId341" Type="http://schemas.openxmlformats.org/officeDocument/2006/relationships/customXml" Target="../ink/ink308.xml"/><Relationship Id="rId383" Type="http://schemas.openxmlformats.org/officeDocument/2006/relationships/customXml" Target="../ink/ink329.xml"/><Relationship Id="rId439" Type="http://schemas.openxmlformats.org/officeDocument/2006/relationships/image" Target="../media/image258.png"/><Relationship Id="rId590" Type="http://schemas.openxmlformats.org/officeDocument/2006/relationships/image" Target="../media/image333.png"/><Relationship Id="rId604" Type="http://schemas.openxmlformats.org/officeDocument/2006/relationships/image" Target="../media/image340.png"/><Relationship Id="rId201" Type="http://schemas.openxmlformats.org/officeDocument/2006/relationships/image" Target="../media/image14110.png"/><Relationship Id="rId243" Type="http://schemas.openxmlformats.org/officeDocument/2006/relationships/image" Target="../media/image162.png"/><Relationship Id="rId285" Type="http://schemas.openxmlformats.org/officeDocument/2006/relationships/customXml" Target="../ink/ink280.xml"/><Relationship Id="rId450" Type="http://schemas.openxmlformats.org/officeDocument/2006/relationships/customXml" Target="../ink/ink363.xml"/><Relationship Id="rId506" Type="http://schemas.openxmlformats.org/officeDocument/2006/relationships/image" Target="../media/image291.png"/><Relationship Id="rId38" Type="http://schemas.openxmlformats.org/officeDocument/2006/relationships/customXml" Target="../ink/ink156.xml"/><Relationship Id="rId103" Type="http://schemas.openxmlformats.org/officeDocument/2006/relationships/image" Target="../media/image9210.png"/><Relationship Id="rId310" Type="http://schemas.openxmlformats.org/officeDocument/2006/relationships/image" Target="../media/image195.png"/><Relationship Id="rId492" Type="http://schemas.openxmlformats.org/officeDocument/2006/relationships/image" Target="../media/image284.png"/><Relationship Id="rId548" Type="http://schemas.openxmlformats.org/officeDocument/2006/relationships/image" Target="../media/image312.png"/><Relationship Id="rId91" Type="http://schemas.openxmlformats.org/officeDocument/2006/relationships/image" Target="../media/image8610.png"/><Relationship Id="rId145" Type="http://schemas.openxmlformats.org/officeDocument/2006/relationships/image" Target="../media/image11310.png"/><Relationship Id="rId187" Type="http://schemas.openxmlformats.org/officeDocument/2006/relationships/image" Target="../media/image13410.png"/><Relationship Id="rId352" Type="http://schemas.openxmlformats.org/officeDocument/2006/relationships/image" Target="../media/image216.png"/><Relationship Id="rId394" Type="http://schemas.openxmlformats.org/officeDocument/2006/relationships/image" Target="../media/image237.png"/><Relationship Id="rId408" Type="http://schemas.openxmlformats.org/officeDocument/2006/relationships/image" Target="../media/image244.png"/><Relationship Id="rId615" Type="http://schemas.openxmlformats.org/officeDocument/2006/relationships/customXml" Target="../ink/ink446.xml"/><Relationship Id="rId212" Type="http://schemas.openxmlformats.org/officeDocument/2006/relationships/customXml" Target="../ink/ink243.xml"/><Relationship Id="rId254" Type="http://schemas.openxmlformats.org/officeDocument/2006/relationships/image" Target="../media/image167.png"/><Relationship Id="rId49" Type="http://schemas.openxmlformats.org/officeDocument/2006/relationships/image" Target="../media/image6510.png"/><Relationship Id="rId114" Type="http://schemas.openxmlformats.org/officeDocument/2006/relationships/customXml" Target="../ink/ink194.xml"/><Relationship Id="rId296" Type="http://schemas.openxmlformats.org/officeDocument/2006/relationships/image" Target="../media/image188.png"/><Relationship Id="rId461" Type="http://schemas.openxmlformats.org/officeDocument/2006/relationships/customXml" Target="../ink/ink369.xml"/><Relationship Id="rId517" Type="http://schemas.openxmlformats.org/officeDocument/2006/relationships/customXml" Target="../ink/ink397.xml"/><Relationship Id="rId559" Type="http://schemas.openxmlformats.org/officeDocument/2006/relationships/customXml" Target="../ink/ink418.xml"/><Relationship Id="rId60" Type="http://schemas.openxmlformats.org/officeDocument/2006/relationships/customXml" Target="../ink/ink167.xml"/><Relationship Id="rId156" Type="http://schemas.openxmlformats.org/officeDocument/2006/relationships/customXml" Target="../ink/ink215.xml"/><Relationship Id="rId198" Type="http://schemas.openxmlformats.org/officeDocument/2006/relationships/customXml" Target="../ink/ink236.xml"/><Relationship Id="rId321" Type="http://schemas.openxmlformats.org/officeDocument/2006/relationships/customXml" Target="../ink/ink298.xml"/><Relationship Id="rId363" Type="http://schemas.openxmlformats.org/officeDocument/2006/relationships/customXml" Target="../ink/ink319.xml"/><Relationship Id="rId419" Type="http://schemas.openxmlformats.org/officeDocument/2006/relationships/customXml" Target="../ink/ink347.xml"/><Relationship Id="rId570" Type="http://schemas.openxmlformats.org/officeDocument/2006/relationships/image" Target="../media/image323.png"/><Relationship Id="rId626" Type="http://schemas.openxmlformats.org/officeDocument/2006/relationships/image" Target="../media/image351.png"/><Relationship Id="rId223" Type="http://schemas.openxmlformats.org/officeDocument/2006/relationships/image" Target="../media/image152.png"/><Relationship Id="rId430" Type="http://schemas.openxmlformats.org/officeDocument/2006/relationships/image" Target="../media/image255.png"/><Relationship Id="rId18" Type="http://schemas.openxmlformats.org/officeDocument/2006/relationships/customXml" Target="../ink/ink146.xml"/><Relationship Id="rId265" Type="http://schemas.openxmlformats.org/officeDocument/2006/relationships/customXml" Target="../ink/ink270.xml"/><Relationship Id="rId472" Type="http://schemas.openxmlformats.org/officeDocument/2006/relationships/image" Target="../media/image274.png"/><Relationship Id="rId528" Type="http://schemas.openxmlformats.org/officeDocument/2006/relationships/image" Target="../media/image302.png"/><Relationship Id="rId125" Type="http://schemas.openxmlformats.org/officeDocument/2006/relationships/image" Target="../media/image10310.png"/><Relationship Id="rId167" Type="http://schemas.openxmlformats.org/officeDocument/2006/relationships/image" Target="../media/image12410.png"/><Relationship Id="rId332" Type="http://schemas.openxmlformats.org/officeDocument/2006/relationships/image" Target="../media/image206.png"/><Relationship Id="rId374" Type="http://schemas.openxmlformats.org/officeDocument/2006/relationships/image" Target="../media/image227.png"/><Relationship Id="rId581" Type="http://schemas.openxmlformats.org/officeDocument/2006/relationships/customXml" Target="../ink/ink429.xml"/><Relationship Id="rId71" Type="http://schemas.openxmlformats.org/officeDocument/2006/relationships/image" Target="../media/image7610.png"/><Relationship Id="rId234" Type="http://schemas.openxmlformats.org/officeDocument/2006/relationships/customXml" Target="../ink/ink254.xml"/><Relationship Id="rId2" Type="http://schemas.openxmlformats.org/officeDocument/2006/relationships/customXml" Target="../ink/ink138.xml"/><Relationship Id="rId29" Type="http://schemas.openxmlformats.org/officeDocument/2006/relationships/image" Target="../media/image5510.png"/><Relationship Id="rId276" Type="http://schemas.openxmlformats.org/officeDocument/2006/relationships/image" Target="../media/image178.png"/><Relationship Id="rId441" Type="http://schemas.openxmlformats.org/officeDocument/2006/relationships/image" Target="../media/image259.png"/><Relationship Id="rId483" Type="http://schemas.openxmlformats.org/officeDocument/2006/relationships/customXml" Target="../ink/ink380.xml"/><Relationship Id="rId539" Type="http://schemas.openxmlformats.org/officeDocument/2006/relationships/customXml" Target="../ink/ink408.xml"/><Relationship Id="rId40" Type="http://schemas.openxmlformats.org/officeDocument/2006/relationships/customXml" Target="../ink/ink157.xml"/><Relationship Id="rId136" Type="http://schemas.openxmlformats.org/officeDocument/2006/relationships/customXml" Target="../ink/ink205.xml"/><Relationship Id="rId178" Type="http://schemas.openxmlformats.org/officeDocument/2006/relationships/customXml" Target="../ink/ink226.xml"/><Relationship Id="rId301" Type="http://schemas.openxmlformats.org/officeDocument/2006/relationships/customXml" Target="../ink/ink288.xml"/><Relationship Id="rId343" Type="http://schemas.openxmlformats.org/officeDocument/2006/relationships/customXml" Target="../ink/ink309.xml"/><Relationship Id="rId550" Type="http://schemas.openxmlformats.org/officeDocument/2006/relationships/image" Target="../media/image313.png"/><Relationship Id="rId82" Type="http://schemas.openxmlformats.org/officeDocument/2006/relationships/customXml" Target="../ink/ink178.xml"/><Relationship Id="rId203" Type="http://schemas.openxmlformats.org/officeDocument/2006/relationships/image" Target="../media/image14210.png"/><Relationship Id="rId385" Type="http://schemas.openxmlformats.org/officeDocument/2006/relationships/customXml" Target="../ink/ink330.xml"/><Relationship Id="rId592" Type="http://schemas.openxmlformats.org/officeDocument/2006/relationships/image" Target="../media/image334.png"/><Relationship Id="rId606" Type="http://schemas.openxmlformats.org/officeDocument/2006/relationships/image" Target="../media/image341.png"/><Relationship Id="rId245" Type="http://schemas.openxmlformats.org/officeDocument/2006/relationships/image" Target="../media/image163.png"/><Relationship Id="rId287" Type="http://schemas.openxmlformats.org/officeDocument/2006/relationships/customXml" Target="../ink/ink281.xml"/><Relationship Id="rId410" Type="http://schemas.openxmlformats.org/officeDocument/2006/relationships/image" Target="../media/image245.png"/><Relationship Id="rId452" Type="http://schemas.openxmlformats.org/officeDocument/2006/relationships/customXml" Target="../ink/ink364.xml"/><Relationship Id="rId494" Type="http://schemas.openxmlformats.org/officeDocument/2006/relationships/image" Target="../media/image285.png"/><Relationship Id="rId508" Type="http://schemas.openxmlformats.org/officeDocument/2006/relationships/image" Target="../media/image292.png"/><Relationship Id="rId105" Type="http://schemas.openxmlformats.org/officeDocument/2006/relationships/image" Target="../media/image9310.png"/><Relationship Id="rId147" Type="http://schemas.openxmlformats.org/officeDocument/2006/relationships/image" Target="../media/image11410.png"/><Relationship Id="rId312" Type="http://schemas.openxmlformats.org/officeDocument/2006/relationships/image" Target="../media/image196.png"/><Relationship Id="rId354" Type="http://schemas.openxmlformats.org/officeDocument/2006/relationships/image" Target="../media/image217.png"/><Relationship Id="rId51" Type="http://schemas.openxmlformats.org/officeDocument/2006/relationships/image" Target="../media/image6610.png"/><Relationship Id="rId93" Type="http://schemas.openxmlformats.org/officeDocument/2006/relationships/image" Target="../media/image8710.png"/><Relationship Id="rId189" Type="http://schemas.openxmlformats.org/officeDocument/2006/relationships/image" Target="../media/image1357.png"/><Relationship Id="rId396" Type="http://schemas.openxmlformats.org/officeDocument/2006/relationships/image" Target="../media/image238.png"/><Relationship Id="rId561" Type="http://schemas.openxmlformats.org/officeDocument/2006/relationships/customXml" Target="../ink/ink419.xml"/><Relationship Id="rId617" Type="http://schemas.openxmlformats.org/officeDocument/2006/relationships/customXml" Target="../ink/ink447.xml"/><Relationship Id="rId214" Type="http://schemas.openxmlformats.org/officeDocument/2006/relationships/customXml" Target="../ink/ink244.xml"/><Relationship Id="rId256" Type="http://schemas.openxmlformats.org/officeDocument/2006/relationships/image" Target="../media/image168.png"/><Relationship Id="rId298" Type="http://schemas.openxmlformats.org/officeDocument/2006/relationships/image" Target="../media/image189.png"/><Relationship Id="rId421" Type="http://schemas.openxmlformats.org/officeDocument/2006/relationships/customXml" Target="../ink/ink348.xml"/><Relationship Id="rId463" Type="http://schemas.openxmlformats.org/officeDocument/2006/relationships/customXml" Target="../ink/ink370.xml"/><Relationship Id="rId519" Type="http://schemas.openxmlformats.org/officeDocument/2006/relationships/customXml" Target="../ink/ink398.xml"/><Relationship Id="rId116" Type="http://schemas.openxmlformats.org/officeDocument/2006/relationships/customXml" Target="../ink/ink195.xml"/><Relationship Id="rId158" Type="http://schemas.openxmlformats.org/officeDocument/2006/relationships/customXml" Target="../ink/ink216.xml"/><Relationship Id="rId323" Type="http://schemas.openxmlformats.org/officeDocument/2006/relationships/customXml" Target="../ink/ink299.xml"/><Relationship Id="rId530" Type="http://schemas.openxmlformats.org/officeDocument/2006/relationships/image" Target="../media/image303.png"/><Relationship Id="rId20" Type="http://schemas.openxmlformats.org/officeDocument/2006/relationships/customXml" Target="../ink/ink147.xml"/><Relationship Id="rId62" Type="http://schemas.openxmlformats.org/officeDocument/2006/relationships/customXml" Target="../ink/ink168.xml"/><Relationship Id="rId365" Type="http://schemas.openxmlformats.org/officeDocument/2006/relationships/customXml" Target="../ink/ink320.xml"/><Relationship Id="rId572" Type="http://schemas.openxmlformats.org/officeDocument/2006/relationships/image" Target="../media/image324.png"/><Relationship Id="rId628" Type="http://schemas.openxmlformats.org/officeDocument/2006/relationships/image" Target="../media/image352.png"/><Relationship Id="rId225" Type="http://schemas.openxmlformats.org/officeDocument/2006/relationships/image" Target="../media/image153.png"/><Relationship Id="rId267" Type="http://schemas.openxmlformats.org/officeDocument/2006/relationships/customXml" Target="../ink/ink271.xml"/><Relationship Id="rId432" Type="http://schemas.openxmlformats.org/officeDocument/2006/relationships/image" Target="../media/image256.png"/><Relationship Id="rId474" Type="http://schemas.openxmlformats.org/officeDocument/2006/relationships/image" Target="../media/image275.png"/><Relationship Id="rId127" Type="http://schemas.openxmlformats.org/officeDocument/2006/relationships/image" Target="../media/image10410.png"/><Relationship Id="rId31" Type="http://schemas.openxmlformats.org/officeDocument/2006/relationships/image" Target="../media/image5610.png"/><Relationship Id="rId73" Type="http://schemas.openxmlformats.org/officeDocument/2006/relationships/image" Target="../media/image7710.png"/><Relationship Id="rId169" Type="http://schemas.openxmlformats.org/officeDocument/2006/relationships/image" Target="../media/image12510.png"/><Relationship Id="rId334" Type="http://schemas.openxmlformats.org/officeDocument/2006/relationships/image" Target="../media/image207.png"/><Relationship Id="rId376" Type="http://schemas.openxmlformats.org/officeDocument/2006/relationships/image" Target="../media/image228.png"/><Relationship Id="rId541" Type="http://schemas.openxmlformats.org/officeDocument/2006/relationships/customXml" Target="../ink/ink409.xml"/><Relationship Id="rId583" Type="http://schemas.openxmlformats.org/officeDocument/2006/relationships/customXml" Target="../ink/ink430.xml"/><Relationship Id="rId4" Type="http://schemas.openxmlformats.org/officeDocument/2006/relationships/customXml" Target="../ink/ink139.xml"/><Relationship Id="rId180" Type="http://schemas.openxmlformats.org/officeDocument/2006/relationships/customXml" Target="../ink/ink227.xml"/><Relationship Id="rId236" Type="http://schemas.openxmlformats.org/officeDocument/2006/relationships/customXml" Target="../ink/ink255.xml"/><Relationship Id="rId278" Type="http://schemas.openxmlformats.org/officeDocument/2006/relationships/image" Target="../media/image179.png"/><Relationship Id="rId401" Type="http://schemas.openxmlformats.org/officeDocument/2006/relationships/customXml" Target="../ink/ink338.xml"/><Relationship Id="rId443" Type="http://schemas.openxmlformats.org/officeDocument/2006/relationships/image" Target="../media/image260.png"/><Relationship Id="rId303" Type="http://schemas.openxmlformats.org/officeDocument/2006/relationships/customXml" Target="../ink/ink289.xml"/><Relationship Id="rId485" Type="http://schemas.openxmlformats.org/officeDocument/2006/relationships/customXml" Target="../ink/ink381.xml"/><Relationship Id="rId42" Type="http://schemas.openxmlformats.org/officeDocument/2006/relationships/customXml" Target="../ink/ink158.xml"/><Relationship Id="rId84" Type="http://schemas.openxmlformats.org/officeDocument/2006/relationships/customXml" Target="../ink/ink179.xml"/><Relationship Id="rId138" Type="http://schemas.openxmlformats.org/officeDocument/2006/relationships/customXml" Target="../ink/ink206.xml"/><Relationship Id="rId345" Type="http://schemas.openxmlformats.org/officeDocument/2006/relationships/customXml" Target="../ink/ink310.xml"/><Relationship Id="rId387" Type="http://schemas.openxmlformats.org/officeDocument/2006/relationships/customXml" Target="../ink/ink331.xml"/><Relationship Id="rId510" Type="http://schemas.openxmlformats.org/officeDocument/2006/relationships/image" Target="../media/image293.png"/><Relationship Id="rId552" Type="http://schemas.openxmlformats.org/officeDocument/2006/relationships/image" Target="../media/image314.png"/><Relationship Id="rId594" Type="http://schemas.openxmlformats.org/officeDocument/2006/relationships/image" Target="../media/image335.png"/><Relationship Id="rId608" Type="http://schemas.openxmlformats.org/officeDocument/2006/relationships/image" Target="../media/image342.png"/><Relationship Id="rId191" Type="http://schemas.openxmlformats.org/officeDocument/2006/relationships/image" Target="../media/image13610.png"/><Relationship Id="rId205" Type="http://schemas.openxmlformats.org/officeDocument/2006/relationships/image" Target="../media/image14310.png"/><Relationship Id="rId247" Type="http://schemas.openxmlformats.org/officeDocument/2006/relationships/image" Target="../media/image164.png"/><Relationship Id="rId412" Type="http://schemas.openxmlformats.org/officeDocument/2006/relationships/image" Target="../media/image246.png"/><Relationship Id="rId107" Type="http://schemas.openxmlformats.org/officeDocument/2006/relationships/image" Target="../media/image9410.png"/><Relationship Id="rId289" Type="http://schemas.openxmlformats.org/officeDocument/2006/relationships/customXml" Target="../ink/ink282.xml"/><Relationship Id="rId454" Type="http://schemas.openxmlformats.org/officeDocument/2006/relationships/image" Target="../media/image265.png"/><Relationship Id="rId496" Type="http://schemas.openxmlformats.org/officeDocument/2006/relationships/image" Target="../media/image286.png"/><Relationship Id="rId11" Type="http://schemas.openxmlformats.org/officeDocument/2006/relationships/image" Target="../media/image4610.png"/><Relationship Id="rId53" Type="http://schemas.openxmlformats.org/officeDocument/2006/relationships/image" Target="../media/image6710.png"/><Relationship Id="rId149" Type="http://schemas.openxmlformats.org/officeDocument/2006/relationships/image" Target="../media/image11510.png"/><Relationship Id="rId314" Type="http://schemas.openxmlformats.org/officeDocument/2006/relationships/image" Target="../media/image197.png"/><Relationship Id="rId356" Type="http://schemas.openxmlformats.org/officeDocument/2006/relationships/image" Target="../media/image218.png"/><Relationship Id="rId398" Type="http://schemas.openxmlformats.org/officeDocument/2006/relationships/image" Target="../media/image239.png"/><Relationship Id="rId521" Type="http://schemas.openxmlformats.org/officeDocument/2006/relationships/customXml" Target="../ink/ink399.xml"/><Relationship Id="rId563" Type="http://schemas.openxmlformats.org/officeDocument/2006/relationships/customXml" Target="../ink/ink420.xml"/><Relationship Id="rId619" Type="http://schemas.openxmlformats.org/officeDocument/2006/relationships/customXml" Target="../ink/ink448.xml"/><Relationship Id="rId95" Type="http://schemas.openxmlformats.org/officeDocument/2006/relationships/image" Target="../media/image8810.png"/><Relationship Id="rId160" Type="http://schemas.openxmlformats.org/officeDocument/2006/relationships/customXml" Target="../ink/ink217.xml"/><Relationship Id="rId216" Type="http://schemas.openxmlformats.org/officeDocument/2006/relationships/customXml" Target="../ink/ink245.xml"/><Relationship Id="rId423" Type="http://schemas.openxmlformats.org/officeDocument/2006/relationships/customXml" Target="../ink/ink349.xml"/><Relationship Id="rId258" Type="http://schemas.openxmlformats.org/officeDocument/2006/relationships/image" Target="../media/image169.png"/><Relationship Id="rId465" Type="http://schemas.openxmlformats.org/officeDocument/2006/relationships/customXml" Target="../ink/ink371.xml"/><Relationship Id="rId630" Type="http://schemas.openxmlformats.org/officeDocument/2006/relationships/image" Target="../media/image353.png"/><Relationship Id="rId22" Type="http://schemas.openxmlformats.org/officeDocument/2006/relationships/customXml" Target="../ink/ink148.xml"/><Relationship Id="rId64" Type="http://schemas.openxmlformats.org/officeDocument/2006/relationships/customXml" Target="../ink/ink169.xml"/><Relationship Id="rId118" Type="http://schemas.openxmlformats.org/officeDocument/2006/relationships/customXml" Target="../ink/ink196.xml"/><Relationship Id="rId325" Type="http://schemas.openxmlformats.org/officeDocument/2006/relationships/customXml" Target="../ink/ink300.xml"/><Relationship Id="rId367" Type="http://schemas.openxmlformats.org/officeDocument/2006/relationships/customXml" Target="../ink/ink321.xml"/><Relationship Id="rId532" Type="http://schemas.openxmlformats.org/officeDocument/2006/relationships/image" Target="../media/image304.png"/><Relationship Id="rId574" Type="http://schemas.openxmlformats.org/officeDocument/2006/relationships/image" Target="../media/image325.png"/><Relationship Id="rId171" Type="http://schemas.openxmlformats.org/officeDocument/2006/relationships/image" Target="../media/image12610.png"/><Relationship Id="rId227" Type="http://schemas.openxmlformats.org/officeDocument/2006/relationships/image" Target="../media/image154.png"/><Relationship Id="rId269" Type="http://schemas.openxmlformats.org/officeDocument/2006/relationships/customXml" Target="../ink/ink272.xml"/><Relationship Id="rId434" Type="http://schemas.openxmlformats.org/officeDocument/2006/relationships/image" Target="../media/image257.png"/><Relationship Id="rId476" Type="http://schemas.openxmlformats.org/officeDocument/2006/relationships/image" Target="../media/image276.png"/><Relationship Id="rId33" Type="http://schemas.openxmlformats.org/officeDocument/2006/relationships/image" Target="../media/image5710.png"/><Relationship Id="rId129" Type="http://schemas.openxmlformats.org/officeDocument/2006/relationships/image" Target="../media/image10510.png"/><Relationship Id="rId280" Type="http://schemas.openxmlformats.org/officeDocument/2006/relationships/image" Target="../media/image180.png"/><Relationship Id="rId336" Type="http://schemas.openxmlformats.org/officeDocument/2006/relationships/image" Target="../media/image208.png"/><Relationship Id="rId501" Type="http://schemas.openxmlformats.org/officeDocument/2006/relationships/customXml" Target="../ink/ink389.xml"/><Relationship Id="rId543" Type="http://schemas.openxmlformats.org/officeDocument/2006/relationships/customXml" Target="../ink/ink410.xml"/><Relationship Id="rId75" Type="http://schemas.openxmlformats.org/officeDocument/2006/relationships/image" Target="../media/image7810.png"/><Relationship Id="rId140" Type="http://schemas.openxmlformats.org/officeDocument/2006/relationships/customXml" Target="../ink/ink207.xml"/><Relationship Id="rId182" Type="http://schemas.openxmlformats.org/officeDocument/2006/relationships/customXml" Target="../ink/ink228.xml"/><Relationship Id="rId378" Type="http://schemas.openxmlformats.org/officeDocument/2006/relationships/image" Target="../media/image229.png"/><Relationship Id="rId403" Type="http://schemas.openxmlformats.org/officeDocument/2006/relationships/customXml" Target="../ink/ink339.xml"/><Relationship Id="rId585" Type="http://schemas.openxmlformats.org/officeDocument/2006/relationships/customXml" Target="../ink/ink431.xml"/><Relationship Id="rId6" Type="http://schemas.openxmlformats.org/officeDocument/2006/relationships/customXml" Target="../ink/ink140.xml"/><Relationship Id="rId238" Type="http://schemas.openxmlformats.org/officeDocument/2006/relationships/customXml" Target="../ink/ink256.xml"/><Relationship Id="rId445" Type="http://schemas.openxmlformats.org/officeDocument/2006/relationships/image" Target="../media/image261.png"/><Relationship Id="rId487" Type="http://schemas.openxmlformats.org/officeDocument/2006/relationships/customXml" Target="../ink/ink382.xml"/><Relationship Id="rId610" Type="http://schemas.openxmlformats.org/officeDocument/2006/relationships/image" Target="../media/image343.png"/><Relationship Id="rId291" Type="http://schemas.openxmlformats.org/officeDocument/2006/relationships/customXml" Target="../ink/ink283.xml"/><Relationship Id="rId305" Type="http://schemas.openxmlformats.org/officeDocument/2006/relationships/customXml" Target="../ink/ink290.xml"/><Relationship Id="rId347" Type="http://schemas.openxmlformats.org/officeDocument/2006/relationships/customXml" Target="../ink/ink311.xml"/><Relationship Id="rId512" Type="http://schemas.openxmlformats.org/officeDocument/2006/relationships/image" Target="../media/image294.png"/><Relationship Id="rId44" Type="http://schemas.openxmlformats.org/officeDocument/2006/relationships/customXml" Target="../ink/ink159.xml"/><Relationship Id="rId86" Type="http://schemas.openxmlformats.org/officeDocument/2006/relationships/customXml" Target="../ink/ink180.xml"/><Relationship Id="rId151" Type="http://schemas.openxmlformats.org/officeDocument/2006/relationships/image" Target="../media/image11610.png"/><Relationship Id="rId389" Type="http://schemas.openxmlformats.org/officeDocument/2006/relationships/customXml" Target="../ink/ink332.xml"/><Relationship Id="rId554" Type="http://schemas.openxmlformats.org/officeDocument/2006/relationships/image" Target="../media/image315.png"/><Relationship Id="rId596" Type="http://schemas.openxmlformats.org/officeDocument/2006/relationships/image" Target="../media/image336.png"/><Relationship Id="rId193" Type="http://schemas.openxmlformats.org/officeDocument/2006/relationships/image" Target="../media/image13710.png"/><Relationship Id="rId207" Type="http://schemas.openxmlformats.org/officeDocument/2006/relationships/image" Target="../media/image144.png"/><Relationship Id="rId249" Type="http://schemas.openxmlformats.org/officeDocument/2006/relationships/customXml" Target="../ink/ink262.xml"/><Relationship Id="rId414" Type="http://schemas.openxmlformats.org/officeDocument/2006/relationships/image" Target="../media/image247.png"/><Relationship Id="rId456" Type="http://schemas.openxmlformats.org/officeDocument/2006/relationships/image" Target="../media/image266.png"/><Relationship Id="rId498" Type="http://schemas.openxmlformats.org/officeDocument/2006/relationships/image" Target="../media/image287.png"/><Relationship Id="rId621" Type="http://schemas.openxmlformats.org/officeDocument/2006/relationships/customXml" Target="../ink/ink449.xml"/><Relationship Id="rId13" Type="http://schemas.openxmlformats.org/officeDocument/2006/relationships/image" Target="../media/image4710.png"/><Relationship Id="rId109" Type="http://schemas.openxmlformats.org/officeDocument/2006/relationships/image" Target="../media/image9510.png"/><Relationship Id="rId260" Type="http://schemas.openxmlformats.org/officeDocument/2006/relationships/image" Target="../media/image170.png"/><Relationship Id="rId316" Type="http://schemas.openxmlformats.org/officeDocument/2006/relationships/image" Target="../media/image198.png"/><Relationship Id="rId523" Type="http://schemas.openxmlformats.org/officeDocument/2006/relationships/customXml" Target="../ink/ink400.xml"/><Relationship Id="rId55" Type="http://schemas.openxmlformats.org/officeDocument/2006/relationships/image" Target="../media/image6810.png"/><Relationship Id="rId97" Type="http://schemas.openxmlformats.org/officeDocument/2006/relationships/image" Target="../media/image8910.png"/><Relationship Id="rId120" Type="http://schemas.openxmlformats.org/officeDocument/2006/relationships/customXml" Target="../ink/ink197.xml"/><Relationship Id="rId358" Type="http://schemas.openxmlformats.org/officeDocument/2006/relationships/image" Target="../media/image219.png"/><Relationship Id="rId565" Type="http://schemas.openxmlformats.org/officeDocument/2006/relationships/customXml" Target="../ink/ink421.xml"/><Relationship Id="rId162" Type="http://schemas.openxmlformats.org/officeDocument/2006/relationships/customXml" Target="../ink/ink218.xml"/><Relationship Id="rId218" Type="http://schemas.openxmlformats.org/officeDocument/2006/relationships/customXml" Target="../ink/ink246.xml"/><Relationship Id="rId425" Type="http://schemas.openxmlformats.org/officeDocument/2006/relationships/customXml" Target="../ink/ink350.xml"/><Relationship Id="rId467" Type="http://schemas.openxmlformats.org/officeDocument/2006/relationships/customXml" Target="../ink/ink372.xml"/><Relationship Id="rId632" Type="http://schemas.openxmlformats.org/officeDocument/2006/relationships/image" Target="../media/image354.png"/><Relationship Id="rId271" Type="http://schemas.openxmlformats.org/officeDocument/2006/relationships/customXml" Target="../ink/ink273.xml"/><Relationship Id="rId24" Type="http://schemas.openxmlformats.org/officeDocument/2006/relationships/customXml" Target="../ink/ink149.xml"/><Relationship Id="rId66" Type="http://schemas.openxmlformats.org/officeDocument/2006/relationships/customXml" Target="../ink/ink170.xml"/><Relationship Id="rId131" Type="http://schemas.openxmlformats.org/officeDocument/2006/relationships/image" Target="../media/image10610.png"/><Relationship Id="rId327" Type="http://schemas.openxmlformats.org/officeDocument/2006/relationships/customXml" Target="../ink/ink301.xml"/><Relationship Id="rId369" Type="http://schemas.openxmlformats.org/officeDocument/2006/relationships/customXml" Target="../ink/ink322.xml"/><Relationship Id="rId534" Type="http://schemas.openxmlformats.org/officeDocument/2006/relationships/image" Target="../media/image305.png"/><Relationship Id="rId576" Type="http://schemas.openxmlformats.org/officeDocument/2006/relationships/image" Target="../media/image326.png"/><Relationship Id="rId173" Type="http://schemas.openxmlformats.org/officeDocument/2006/relationships/image" Target="../media/image12710.png"/><Relationship Id="rId229" Type="http://schemas.openxmlformats.org/officeDocument/2006/relationships/image" Target="../media/image155.png"/><Relationship Id="rId380" Type="http://schemas.openxmlformats.org/officeDocument/2006/relationships/image" Target="../media/image230.png"/><Relationship Id="rId436" Type="http://schemas.openxmlformats.org/officeDocument/2006/relationships/image" Target="../media/image8.png"/><Relationship Id="rId601" Type="http://schemas.openxmlformats.org/officeDocument/2006/relationships/customXml" Target="../ink/ink439.xml"/><Relationship Id="rId240" Type="http://schemas.openxmlformats.org/officeDocument/2006/relationships/customXml" Target="../ink/ink257.xml"/><Relationship Id="rId478" Type="http://schemas.openxmlformats.org/officeDocument/2006/relationships/image" Target="../media/image277.png"/><Relationship Id="rId35" Type="http://schemas.openxmlformats.org/officeDocument/2006/relationships/image" Target="../media/image5810.png"/><Relationship Id="rId77" Type="http://schemas.openxmlformats.org/officeDocument/2006/relationships/image" Target="../media/image7910.png"/><Relationship Id="rId100" Type="http://schemas.openxmlformats.org/officeDocument/2006/relationships/customXml" Target="../ink/ink187.xml"/><Relationship Id="rId282" Type="http://schemas.openxmlformats.org/officeDocument/2006/relationships/image" Target="../media/image181.png"/><Relationship Id="rId338" Type="http://schemas.openxmlformats.org/officeDocument/2006/relationships/image" Target="../media/image209.png"/><Relationship Id="rId503" Type="http://schemas.openxmlformats.org/officeDocument/2006/relationships/customXml" Target="../ink/ink390.xml"/><Relationship Id="rId545" Type="http://schemas.openxmlformats.org/officeDocument/2006/relationships/customXml" Target="../ink/ink411.xml"/><Relationship Id="rId587" Type="http://schemas.openxmlformats.org/officeDocument/2006/relationships/customXml" Target="../ink/ink432.xml"/><Relationship Id="rId8" Type="http://schemas.openxmlformats.org/officeDocument/2006/relationships/customXml" Target="../ink/ink141.xml"/><Relationship Id="rId142" Type="http://schemas.openxmlformats.org/officeDocument/2006/relationships/customXml" Target="../ink/ink208.xml"/><Relationship Id="rId184" Type="http://schemas.openxmlformats.org/officeDocument/2006/relationships/customXml" Target="../ink/ink229.xml"/><Relationship Id="rId391" Type="http://schemas.openxmlformats.org/officeDocument/2006/relationships/customXml" Target="../ink/ink333.xml"/><Relationship Id="rId405" Type="http://schemas.openxmlformats.org/officeDocument/2006/relationships/customXml" Target="../ink/ink340.xml"/><Relationship Id="rId447" Type="http://schemas.openxmlformats.org/officeDocument/2006/relationships/image" Target="../media/image262.png"/><Relationship Id="rId612" Type="http://schemas.openxmlformats.org/officeDocument/2006/relationships/image" Target="../media/image344.png"/><Relationship Id="rId251" Type="http://schemas.openxmlformats.org/officeDocument/2006/relationships/customXml" Target="../ink/ink263.xml"/><Relationship Id="rId489" Type="http://schemas.openxmlformats.org/officeDocument/2006/relationships/customXml" Target="../ink/ink383.xml"/><Relationship Id="rId46" Type="http://schemas.openxmlformats.org/officeDocument/2006/relationships/customXml" Target="../ink/ink160.xml"/><Relationship Id="rId293" Type="http://schemas.openxmlformats.org/officeDocument/2006/relationships/customXml" Target="../ink/ink284.xml"/><Relationship Id="rId307" Type="http://schemas.openxmlformats.org/officeDocument/2006/relationships/customXml" Target="../ink/ink291.xml"/><Relationship Id="rId349" Type="http://schemas.openxmlformats.org/officeDocument/2006/relationships/customXml" Target="../ink/ink312.xml"/><Relationship Id="rId514" Type="http://schemas.openxmlformats.org/officeDocument/2006/relationships/image" Target="../media/image295.png"/><Relationship Id="rId556" Type="http://schemas.openxmlformats.org/officeDocument/2006/relationships/image" Target="../media/image316.png"/><Relationship Id="rId88" Type="http://schemas.openxmlformats.org/officeDocument/2006/relationships/customXml" Target="../ink/ink181.xml"/><Relationship Id="rId111" Type="http://schemas.openxmlformats.org/officeDocument/2006/relationships/image" Target="../media/image9610.png"/><Relationship Id="rId153" Type="http://schemas.openxmlformats.org/officeDocument/2006/relationships/image" Target="../media/image11710.png"/><Relationship Id="rId195" Type="http://schemas.openxmlformats.org/officeDocument/2006/relationships/image" Target="../media/image13810.png"/><Relationship Id="rId209" Type="http://schemas.openxmlformats.org/officeDocument/2006/relationships/image" Target="../media/image145.png"/><Relationship Id="rId360" Type="http://schemas.openxmlformats.org/officeDocument/2006/relationships/image" Target="../media/image220.png"/><Relationship Id="rId416" Type="http://schemas.openxmlformats.org/officeDocument/2006/relationships/image" Target="../media/image248.png"/><Relationship Id="rId598" Type="http://schemas.openxmlformats.org/officeDocument/2006/relationships/image" Target="../media/image337.png"/><Relationship Id="rId220" Type="http://schemas.openxmlformats.org/officeDocument/2006/relationships/customXml" Target="../ink/ink247.xml"/><Relationship Id="rId458" Type="http://schemas.openxmlformats.org/officeDocument/2006/relationships/image" Target="../media/image267.png"/><Relationship Id="rId623" Type="http://schemas.openxmlformats.org/officeDocument/2006/relationships/customXml" Target="../ink/ink450.xml"/><Relationship Id="rId15" Type="http://schemas.openxmlformats.org/officeDocument/2006/relationships/image" Target="../media/image4810.png"/><Relationship Id="rId57" Type="http://schemas.openxmlformats.org/officeDocument/2006/relationships/image" Target="../media/image6910.png"/><Relationship Id="rId262" Type="http://schemas.openxmlformats.org/officeDocument/2006/relationships/image" Target="../media/image171.png"/><Relationship Id="rId318" Type="http://schemas.openxmlformats.org/officeDocument/2006/relationships/image" Target="../media/image199.png"/><Relationship Id="rId525" Type="http://schemas.openxmlformats.org/officeDocument/2006/relationships/customXml" Target="../ink/ink401.xml"/><Relationship Id="rId567" Type="http://schemas.openxmlformats.org/officeDocument/2006/relationships/customXml" Target="../ink/ink422.xml"/><Relationship Id="rId99" Type="http://schemas.openxmlformats.org/officeDocument/2006/relationships/image" Target="../media/image9010.png"/><Relationship Id="rId122" Type="http://schemas.openxmlformats.org/officeDocument/2006/relationships/customXml" Target="../ink/ink198.xml"/><Relationship Id="rId164" Type="http://schemas.openxmlformats.org/officeDocument/2006/relationships/customXml" Target="../ink/ink219.xml"/><Relationship Id="rId371" Type="http://schemas.openxmlformats.org/officeDocument/2006/relationships/customXml" Target="../ink/ink323.xml"/><Relationship Id="rId427" Type="http://schemas.openxmlformats.org/officeDocument/2006/relationships/customXml" Target="../ink/ink351.xml"/><Relationship Id="rId469" Type="http://schemas.openxmlformats.org/officeDocument/2006/relationships/customXml" Target="../ink/ink373.xml"/><Relationship Id="rId634" Type="http://schemas.openxmlformats.org/officeDocument/2006/relationships/image" Target="../media/image355.png"/><Relationship Id="rId26" Type="http://schemas.openxmlformats.org/officeDocument/2006/relationships/customXml" Target="../ink/ink150.xml"/><Relationship Id="rId231" Type="http://schemas.openxmlformats.org/officeDocument/2006/relationships/image" Target="../media/image156.png"/><Relationship Id="rId273" Type="http://schemas.openxmlformats.org/officeDocument/2006/relationships/customXml" Target="../ink/ink274.xml"/><Relationship Id="rId329" Type="http://schemas.openxmlformats.org/officeDocument/2006/relationships/customXml" Target="../ink/ink302.xml"/><Relationship Id="rId480" Type="http://schemas.openxmlformats.org/officeDocument/2006/relationships/image" Target="../media/image278.png"/><Relationship Id="rId536" Type="http://schemas.openxmlformats.org/officeDocument/2006/relationships/image" Target="../media/image306.png"/><Relationship Id="rId68" Type="http://schemas.openxmlformats.org/officeDocument/2006/relationships/customXml" Target="../ink/ink171.xml"/><Relationship Id="rId133" Type="http://schemas.openxmlformats.org/officeDocument/2006/relationships/image" Target="../media/image10710.png"/><Relationship Id="rId175" Type="http://schemas.openxmlformats.org/officeDocument/2006/relationships/image" Target="../media/image12810.png"/><Relationship Id="rId340" Type="http://schemas.openxmlformats.org/officeDocument/2006/relationships/image" Target="../media/image210.png"/><Relationship Id="rId578" Type="http://schemas.openxmlformats.org/officeDocument/2006/relationships/image" Target="../media/image327.png"/><Relationship Id="rId200" Type="http://schemas.openxmlformats.org/officeDocument/2006/relationships/customXml" Target="../ink/ink237.xml"/><Relationship Id="rId382" Type="http://schemas.openxmlformats.org/officeDocument/2006/relationships/image" Target="../media/image231.png"/><Relationship Id="rId438" Type="http://schemas.openxmlformats.org/officeDocument/2006/relationships/customXml" Target="../ink/ink357.xml"/><Relationship Id="rId603" Type="http://schemas.openxmlformats.org/officeDocument/2006/relationships/customXml" Target="../ink/ink440.xml"/><Relationship Id="rId242" Type="http://schemas.openxmlformats.org/officeDocument/2006/relationships/customXml" Target="../ink/ink258.xml"/><Relationship Id="rId284" Type="http://schemas.openxmlformats.org/officeDocument/2006/relationships/image" Target="../media/image182.png"/><Relationship Id="rId491" Type="http://schemas.openxmlformats.org/officeDocument/2006/relationships/customXml" Target="../ink/ink384.xml"/><Relationship Id="rId505" Type="http://schemas.openxmlformats.org/officeDocument/2006/relationships/customXml" Target="../ink/ink391.xml"/><Relationship Id="rId37" Type="http://schemas.openxmlformats.org/officeDocument/2006/relationships/image" Target="../media/image5910.png"/><Relationship Id="rId79" Type="http://schemas.openxmlformats.org/officeDocument/2006/relationships/image" Target="../media/image8010.png"/><Relationship Id="rId102" Type="http://schemas.openxmlformats.org/officeDocument/2006/relationships/customXml" Target="../ink/ink188.xml"/><Relationship Id="rId144" Type="http://schemas.openxmlformats.org/officeDocument/2006/relationships/customXml" Target="../ink/ink209.xml"/><Relationship Id="rId547" Type="http://schemas.openxmlformats.org/officeDocument/2006/relationships/customXml" Target="../ink/ink412.xml"/><Relationship Id="rId589" Type="http://schemas.openxmlformats.org/officeDocument/2006/relationships/customXml" Target="../ink/ink433.xml"/><Relationship Id="rId90" Type="http://schemas.openxmlformats.org/officeDocument/2006/relationships/customXml" Target="../ink/ink182.xml"/><Relationship Id="rId186" Type="http://schemas.openxmlformats.org/officeDocument/2006/relationships/customXml" Target="../ink/ink230.xml"/><Relationship Id="rId351" Type="http://schemas.openxmlformats.org/officeDocument/2006/relationships/customXml" Target="../ink/ink313.xml"/><Relationship Id="rId393" Type="http://schemas.openxmlformats.org/officeDocument/2006/relationships/customXml" Target="../ink/ink334.xml"/><Relationship Id="rId407" Type="http://schemas.openxmlformats.org/officeDocument/2006/relationships/customXml" Target="../ink/ink341.xml"/><Relationship Id="rId449" Type="http://schemas.openxmlformats.org/officeDocument/2006/relationships/image" Target="../media/image263.png"/><Relationship Id="rId614" Type="http://schemas.openxmlformats.org/officeDocument/2006/relationships/image" Target="../media/image345.png"/><Relationship Id="rId211" Type="http://schemas.openxmlformats.org/officeDocument/2006/relationships/image" Target="../media/image146.png"/><Relationship Id="rId253" Type="http://schemas.openxmlformats.org/officeDocument/2006/relationships/customXml" Target="../ink/ink264.xml"/><Relationship Id="rId295" Type="http://schemas.openxmlformats.org/officeDocument/2006/relationships/customXml" Target="../ink/ink285.xml"/><Relationship Id="rId309" Type="http://schemas.openxmlformats.org/officeDocument/2006/relationships/customXml" Target="../ink/ink292.xml"/><Relationship Id="rId460" Type="http://schemas.openxmlformats.org/officeDocument/2006/relationships/image" Target="../media/image268.png"/><Relationship Id="rId516" Type="http://schemas.openxmlformats.org/officeDocument/2006/relationships/image" Target="../media/image296.png"/><Relationship Id="rId48" Type="http://schemas.openxmlformats.org/officeDocument/2006/relationships/customXml" Target="../ink/ink161.xml"/><Relationship Id="rId113" Type="http://schemas.openxmlformats.org/officeDocument/2006/relationships/image" Target="../media/image9710.png"/><Relationship Id="rId320" Type="http://schemas.openxmlformats.org/officeDocument/2006/relationships/image" Target="../media/image200.png"/><Relationship Id="rId558" Type="http://schemas.openxmlformats.org/officeDocument/2006/relationships/image" Target="../media/image317.png"/><Relationship Id="rId155" Type="http://schemas.openxmlformats.org/officeDocument/2006/relationships/image" Target="../media/image11810.png"/><Relationship Id="rId197" Type="http://schemas.openxmlformats.org/officeDocument/2006/relationships/image" Target="../media/image13910.png"/><Relationship Id="rId362" Type="http://schemas.openxmlformats.org/officeDocument/2006/relationships/image" Target="../media/image221.png"/><Relationship Id="rId418" Type="http://schemas.openxmlformats.org/officeDocument/2006/relationships/image" Target="../media/image249.png"/><Relationship Id="rId625" Type="http://schemas.openxmlformats.org/officeDocument/2006/relationships/customXml" Target="../ink/ink451.xml"/><Relationship Id="rId222" Type="http://schemas.openxmlformats.org/officeDocument/2006/relationships/customXml" Target="../ink/ink248.xml"/><Relationship Id="rId264" Type="http://schemas.openxmlformats.org/officeDocument/2006/relationships/image" Target="../media/image172.png"/><Relationship Id="rId471" Type="http://schemas.openxmlformats.org/officeDocument/2006/relationships/customXml" Target="../ink/ink374.xml"/><Relationship Id="rId17" Type="http://schemas.openxmlformats.org/officeDocument/2006/relationships/image" Target="../media/image4910.png"/><Relationship Id="rId59" Type="http://schemas.openxmlformats.org/officeDocument/2006/relationships/image" Target="../media/image7010.png"/><Relationship Id="rId124" Type="http://schemas.openxmlformats.org/officeDocument/2006/relationships/customXml" Target="../ink/ink199.xml"/><Relationship Id="rId527" Type="http://schemas.openxmlformats.org/officeDocument/2006/relationships/customXml" Target="../ink/ink402.xml"/><Relationship Id="rId569" Type="http://schemas.openxmlformats.org/officeDocument/2006/relationships/customXml" Target="../ink/ink423.xml"/><Relationship Id="rId70" Type="http://schemas.openxmlformats.org/officeDocument/2006/relationships/customXml" Target="../ink/ink172.xml"/><Relationship Id="rId166" Type="http://schemas.openxmlformats.org/officeDocument/2006/relationships/customXml" Target="../ink/ink220.xml"/><Relationship Id="rId331" Type="http://schemas.openxmlformats.org/officeDocument/2006/relationships/customXml" Target="../ink/ink303.xml"/><Relationship Id="rId373" Type="http://schemas.openxmlformats.org/officeDocument/2006/relationships/customXml" Target="../ink/ink324.xml"/><Relationship Id="rId429" Type="http://schemas.openxmlformats.org/officeDocument/2006/relationships/customXml" Target="../ink/ink352.xml"/><Relationship Id="rId580" Type="http://schemas.openxmlformats.org/officeDocument/2006/relationships/image" Target="../media/image328.png"/><Relationship Id="rId1" Type="http://schemas.openxmlformats.org/officeDocument/2006/relationships/slideLayout" Target="../slideLayouts/slideLayout2.xml"/><Relationship Id="rId233" Type="http://schemas.openxmlformats.org/officeDocument/2006/relationships/image" Target="../media/image157.png"/><Relationship Id="rId440" Type="http://schemas.openxmlformats.org/officeDocument/2006/relationships/customXml" Target="../ink/ink358.xml"/><Relationship Id="rId28" Type="http://schemas.openxmlformats.org/officeDocument/2006/relationships/customXml" Target="../ink/ink151.xml"/><Relationship Id="rId275" Type="http://schemas.openxmlformats.org/officeDocument/2006/relationships/customXml" Target="../ink/ink275.xml"/><Relationship Id="rId300" Type="http://schemas.openxmlformats.org/officeDocument/2006/relationships/image" Target="../media/image190.png"/><Relationship Id="rId482" Type="http://schemas.openxmlformats.org/officeDocument/2006/relationships/image" Target="../media/image279.png"/><Relationship Id="rId538" Type="http://schemas.openxmlformats.org/officeDocument/2006/relationships/image" Target="../media/image307.png"/><Relationship Id="rId81" Type="http://schemas.openxmlformats.org/officeDocument/2006/relationships/image" Target="../media/image8110.png"/><Relationship Id="rId135" Type="http://schemas.openxmlformats.org/officeDocument/2006/relationships/image" Target="../media/image10810.png"/><Relationship Id="rId177" Type="http://schemas.openxmlformats.org/officeDocument/2006/relationships/image" Target="../media/image12910.png"/><Relationship Id="rId342" Type="http://schemas.openxmlformats.org/officeDocument/2006/relationships/image" Target="../media/image211.png"/><Relationship Id="rId384" Type="http://schemas.openxmlformats.org/officeDocument/2006/relationships/image" Target="../media/image232.png"/><Relationship Id="rId591" Type="http://schemas.openxmlformats.org/officeDocument/2006/relationships/customXml" Target="../ink/ink434.xml"/><Relationship Id="rId605" Type="http://schemas.openxmlformats.org/officeDocument/2006/relationships/customXml" Target="../ink/ink441.xml"/><Relationship Id="rId202" Type="http://schemas.openxmlformats.org/officeDocument/2006/relationships/customXml" Target="../ink/ink238.xml"/><Relationship Id="rId244" Type="http://schemas.openxmlformats.org/officeDocument/2006/relationships/customXml" Target="../ink/ink259.xml"/><Relationship Id="rId39" Type="http://schemas.openxmlformats.org/officeDocument/2006/relationships/image" Target="../media/image6010.png"/><Relationship Id="rId286" Type="http://schemas.openxmlformats.org/officeDocument/2006/relationships/image" Target="../media/image183.png"/><Relationship Id="rId451" Type="http://schemas.openxmlformats.org/officeDocument/2006/relationships/image" Target="../media/image264.png"/><Relationship Id="rId493" Type="http://schemas.openxmlformats.org/officeDocument/2006/relationships/customXml" Target="../ink/ink385.xml"/><Relationship Id="rId507" Type="http://schemas.openxmlformats.org/officeDocument/2006/relationships/customXml" Target="../ink/ink392.xml"/><Relationship Id="rId549" Type="http://schemas.openxmlformats.org/officeDocument/2006/relationships/customXml" Target="../ink/ink413.xml"/><Relationship Id="rId50" Type="http://schemas.openxmlformats.org/officeDocument/2006/relationships/customXml" Target="../ink/ink162.xml"/><Relationship Id="rId104" Type="http://schemas.openxmlformats.org/officeDocument/2006/relationships/customXml" Target="../ink/ink189.xml"/><Relationship Id="rId146" Type="http://schemas.openxmlformats.org/officeDocument/2006/relationships/customXml" Target="../ink/ink210.xml"/><Relationship Id="rId188" Type="http://schemas.openxmlformats.org/officeDocument/2006/relationships/customXml" Target="../ink/ink231.xml"/><Relationship Id="rId311" Type="http://schemas.openxmlformats.org/officeDocument/2006/relationships/customXml" Target="../ink/ink293.xml"/><Relationship Id="rId353" Type="http://schemas.openxmlformats.org/officeDocument/2006/relationships/customXml" Target="../ink/ink314.xml"/><Relationship Id="rId395" Type="http://schemas.openxmlformats.org/officeDocument/2006/relationships/customXml" Target="../ink/ink335.xml"/><Relationship Id="rId409" Type="http://schemas.openxmlformats.org/officeDocument/2006/relationships/customXml" Target="../ink/ink342.xml"/><Relationship Id="rId560" Type="http://schemas.openxmlformats.org/officeDocument/2006/relationships/image" Target="../media/image318.png"/><Relationship Id="rId92" Type="http://schemas.openxmlformats.org/officeDocument/2006/relationships/customXml" Target="../ink/ink183.xml"/><Relationship Id="rId213" Type="http://schemas.openxmlformats.org/officeDocument/2006/relationships/image" Target="../media/image147.png"/><Relationship Id="rId420" Type="http://schemas.openxmlformats.org/officeDocument/2006/relationships/image" Target="../media/image250.png"/><Relationship Id="rId616" Type="http://schemas.openxmlformats.org/officeDocument/2006/relationships/image" Target="../media/image346.png"/><Relationship Id="rId255" Type="http://schemas.openxmlformats.org/officeDocument/2006/relationships/customXml" Target="../ink/ink265.xml"/><Relationship Id="rId297" Type="http://schemas.openxmlformats.org/officeDocument/2006/relationships/customXml" Target="../ink/ink286.xml"/><Relationship Id="rId462" Type="http://schemas.openxmlformats.org/officeDocument/2006/relationships/image" Target="../media/image269.png"/><Relationship Id="rId518" Type="http://schemas.openxmlformats.org/officeDocument/2006/relationships/image" Target="../media/image297.png"/><Relationship Id="rId115" Type="http://schemas.openxmlformats.org/officeDocument/2006/relationships/image" Target="../media/image9810.png"/><Relationship Id="rId157" Type="http://schemas.openxmlformats.org/officeDocument/2006/relationships/image" Target="../media/image11910.png"/><Relationship Id="rId322" Type="http://schemas.openxmlformats.org/officeDocument/2006/relationships/image" Target="../media/image201.png"/><Relationship Id="rId364" Type="http://schemas.openxmlformats.org/officeDocument/2006/relationships/image" Target="../media/image222.png"/><Relationship Id="rId61" Type="http://schemas.openxmlformats.org/officeDocument/2006/relationships/image" Target="../media/image7110.png"/><Relationship Id="rId199" Type="http://schemas.openxmlformats.org/officeDocument/2006/relationships/image" Target="../media/image14010.png"/><Relationship Id="rId571" Type="http://schemas.openxmlformats.org/officeDocument/2006/relationships/customXml" Target="../ink/ink424.xml"/><Relationship Id="rId627" Type="http://schemas.openxmlformats.org/officeDocument/2006/relationships/customXml" Target="../ink/ink452.xml"/><Relationship Id="rId19" Type="http://schemas.openxmlformats.org/officeDocument/2006/relationships/image" Target="../media/image5010.png"/><Relationship Id="rId224" Type="http://schemas.openxmlformats.org/officeDocument/2006/relationships/customXml" Target="../ink/ink249.xml"/><Relationship Id="rId266" Type="http://schemas.openxmlformats.org/officeDocument/2006/relationships/image" Target="../media/image173.png"/><Relationship Id="rId431" Type="http://schemas.openxmlformats.org/officeDocument/2006/relationships/customXml" Target="../ink/ink353.xml"/><Relationship Id="rId473" Type="http://schemas.openxmlformats.org/officeDocument/2006/relationships/customXml" Target="../ink/ink375.xml"/><Relationship Id="rId529" Type="http://schemas.openxmlformats.org/officeDocument/2006/relationships/customXml" Target="../ink/ink403.xml"/><Relationship Id="rId30" Type="http://schemas.openxmlformats.org/officeDocument/2006/relationships/customXml" Target="../ink/ink152.xml"/><Relationship Id="rId126" Type="http://schemas.openxmlformats.org/officeDocument/2006/relationships/customXml" Target="../ink/ink200.xml"/><Relationship Id="rId168" Type="http://schemas.openxmlformats.org/officeDocument/2006/relationships/customXml" Target="../ink/ink221.xml"/><Relationship Id="rId333" Type="http://schemas.openxmlformats.org/officeDocument/2006/relationships/customXml" Target="../ink/ink304.xml"/><Relationship Id="rId540" Type="http://schemas.openxmlformats.org/officeDocument/2006/relationships/image" Target="../media/image308.png"/><Relationship Id="rId72" Type="http://schemas.openxmlformats.org/officeDocument/2006/relationships/customXml" Target="../ink/ink173.xml"/><Relationship Id="rId375" Type="http://schemas.openxmlformats.org/officeDocument/2006/relationships/customXml" Target="../ink/ink325.xml"/><Relationship Id="rId582" Type="http://schemas.openxmlformats.org/officeDocument/2006/relationships/image" Target="../media/image329.png"/><Relationship Id="rId3" Type="http://schemas.openxmlformats.org/officeDocument/2006/relationships/image" Target="../media/image424.png"/><Relationship Id="rId235" Type="http://schemas.openxmlformats.org/officeDocument/2006/relationships/image" Target="../media/image158.png"/><Relationship Id="rId277" Type="http://schemas.openxmlformats.org/officeDocument/2006/relationships/customXml" Target="../ink/ink276.xml"/><Relationship Id="rId400" Type="http://schemas.openxmlformats.org/officeDocument/2006/relationships/image" Target="../media/image240.png"/><Relationship Id="rId442" Type="http://schemas.openxmlformats.org/officeDocument/2006/relationships/customXml" Target="../ink/ink359.xml"/><Relationship Id="rId484" Type="http://schemas.openxmlformats.org/officeDocument/2006/relationships/image" Target="../media/image280.png"/><Relationship Id="rId137" Type="http://schemas.openxmlformats.org/officeDocument/2006/relationships/image" Target="../media/image10910.png"/><Relationship Id="rId302" Type="http://schemas.openxmlformats.org/officeDocument/2006/relationships/image" Target="../media/image191.png"/><Relationship Id="rId344" Type="http://schemas.openxmlformats.org/officeDocument/2006/relationships/image" Target="../media/image212.png"/><Relationship Id="rId41" Type="http://schemas.openxmlformats.org/officeDocument/2006/relationships/image" Target="../media/image6110.png"/><Relationship Id="rId83" Type="http://schemas.openxmlformats.org/officeDocument/2006/relationships/image" Target="../media/image8210.png"/><Relationship Id="rId179" Type="http://schemas.openxmlformats.org/officeDocument/2006/relationships/image" Target="../media/image13010.png"/><Relationship Id="rId386" Type="http://schemas.openxmlformats.org/officeDocument/2006/relationships/image" Target="../media/image233.png"/><Relationship Id="rId551" Type="http://schemas.openxmlformats.org/officeDocument/2006/relationships/customXml" Target="../ink/ink414.xml"/><Relationship Id="rId593" Type="http://schemas.openxmlformats.org/officeDocument/2006/relationships/customXml" Target="../ink/ink435.xml"/><Relationship Id="rId607" Type="http://schemas.openxmlformats.org/officeDocument/2006/relationships/customXml" Target="../ink/ink442.xml"/><Relationship Id="rId190" Type="http://schemas.openxmlformats.org/officeDocument/2006/relationships/customXml" Target="../ink/ink232.xml"/><Relationship Id="rId204" Type="http://schemas.openxmlformats.org/officeDocument/2006/relationships/customXml" Target="../ink/ink239.xml"/><Relationship Id="rId246" Type="http://schemas.openxmlformats.org/officeDocument/2006/relationships/customXml" Target="../ink/ink260.xml"/><Relationship Id="rId288" Type="http://schemas.openxmlformats.org/officeDocument/2006/relationships/image" Target="../media/image184.png"/><Relationship Id="rId411" Type="http://schemas.openxmlformats.org/officeDocument/2006/relationships/customXml" Target="../ink/ink343.xml"/><Relationship Id="rId453" Type="http://schemas.openxmlformats.org/officeDocument/2006/relationships/customXml" Target="../ink/ink365.xml"/><Relationship Id="rId509" Type="http://schemas.openxmlformats.org/officeDocument/2006/relationships/customXml" Target="../ink/ink393.xml"/><Relationship Id="rId106" Type="http://schemas.openxmlformats.org/officeDocument/2006/relationships/customXml" Target="../ink/ink190.xml"/><Relationship Id="rId313" Type="http://schemas.openxmlformats.org/officeDocument/2006/relationships/customXml" Target="../ink/ink294.xml"/><Relationship Id="rId495" Type="http://schemas.openxmlformats.org/officeDocument/2006/relationships/customXml" Target="../ink/ink386.xml"/><Relationship Id="rId10" Type="http://schemas.openxmlformats.org/officeDocument/2006/relationships/customXml" Target="../ink/ink142.xml"/><Relationship Id="rId52" Type="http://schemas.openxmlformats.org/officeDocument/2006/relationships/customXml" Target="../ink/ink163.xml"/><Relationship Id="rId94" Type="http://schemas.openxmlformats.org/officeDocument/2006/relationships/customXml" Target="../ink/ink184.xml"/><Relationship Id="rId148" Type="http://schemas.openxmlformats.org/officeDocument/2006/relationships/customXml" Target="../ink/ink211.xml"/><Relationship Id="rId355" Type="http://schemas.openxmlformats.org/officeDocument/2006/relationships/customXml" Target="../ink/ink315.xml"/><Relationship Id="rId397" Type="http://schemas.openxmlformats.org/officeDocument/2006/relationships/customXml" Target="../ink/ink336.xml"/><Relationship Id="rId520" Type="http://schemas.openxmlformats.org/officeDocument/2006/relationships/image" Target="../media/image298.png"/><Relationship Id="rId562" Type="http://schemas.openxmlformats.org/officeDocument/2006/relationships/image" Target="../media/image319.png"/><Relationship Id="rId618" Type="http://schemas.openxmlformats.org/officeDocument/2006/relationships/image" Target="../media/image347.png"/><Relationship Id="rId215" Type="http://schemas.openxmlformats.org/officeDocument/2006/relationships/image" Target="../media/image148.png"/><Relationship Id="rId257" Type="http://schemas.openxmlformats.org/officeDocument/2006/relationships/customXml" Target="../ink/ink266.xml"/><Relationship Id="rId422" Type="http://schemas.openxmlformats.org/officeDocument/2006/relationships/image" Target="../media/image251.png"/><Relationship Id="rId464" Type="http://schemas.openxmlformats.org/officeDocument/2006/relationships/image" Target="../media/image270.png"/><Relationship Id="rId299" Type="http://schemas.openxmlformats.org/officeDocument/2006/relationships/customXml" Target="../ink/ink287.xml"/><Relationship Id="rId63" Type="http://schemas.openxmlformats.org/officeDocument/2006/relationships/image" Target="../media/image7210.png"/><Relationship Id="rId159" Type="http://schemas.openxmlformats.org/officeDocument/2006/relationships/image" Target="../media/image12010.png"/><Relationship Id="rId366" Type="http://schemas.openxmlformats.org/officeDocument/2006/relationships/image" Target="../media/image223.png"/><Relationship Id="rId573" Type="http://schemas.openxmlformats.org/officeDocument/2006/relationships/customXml" Target="../ink/ink425.xml"/><Relationship Id="rId226" Type="http://schemas.openxmlformats.org/officeDocument/2006/relationships/customXml" Target="../ink/ink250.xml"/><Relationship Id="rId433" Type="http://schemas.openxmlformats.org/officeDocument/2006/relationships/customXml" Target="../ink/ink354.xml"/><Relationship Id="rId74" Type="http://schemas.openxmlformats.org/officeDocument/2006/relationships/customXml" Target="../ink/ink174.xml"/><Relationship Id="rId377" Type="http://schemas.openxmlformats.org/officeDocument/2006/relationships/customXml" Target="../ink/ink326.xml"/><Relationship Id="rId500" Type="http://schemas.openxmlformats.org/officeDocument/2006/relationships/image" Target="../media/image288.png"/><Relationship Id="rId584" Type="http://schemas.openxmlformats.org/officeDocument/2006/relationships/image" Target="../media/image330.png"/><Relationship Id="rId5" Type="http://schemas.openxmlformats.org/officeDocument/2006/relationships/image" Target="../media/image433.png"/><Relationship Id="rId237" Type="http://schemas.openxmlformats.org/officeDocument/2006/relationships/image" Target="../media/image159.png"/><Relationship Id="rId444" Type="http://schemas.openxmlformats.org/officeDocument/2006/relationships/customXml" Target="../ink/ink360.xml"/><Relationship Id="rId290" Type="http://schemas.openxmlformats.org/officeDocument/2006/relationships/image" Target="../media/image185.png"/><Relationship Id="rId304" Type="http://schemas.openxmlformats.org/officeDocument/2006/relationships/image" Target="../media/image192.png"/><Relationship Id="rId388" Type="http://schemas.openxmlformats.org/officeDocument/2006/relationships/image" Target="../media/image234.png"/><Relationship Id="rId511" Type="http://schemas.openxmlformats.org/officeDocument/2006/relationships/customXml" Target="../ink/ink394.xml"/><Relationship Id="rId609" Type="http://schemas.openxmlformats.org/officeDocument/2006/relationships/customXml" Target="../ink/ink443.xml"/><Relationship Id="rId85" Type="http://schemas.openxmlformats.org/officeDocument/2006/relationships/image" Target="../media/image8310.png"/><Relationship Id="rId150" Type="http://schemas.openxmlformats.org/officeDocument/2006/relationships/customXml" Target="../ink/ink212.xml"/><Relationship Id="rId595" Type="http://schemas.openxmlformats.org/officeDocument/2006/relationships/customXml" Target="../ink/ink436.xml"/><Relationship Id="rId248" Type="http://schemas.openxmlformats.org/officeDocument/2006/relationships/customXml" Target="../ink/ink261.xml"/><Relationship Id="rId455" Type="http://schemas.openxmlformats.org/officeDocument/2006/relationships/customXml" Target="../ink/ink366.xml"/><Relationship Id="rId12" Type="http://schemas.openxmlformats.org/officeDocument/2006/relationships/customXml" Target="../ink/ink143.xml"/><Relationship Id="rId108" Type="http://schemas.openxmlformats.org/officeDocument/2006/relationships/customXml" Target="../ink/ink191.xml"/><Relationship Id="rId315" Type="http://schemas.openxmlformats.org/officeDocument/2006/relationships/customXml" Target="../ink/ink295.xml"/><Relationship Id="rId522" Type="http://schemas.openxmlformats.org/officeDocument/2006/relationships/image" Target="../media/image299.png"/><Relationship Id="rId96" Type="http://schemas.openxmlformats.org/officeDocument/2006/relationships/customXml" Target="../ink/ink185.xml"/><Relationship Id="rId161" Type="http://schemas.openxmlformats.org/officeDocument/2006/relationships/image" Target="../media/image12110.png"/><Relationship Id="rId399" Type="http://schemas.openxmlformats.org/officeDocument/2006/relationships/customXml" Target="../ink/ink337.xml"/><Relationship Id="rId259" Type="http://schemas.openxmlformats.org/officeDocument/2006/relationships/customXml" Target="../ink/ink267.xml"/><Relationship Id="rId466" Type="http://schemas.openxmlformats.org/officeDocument/2006/relationships/image" Target="../media/image271.png"/><Relationship Id="rId23" Type="http://schemas.openxmlformats.org/officeDocument/2006/relationships/image" Target="../media/image5210.png"/><Relationship Id="rId119" Type="http://schemas.openxmlformats.org/officeDocument/2006/relationships/image" Target="../media/image10010.png"/><Relationship Id="rId326" Type="http://schemas.openxmlformats.org/officeDocument/2006/relationships/image" Target="../media/image203.png"/><Relationship Id="rId533" Type="http://schemas.openxmlformats.org/officeDocument/2006/relationships/customXml" Target="../ink/ink405.xml"/><Relationship Id="rId172" Type="http://schemas.openxmlformats.org/officeDocument/2006/relationships/customXml" Target="../ink/ink223.xml"/><Relationship Id="rId477" Type="http://schemas.openxmlformats.org/officeDocument/2006/relationships/customXml" Target="../ink/ink377.xml"/><Relationship Id="rId600" Type="http://schemas.openxmlformats.org/officeDocument/2006/relationships/image" Target="../media/image338.png"/><Relationship Id="rId337" Type="http://schemas.openxmlformats.org/officeDocument/2006/relationships/customXml" Target="../ink/ink306.xml"/><Relationship Id="rId34" Type="http://schemas.openxmlformats.org/officeDocument/2006/relationships/customXml" Target="../ink/ink154.xml"/><Relationship Id="rId544" Type="http://schemas.openxmlformats.org/officeDocument/2006/relationships/image" Target="../media/image310.png"/><Relationship Id="rId183" Type="http://schemas.openxmlformats.org/officeDocument/2006/relationships/image" Target="../media/image13210.png"/><Relationship Id="rId390" Type="http://schemas.openxmlformats.org/officeDocument/2006/relationships/image" Target="../media/image235.png"/><Relationship Id="rId404" Type="http://schemas.openxmlformats.org/officeDocument/2006/relationships/image" Target="../media/image242.png"/><Relationship Id="rId611" Type="http://schemas.openxmlformats.org/officeDocument/2006/relationships/customXml" Target="../ink/ink444.xml"/><Relationship Id="rId250" Type="http://schemas.openxmlformats.org/officeDocument/2006/relationships/image" Target="../media/image165.png"/><Relationship Id="rId488" Type="http://schemas.openxmlformats.org/officeDocument/2006/relationships/image" Target="../media/image282.png"/><Relationship Id="rId45" Type="http://schemas.openxmlformats.org/officeDocument/2006/relationships/image" Target="../media/image6310.png"/><Relationship Id="rId110" Type="http://schemas.openxmlformats.org/officeDocument/2006/relationships/customXml" Target="../ink/ink192.xml"/><Relationship Id="rId348" Type="http://schemas.openxmlformats.org/officeDocument/2006/relationships/image" Target="../media/image214.png"/><Relationship Id="rId555" Type="http://schemas.openxmlformats.org/officeDocument/2006/relationships/customXml" Target="../ink/ink416.xml"/><Relationship Id="rId194" Type="http://schemas.openxmlformats.org/officeDocument/2006/relationships/customXml" Target="../ink/ink234.xml"/><Relationship Id="rId208" Type="http://schemas.openxmlformats.org/officeDocument/2006/relationships/customXml" Target="../ink/ink241.xml"/><Relationship Id="rId415" Type="http://schemas.openxmlformats.org/officeDocument/2006/relationships/customXml" Target="../ink/ink345.xml"/><Relationship Id="rId622" Type="http://schemas.openxmlformats.org/officeDocument/2006/relationships/image" Target="../media/image349.png"/><Relationship Id="rId261" Type="http://schemas.openxmlformats.org/officeDocument/2006/relationships/customXml" Target="../ink/ink268.xml"/><Relationship Id="rId499" Type="http://schemas.openxmlformats.org/officeDocument/2006/relationships/customXml" Target="../ink/ink388.xml"/><Relationship Id="rId56" Type="http://schemas.openxmlformats.org/officeDocument/2006/relationships/customXml" Target="../ink/ink165.xml"/><Relationship Id="rId359" Type="http://schemas.openxmlformats.org/officeDocument/2006/relationships/customXml" Target="../ink/ink317.xml"/><Relationship Id="rId566" Type="http://schemas.openxmlformats.org/officeDocument/2006/relationships/image" Target="../media/image321.png"/><Relationship Id="rId121" Type="http://schemas.openxmlformats.org/officeDocument/2006/relationships/image" Target="../media/image10110.png"/><Relationship Id="rId219" Type="http://schemas.openxmlformats.org/officeDocument/2006/relationships/image" Target="../media/image150.png"/><Relationship Id="rId426" Type="http://schemas.openxmlformats.org/officeDocument/2006/relationships/image" Target="../media/image253.png"/><Relationship Id="rId633" Type="http://schemas.openxmlformats.org/officeDocument/2006/relationships/customXml" Target="../ink/ink455.xml"/><Relationship Id="rId67" Type="http://schemas.openxmlformats.org/officeDocument/2006/relationships/image" Target="../media/image7410.png"/><Relationship Id="rId272" Type="http://schemas.openxmlformats.org/officeDocument/2006/relationships/image" Target="../media/image176.png"/><Relationship Id="rId577" Type="http://schemas.openxmlformats.org/officeDocument/2006/relationships/customXml" Target="../ink/ink427.xml"/><Relationship Id="rId132" Type="http://schemas.openxmlformats.org/officeDocument/2006/relationships/customXml" Target="../ink/ink203.xml"/><Relationship Id="rId437" Type="http://schemas.openxmlformats.org/officeDocument/2006/relationships/customXml" Target="../ink/ink356.xml"/><Relationship Id="rId283" Type="http://schemas.openxmlformats.org/officeDocument/2006/relationships/customXml" Target="../ink/ink279.xml"/><Relationship Id="rId490" Type="http://schemas.openxmlformats.org/officeDocument/2006/relationships/image" Target="../media/image283.png"/><Relationship Id="rId504" Type="http://schemas.openxmlformats.org/officeDocument/2006/relationships/image" Target="../media/image290.png"/><Relationship Id="rId78" Type="http://schemas.openxmlformats.org/officeDocument/2006/relationships/customXml" Target="../ink/ink176.xml"/><Relationship Id="rId143" Type="http://schemas.openxmlformats.org/officeDocument/2006/relationships/image" Target="../media/image11210.png"/><Relationship Id="rId350" Type="http://schemas.openxmlformats.org/officeDocument/2006/relationships/image" Target="../media/image215.png"/><Relationship Id="rId588" Type="http://schemas.openxmlformats.org/officeDocument/2006/relationships/image" Target="../media/image3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6" Type="http://schemas.openxmlformats.org/officeDocument/2006/relationships/image" Target="../media/image370.png"/><Relationship Id="rId21" Type="http://schemas.openxmlformats.org/officeDocument/2006/relationships/customXml" Target="../ink/ink463.xml"/><Relationship Id="rId42" Type="http://schemas.openxmlformats.org/officeDocument/2006/relationships/image" Target="../media/image378.png"/><Relationship Id="rId47" Type="http://schemas.openxmlformats.org/officeDocument/2006/relationships/customXml" Target="../ink/ink476.xml"/><Relationship Id="rId63" Type="http://schemas.openxmlformats.org/officeDocument/2006/relationships/customXml" Target="../ink/ink484.xml"/><Relationship Id="rId68" Type="http://schemas.openxmlformats.org/officeDocument/2006/relationships/image" Target="../media/image391.png"/><Relationship Id="rId84" Type="http://schemas.openxmlformats.org/officeDocument/2006/relationships/image" Target="../media/image399.png"/><Relationship Id="rId89" Type="http://schemas.openxmlformats.org/officeDocument/2006/relationships/customXml" Target="../ink/ink497.xml"/><Relationship Id="rId112" Type="http://schemas.openxmlformats.org/officeDocument/2006/relationships/image" Target="../media/image412.png"/><Relationship Id="rId16" Type="http://schemas.openxmlformats.org/officeDocument/2006/relationships/image" Target="../media/image365.png"/><Relationship Id="rId107" Type="http://schemas.openxmlformats.org/officeDocument/2006/relationships/customXml" Target="../ink/ink506.xml"/><Relationship Id="rId11" Type="http://schemas.openxmlformats.org/officeDocument/2006/relationships/customXml" Target="../ink/ink458.xml"/><Relationship Id="rId32" Type="http://schemas.openxmlformats.org/officeDocument/2006/relationships/image" Target="../media/image373.png"/><Relationship Id="rId37" Type="http://schemas.openxmlformats.org/officeDocument/2006/relationships/customXml" Target="../ink/ink471.xml"/><Relationship Id="rId53" Type="http://schemas.openxmlformats.org/officeDocument/2006/relationships/customXml" Target="../ink/ink479.xml"/><Relationship Id="rId58" Type="http://schemas.openxmlformats.org/officeDocument/2006/relationships/image" Target="../media/image386.png"/><Relationship Id="rId74" Type="http://schemas.openxmlformats.org/officeDocument/2006/relationships/image" Target="../media/image394.png"/><Relationship Id="rId79" Type="http://schemas.openxmlformats.org/officeDocument/2006/relationships/customXml" Target="../ink/ink492.xml"/><Relationship Id="rId102" Type="http://schemas.openxmlformats.org/officeDocument/2006/relationships/image" Target="../media/image408.png"/><Relationship Id="rId5" Type="http://schemas.openxmlformats.org/officeDocument/2006/relationships/image" Target="../media/image359.png"/><Relationship Id="rId90" Type="http://schemas.openxmlformats.org/officeDocument/2006/relationships/image" Target="../media/image402.png"/><Relationship Id="rId95" Type="http://schemas.openxmlformats.org/officeDocument/2006/relationships/customXml" Target="../ink/ink500.xml"/><Relationship Id="rId22" Type="http://schemas.openxmlformats.org/officeDocument/2006/relationships/image" Target="../media/image368.png"/><Relationship Id="rId27" Type="http://schemas.openxmlformats.org/officeDocument/2006/relationships/customXml" Target="../ink/ink466.xml"/><Relationship Id="rId43" Type="http://schemas.openxmlformats.org/officeDocument/2006/relationships/customXml" Target="../ink/ink474.xml"/><Relationship Id="rId48" Type="http://schemas.openxmlformats.org/officeDocument/2006/relationships/image" Target="../media/image381.png"/><Relationship Id="rId64" Type="http://schemas.openxmlformats.org/officeDocument/2006/relationships/image" Target="../media/image389.png"/><Relationship Id="rId69" Type="http://schemas.openxmlformats.org/officeDocument/2006/relationships/customXml" Target="../ink/ink487.xml"/><Relationship Id="rId113" Type="http://schemas.openxmlformats.org/officeDocument/2006/relationships/customXml" Target="../ink/ink509.xml"/><Relationship Id="rId80" Type="http://schemas.openxmlformats.org/officeDocument/2006/relationships/image" Target="../media/image397.png"/><Relationship Id="rId85" Type="http://schemas.openxmlformats.org/officeDocument/2006/relationships/customXml" Target="../ink/ink495.xml"/><Relationship Id="rId12" Type="http://schemas.openxmlformats.org/officeDocument/2006/relationships/image" Target="../media/image363.png"/><Relationship Id="rId17" Type="http://schemas.openxmlformats.org/officeDocument/2006/relationships/customXml" Target="../ink/ink461.xml"/><Relationship Id="rId33" Type="http://schemas.openxmlformats.org/officeDocument/2006/relationships/customXml" Target="../ink/ink469.xml"/><Relationship Id="rId38" Type="http://schemas.openxmlformats.org/officeDocument/2006/relationships/image" Target="../media/image376.png"/><Relationship Id="rId59" Type="http://schemas.openxmlformats.org/officeDocument/2006/relationships/customXml" Target="../ink/ink482.xml"/><Relationship Id="rId103" Type="http://schemas.openxmlformats.org/officeDocument/2006/relationships/customXml" Target="../ink/ink504.xml"/><Relationship Id="rId108" Type="http://schemas.openxmlformats.org/officeDocument/2006/relationships/image" Target="../media/image410.png"/><Relationship Id="rId54" Type="http://schemas.openxmlformats.org/officeDocument/2006/relationships/image" Target="../media/image384.png"/><Relationship Id="rId70" Type="http://schemas.openxmlformats.org/officeDocument/2006/relationships/image" Target="../media/image392.png"/><Relationship Id="rId75" Type="http://schemas.openxmlformats.org/officeDocument/2006/relationships/customXml" Target="../ink/ink490.xml"/><Relationship Id="rId91" Type="http://schemas.openxmlformats.org/officeDocument/2006/relationships/customXml" Target="../ink/ink498.xml"/><Relationship Id="rId96"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60.png"/><Relationship Id="rId15" Type="http://schemas.openxmlformats.org/officeDocument/2006/relationships/customXml" Target="../ink/ink460.xml"/><Relationship Id="rId23" Type="http://schemas.openxmlformats.org/officeDocument/2006/relationships/customXml" Target="../ink/ink464.xml"/><Relationship Id="rId28" Type="http://schemas.openxmlformats.org/officeDocument/2006/relationships/image" Target="../media/image371.png"/><Relationship Id="rId36" Type="http://schemas.openxmlformats.org/officeDocument/2006/relationships/image" Target="../media/image375.png"/><Relationship Id="rId49" Type="http://schemas.openxmlformats.org/officeDocument/2006/relationships/customXml" Target="../ink/ink477.xml"/><Relationship Id="rId57" Type="http://schemas.openxmlformats.org/officeDocument/2006/relationships/customXml" Target="../ink/ink481.xml"/><Relationship Id="rId106" Type="http://schemas.openxmlformats.org/officeDocument/2006/relationships/image" Target="../media/image159.png"/><Relationship Id="rId114" Type="http://schemas.openxmlformats.org/officeDocument/2006/relationships/image" Target="../media/image413.png"/><Relationship Id="rId10" Type="http://schemas.openxmlformats.org/officeDocument/2006/relationships/image" Target="../media/image362.png"/><Relationship Id="rId31" Type="http://schemas.openxmlformats.org/officeDocument/2006/relationships/customXml" Target="../ink/ink468.xml"/><Relationship Id="rId44" Type="http://schemas.openxmlformats.org/officeDocument/2006/relationships/image" Target="../media/image379.png"/><Relationship Id="rId52" Type="http://schemas.openxmlformats.org/officeDocument/2006/relationships/image" Target="../media/image383.png"/><Relationship Id="rId60" Type="http://schemas.openxmlformats.org/officeDocument/2006/relationships/image" Target="../media/image387.png"/><Relationship Id="rId65" Type="http://schemas.openxmlformats.org/officeDocument/2006/relationships/customXml" Target="../ink/ink485.xml"/><Relationship Id="rId73" Type="http://schemas.openxmlformats.org/officeDocument/2006/relationships/customXml" Target="../ink/ink489.xml"/><Relationship Id="rId78" Type="http://schemas.openxmlformats.org/officeDocument/2006/relationships/image" Target="../media/image396.png"/><Relationship Id="rId81" Type="http://schemas.openxmlformats.org/officeDocument/2006/relationships/customXml" Target="../ink/ink493.xml"/><Relationship Id="rId86" Type="http://schemas.openxmlformats.org/officeDocument/2006/relationships/image" Target="../media/image400.png"/><Relationship Id="rId94" Type="http://schemas.openxmlformats.org/officeDocument/2006/relationships/image" Target="../media/image404.png"/><Relationship Id="rId99" Type="http://schemas.openxmlformats.org/officeDocument/2006/relationships/customXml" Target="../ink/ink502.xml"/><Relationship Id="rId101" Type="http://schemas.openxmlformats.org/officeDocument/2006/relationships/customXml" Target="../ink/ink503.xml"/><Relationship Id="rId4" Type="http://schemas.openxmlformats.org/officeDocument/2006/relationships/image" Target="../media/image358.png"/><Relationship Id="rId9" Type="http://schemas.openxmlformats.org/officeDocument/2006/relationships/customXml" Target="../ink/ink457.xml"/><Relationship Id="rId13" Type="http://schemas.openxmlformats.org/officeDocument/2006/relationships/customXml" Target="../ink/ink459.xml"/><Relationship Id="rId18" Type="http://schemas.openxmlformats.org/officeDocument/2006/relationships/image" Target="../media/image366.png"/><Relationship Id="rId39" Type="http://schemas.openxmlformats.org/officeDocument/2006/relationships/customXml" Target="../ink/ink472.xml"/><Relationship Id="rId109" Type="http://schemas.openxmlformats.org/officeDocument/2006/relationships/customXml" Target="../ink/ink507.xml"/><Relationship Id="rId34" Type="http://schemas.openxmlformats.org/officeDocument/2006/relationships/image" Target="../media/image374.png"/><Relationship Id="rId50" Type="http://schemas.openxmlformats.org/officeDocument/2006/relationships/image" Target="../media/image382.png"/><Relationship Id="rId55" Type="http://schemas.openxmlformats.org/officeDocument/2006/relationships/customXml" Target="../ink/ink480.xml"/><Relationship Id="rId76" Type="http://schemas.openxmlformats.org/officeDocument/2006/relationships/image" Target="../media/image395.png"/><Relationship Id="rId97" Type="http://schemas.openxmlformats.org/officeDocument/2006/relationships/customXml" Target="../ink/ink501.xml"/><Relationship Id="rId104" Type="http://schemas.openxmlformats.org/officeDocument/2006/relationships/image" Target="../media/image409.png"/><Relationship Id="rId7" Type="http://schemas.openxmlformats.org/officeDocument/2006/relationships/customXml" Target="../ink/ink456.xml"/><Relationship Id="rId71" Type="http://schemas.openxmlformats.org/officeDocument/2006/relationships/customXml" Target="../ink/ink488.xml"/><Relationship Id="rId92" Type="http://schemas.openxmlformats.org/officeDocument/2006/relationships/image" Target="../media/image403.png"/><Relationship Id="rId2" Type="http://schemas.openxmlformats.org/officeDocument/2006/relationships/notesSlide" Target="../notesSlides/notesSlide11.xml"/><Relationship Id="rId29" Type="http://schemas.openxmlformats.org/officeDocument/2006/relationships/customXml" Target="../ink/ink467.xml"/><Relationship Id="rId24" Type="http://schemas.openxmlformats.org/officeDocument/2006/relationships/image" Target="../media/image369.png"/><Relationship Id="rId40" Type="http://schemas.openxmlformats.org/officeDocument/2006/relationships/image" Target="../media/image377.png"/><Relationship Id="rId45" Type="http://schemas.openxmlformats.org/officeDocument/2006/relationships/customXml" Target="../ink/ink475.xml"/><Relationship Id="rId66" Type="http://schemas.openxmlformats.org/officeDocument/2006/relationships/image" Target="../media/image390.png"/><Relationship Id="rId87" Type="http://schemas.openxmlformats.org/officeDocument/2006/relationships/customXml" Target="../ink/ink496.xml"/><Relationship Id="rId110" Type="http://schemas.openxmlformats.org/officeDocument/2006/relationships/image" Target="../media/image411.png"/><Relationship Id="rId115" Type="http://schemas.openxmlformats.org/officeDocument/2006/relationships/customXml" Target="../ink/ink510.xml"/><Relationship Id="rId61" Type="http://schemas.openxmlformats.org/officeDocument/2006/relationships/customXml" Target="../ink/ink483.xml"/><Relationship Id="rId82" Type="http://schemas.openxmlformats.org/officeDocument/2006/relationships/image" Target="../media/image398.png"/><Relationship Id="rId19" Type="http://schemas.openxmlformats.org/officeDocument/2006/relationships/customXml" Target="../ink/ink462.xml"/><Relationship Id="rId14" Type="http://schemas.openxmlformats.org/officeDocument/2006/relationships/image" Target="../media/image364.png"/><Relationship Id="rId30" Type="http://schemas.openxmlformats.org/officeDocument/2006/relationships/image" Target="../media/image372.png"/><Relationship Id="rId35" Type="http://schemas.openxmlformats.org/officeDocument/2006/relationships/customXml" Target="../ink/ink470.xml"/><Relationship Id="rId56" Type="http://schemas.openxmlformats.org/officeDocument/2006/relationships/image" Target="../media/image385.png"/><Relationship Id="rId77" Type="http://schemas.openxmlformats.org/officeDocument/2006/relationships/customXml" Target="../ink/ink491.xml"/><Relationship Id="rId100" Type="http://schemas.openxmlformats.org/officeDocument/2006/relationships/image" Target="../media/image407.png"/><Relationship Id="rId105" Type="http://schemas.openxmlformats.org/officeDocument/2006/relationships/customXml" Target="../ink/ink505.xml"/><Relationship Id="rId8" Type="http://schemas.openxmlformats.org/officeDocument/2006/relationships/image" Target="../media/image361.png"/><Relationship Id="rId51" Type="http://schemas.openxmlformats.org/officeDocument/2006/relationships/customXml" Target="../ink/ink478.xml"/><Relationship Id="rId72" Type="http://schemas.openxmlformats.org/officeDocument/2006/relationships/image" Target="../media/image393.png"/><Relationship Id="rId93" Type="http://schemas.openxmlformats.org/officeDocument/2006/relationships/customXml" Target="../ink/ink499.xml"/><Relationship Id="rId98" Type="http://schemas.openxmlformats.org/officeDocument/2006/relationships/image" Target="../media/image406.png"/><Relationship Id="rId3" Type="http://schemas.openxmlformats.org/officeDocument/2006/relationships/image" Target="../media/image357.png"/><Relationship Id="rId25" Type="http://schemas.openxmlformats.org/officeDocument/2006/relationships/customXml" Target="../ink/ink465.xml"/><Relationship Id="rId46" Type="http://schemas.openxmlformats.org/officeDocument/2006/relationships/image" Target="../media/image380.png"/><Relationship Id="rId67" Type="http://schemas.openxmlformats.org/officeDocument/2006/relationships/customXml" Target="../ink/ink486.xml"/><Relationship Id="rId116" Type="http://schemas.openxmlformats.org/officeDocument/2006/relationships/image" Target="../media/image414.png"/><Relationship Id="rId20" Type="http://schemas.openxmlformats.org/officeDocument/2006/relationships/image" Target="../media/image367.png"/><Relationship Id="rId41" Type="http://schemas.openxmlformats.org/officeDocument/2006/relationships/customXml" Target="../ink/ink473.xml"/><Relationship Id="rId62" Type="http://schemas.openxmlformats.org/officeDocument/2006/relationships/image" Target="../media/image388.png"/><Relationship Id="rId83" Type="http://schemas.openxmlformats.org/officeDocument/2006/relationships/customXml" Target="../ink/ink494.xml"/><Relationship Id="rId88" Type="http://schemas.openxmlformats.org/officeDocument/2006/relationships/image" Target="../media/image401.png"/><Relationship Id="rId111" Type="http://schemas.openxmlformats.org/officeDocument/2006/relationships/customXml" Target="../ink/ink508.xml"/></Relationships>
</file>

<file path=ppt/slides/_rels/slide1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15.xml.rels><?xml version="1.0" encoding="UTF-8" standalone="yes"?>
<Relationships xmlns="http://schemas.openxmlformats.org/package/2006/relationships"><Relationship Id="rId8" Type="http://schemas.openxmlformats.org/officeDocument/2006/relationships/image" Target="../media/image159.png"/><Relationship Id="rId18" Type="http://schemas.openxmlformats.org/officeDocument/2006/relationships/customXml" Target="../ink/ink514.xml"/><Relationship Id="rId3" Type="http://schemas.openxmlformats.org/officeDocument/2006/relationships/image" Target="../media/image419.png"/><Relationship Id="rId7" Type="http://schemas.openxmlformats.org/officeDocument/2006/relationships/customXml" Target="../ink/ink511.xml"/><Relationship Id="rId17" Type="http://schemas.openxmlformats.org/officeDocument/2006/relationships/customXml" Target="../ink/ink513.xml"/><Relationship Id="rId2" Type="http://schemas.openxmlformats.org/officeDocument/2006/relationships/notesSlide" Target="../notesSlides/notesSlide13.xml"/><Relationship Id="rId16" Type="http://schemas.openxmlformats.org/officeDocument/2006/relationships/image" Target="../media/image425.png"/><Relationship Id="rId20" Type="http://schemas.openxmlformats.org/officeDocument/2006/relationships/image" Target="../media/image366.png"/><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21.png"/><Relationship Id="rId19" Type="http://schemas.openxmlformats.org/officeDocument/2006/relationships/customXml" Target="../ink/ink515.xml"/><Relationship Id="rId4" Type="http://schemas.openxmlformats.org/officeDocument/2006/relationships/image" Target="../media/image420.png"/><Relationship Id="rId9" Type="http://schemas.openxmlformats.org/officeDocument/2006/relationships/customXml" Target="../ink/ink512.xml"/></Relationships>
</file>

<file path=ppt/slides/_rels/slide16.xml.rels><?xml version="1.0" encoding="UTF-8" standalone="yes"?>
<Relationships xmlns="http://schemas.openxmlformats.org/package/2006/relationships"><Relationship Id="rId8" Type="http://schemas.openxmlformats.org/officeDocument/2006/relationships/customXml" Target="../ink/ink518.xml"/><Relationship Id="rId3" Type="http://schemas.openxmlformats.org/officeDocument/2006/relationships/image" Target="../media/image41.png"/><Relationship Id="rId7" Type="http://schemas.openxmlformats.org/officeDocument/2006/relationships/image" Target="../media/image4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517.xml"/><Relationship Id="rId5" Type="http://schemas.openxmlformats.org/officeDocument/2006/relationships/image" Target="../media/image426.png"/><Relationship Id="rId10" Type="http://schemas.openxmlformats.org/officeDocument/2006/relationships/image" Target="../media/image428.png"/><Relationship Id="rId4" Type="http://schemas.openxmlformats.org/officeDocument/2006/relationships/customXml" Target="../ink/ink516.xml"/><Relationship Id="rId9" Type="http://schemas.openxmlformats.org/officeDocument/2006/relationships/customXml" Target="../ink/ink519.xml"/></Relationships>
</file>

<file path=ppt/slides/_rels/slide17.xml.rels><?xml version="1.0" encoding="UTF-8" standalone="yes"?>
<Relationships xmlns="http://schemas.openxmlformats.org/package/2006/relationships"><Relationship Id="rId8" Type="http://schemas.openxmlformats.org/officeDocument/2006/relationships/customXml" Target="../ink/ink522.xml"/><Relationship Id="rId3" Type="http://schemas.openxmlformats.org/officeDocument/2006/relationships/image" Target="../media/image418.png"/><Relationship Id="rId7" Type="http://schemas.openxmlformats.org/officeDocument/2006/relationships/image" Target="../media/image4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ustomXml" Target="../ink/ink521.xml"/><Relationship Id="rId5" Type="http://schemas.openxmlformats.org/officeDocument/2006/relationships/image" Target="../media/image429.png"/><Relationship Id="rId4" Type="http://schemas.openxmlformats.org/officeDocument/2006/relationships/customXml" Target="../ink/ink520.xml"/><Relationship Id="rId9" Type="http://schemas.openxmlformats.org/officeDocument/2006/relationships/image" Target="../media/image431.png"/></Relationships>
</file>

<file path=ppt/slides/_rels/slide18.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customXml" Target="../ink/ink523.xml"/><Relationship Id="rId7" Type="http://schemas.openxmlformats.org/officeDocument/2006/relationships/customXml" Target="../ink/ink52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6.png"/><Relationship Id="rId5" Type="http://schemas.openxmlformats.org/officeDocument/2006/relationships/customXml" Target="../ink/ink524.xml"/><Relationship Id="rId4" Type="http://schemas.openxmlformats.org/officeDocument/2006/relationships/image" Target="../media/image435.png"/></Relationships>
</file>

<file path=ppt/slides/_rels/slide21.xml.rels><?xml version="1.0" encoding="UTF-8" standalone="yes"?>
<Relationships xmlns="http://schemas.openxmlformats.org/package/2006/relationships"><Relationship Id="rId3" Type="http://schemas.openxmlformats.org/officeDocument/2006/relationships/image" Target="../media/image4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customXml" Target="../ink/ink529.xml"/><Relationship Id="rId18" Type="http://schemas.openxmlformats.org/officeDocument/2006/relationships/image" Target="../media/image427.png"/><Relationship Id="rId3" Type="http://schemas.openxmlformats.org/officeDocument/2006/relationships/image" Target="../media/image438.png"/><Relationship Id="rId7" Type="http://schemas.openxmlformats.org/officeDocument/2006/relationships/customXml" Target="../ink/ink526.xml"/><Relationship Id="rId12" Type="http://schemas.openxmlformats.org/officeDocument/2006/relationships/image" Target="../media/image444.png"/><Relationship Id="rId17" Type="http://schemas.openxmlformats.org/officeDocument/2006/relationships/customXml" Target="../ink/ink531.xml"/><Relationship Id="rId2" Type="http://schemas.openxmlformats.org/officeDocument/2006/relationships/notesSlide" Target="../notesSlides/notesSlide21.xml"/><Relationship Id="rId16" Type="http://schemas.openxmlformats.org/officeDocument/2006/relationships/image" Target="../media/image445.png"/><Relationship Id="rId20" Type="http://schemas.openxmlformats.org/officeDocument/2006/relationships/customXml" Target="../ink/ink533.xml"/><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28.xml"/><Relationship Id="rId5" Type="http://schemas.openxmlformats.org/officeDocument/2006/relationships/image" Target="../media/image439.png"/><Relationship Id="rId15" Type="http://schemas.openxmlformats.org/officeDocument/2006/relationships/customXml" Target="../ink/ink530.xml"/><Relationship Id="rId10" Type="http://schemas.openxmlformats.org/officeDocument/2006/relationships/image" Target="../media/image443.png"/><Relationship Id="rId19" Type="http://schemas.openxmlformats.org/officeDocument/2006/relationships/customXml" Target="../ink/ink532.xml"/><Relationship Id="rId4" Type="http://schemas.openxmlformats.org/officeDocument/2006/relationships/image" Target="../media/image4320.png"/><Relationship Id="rId9" Type="http://schemas.openxmlformats.org/officeDocument/2006/relationships/customXml" Target="../ink/ink527.xml"/><Relationship Id="rId14" Type="http://schemas.openxmlformats.org/officeDocument/2006/relationships/image" Target="../media/image426.png"/></Relationships>
</file>

<file path=ppt/slides/_rels/slide24.xml.rels><?xml version="1.0" encoding="UTF-8" standalone="yes"?>
<Relationships xmlns="http://schemas.openxmlformats.org/package/2006/relationships"><Relationship Id="rId8" Type="http://schemas.openxmlformats.org/officeDocument/2006/relationships/customXml" Target="../ink/ink536.xml"/><Relationship Id="rId3" Type="http://schemas.openxmlformats.org/officeDocument/2006/relationships/image" Target="../media/image39.png"/><Relationship Id="rId7" Type="http://schemas.openxmlformats.org/officeDocument/2006/relationships/image" Target="../media/image4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535.xml"/><Relationship Id="rId5" Type="http://schemas.openxmlformats.org/officeDocument/2006/relationships/image" Target="../media/image446.png"/><Relationship Id="rId4" Type="http://schemas.openxmlformats.org/officeDocument/2006/relationships/customXml" Target="../ink/ink534.xml"/><Relationship Id="rId9" Type="http://schemas.openxmlformats.org/officeDocument/2006/relationships/image" Target="../media/image448.png"/></Relationships>
</file>

<file path=ppt/slides/_rels/slide2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customXml" Target="../ink/ink539.xml"/><Relationship Id="rId176" Type="http://schemas.openxmlformats.org/officeDocument/2006/relationships/image" Target="../media/image532.png"/><Relationship Id="rId3" Type="http://schemas.openxmlformats.org/officeDocument/2006/relationships/image" Target="../media/image424.jpg"/><Relationship Id="rId175" Type="http://schemas.openxmlformats.org/officeDocument/2006/relationships/customXml" Target="../ink/ink542.xml"/><Relationship Id="rId12" Type="http://schemas.openxmlformats.org/officeDocument/2006/relationships/customXml" Target="../ink/ink538.xml"/><Relationship Id="rId2" Type="http://schemas.openxmlformats.org/officeDocument/2006/relationships/notesSlide" Target="../notesSlides/notesSlide25.xml"/><Relationship Id="rId174"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customXml" Target="../ink/ink537.xml"/><Relationship Id="rId11" Type="http://schemas.openxmlformats.org/officeDocument/2006/relationships/image" Target="../media/image431.png"/><Relationship Id="rId5" Type="http://schemas.openxmlformats.org/officeDocument/2006/relationships/image" Target="../media/image443.jpg"/><Relationship Id="rId15" Type="http://schemas.openxmlformats.org/officeDocument/2006/relationships/customXml" Target="../ink/ink541.xml"/><Relationship Id="rId4" Type="http://schemas.openxmlformats.org/officeDocument/2006/relationships/image" Target="../media/image442.gif"/><Relationship Id="rId14" Type="http://schemas.openxmlformats.org/officeDocument/2006/relationships/customXml" Target="../ink/ink540.xml"/></Relationships>
</file>

<file path=ppt/slides/_rels/slide2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customXml" Target="../ink/ink54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ustomXml" Target="../ink/ink546.xml"/><Relationship Id="rId13" Type="http://schemas.openxmlformats.org/officeDocument/2006/relationships/customXml" Target="../ink/ink549.xml"/><Relationship Id="rId3" Type="http://schemas.openxmlformats.org/officeDocument/2006/relationships/image" Target="../media/image450.png"/><Relationship Id="rId7" Type="http://schemas.openxmlformats.org/officeDocument/2006/relationships/image" Target="../media/image431.png"/><Relationship Id="rId12" Type="http://schemas.openxmlformats.org/officeDocument/2006/relationships/image" Target="../media/image5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545.xml"/><Relationship Id="rId11" Type="http://schemas.openxmlformats.org/officeDocument/2006/relationships/customXml" Target="../ink/ink548.xml"/><Relationship Id="rId5" Type="http://schemas.openxmlformats.org/officeDocument/2006/relationships/image" Target="../media/image553.png"/><Relationship Id="rId10" Type="http://schemas.openxmlformats.org/officeDocument/2006/relationships/image" Target="../media/image554.png"/><Relationship Id="rId4" Type="http://schemas.openxmlformats.org/officeDocument/2006/relationships/customXml" Target="../ink/ink544.xml"/><Relationship Id="rId9" Type="http://schemas.openxmlformats.org/officeDocument/2006/relationships/customXml" Target="../ink/ink547.xml"/><Relationship Id="rId14" Type="http://schemas.openxmlformats.org/officeDocument/2006/relationships/image" Target="../media/image556.png"/></Relationships>
</file>

<file path=ppt/slides/_rels/slide32.xml.rels><?xml version="1.0" encoding="UTF-8" standalone="yes"?>
<Relationships xmlns="http://schemas.openxmlformats.org/package/2006/relationships"><Relationship Id="rId3" Type="http://schemas.openxmlformats.org/officeDocument/2006/relationships/customXml" Target="../ink/ink550.xml"/><Relationship Id="rId2" Type="http://schemas.openxmlformats.org/officeDocument/2006/relationships/image" Target="../media/image451.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33.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17" Type="http://schemas.openxmlformats.org/officeDocument/2006/relationships/image" Target="../media/image724.png"/><Relationship Id="rId299" Type="http://schemas.openxmlformats.org/officeDocument/2006/relationships/customXml" Target="../ink/ink700.xml"/><Relationship Id="rId21" Type="http://schemas.openxmlformats.org/officeDocument/2006/relationships/image" Target="../media/image677.png"/><Relationship Id="rId63" Type="http://schemas.openxmlformats.org/officeDocument/2006/relationships/image" Target="../media/image698.png"/><Relationship Id="rId159" Type="http://schemas.openxmlformats.org/officeDocument/2006/relationships/image" Target="../media/image745.png"/><Relationship Id="rId324" Type="http://schemas.openxmlformats.org/officeDocument/2006/relationships/customXml" Target="../ink/ink713.xml"/><Relationship Id="rId366" Type="http://schemas.openxmlformats.org/officeDocument/2006/relationships/customXml" Target="../ink/ink734.xml"/><Relationship Id="rId170" Type="http://schemas.openxmlformats.org/officeDocument/2006/relationships/customXml" Target="../ink/ink635.xml"/><Relationship Id="rId226" Type="http://schemas.openxmlformats.org/officeDocument/2006/relationships/image" Target="../media/image778.png"/><Relationship Id="rId268" Type="http://schemas.openxmlformats.org/officeDocument/2006/relationships/image" Target="../media/image799.png"/><Relationship Id="rId32" Type="http://schemas.openxmlformats.org/officeDocument/2006/relationships/customXml" Target="../ink/ink566.xml"/><Relationship Id="rId74" Type="http://schemas.openxmlformats.org/officeDocument/2006/relationships/customXml" Target="../ink/ink587.xml"/><Relationship Id="rId128" Type="http://schemas.openxmlformats.org/officeDocument/2006/relationships/customXml" Target="../ink/ink614.xml"/><Relationship Id="rId335" Type="http://schemas.openxmlformats.org/officeDocument/2006/relationships/image" Target="../media/image832.png"/><Relationship Id="rId377" Type="http://schemas.openxmlformats.org/officeDocument/2006/relationships/image" Target="../media/image852.png"/><Relationship Id="rId5" Type="http://schemas.openxmlformats.org/officeDocument/2006/relationships/image" Target="../media/image669.png"/><Relationship Id="rId181" Type="http://schemas.openxmlformats.org/officeDocument/2006/relationships/image" Target="../media/image756.png"/><Relationship Id="rId237" Type="http://schemas.openxmlformats.org/officeDocument/2006/relationships/customXml" Target="../ink/ink669.xml"/><Relationship Id="rId402" Type="http://schemas.openxmlformats.org/officeDocument/2006/relationships/customXml" Target="../ink/ink752.xml"/><Relationship Id="rId279" Type="http://schemas.openxmlformats.org/officeDocument/2006/relationships/customXml" Target="../ink/ink690.xml"/><Relationship Id="rId43" Type="http://schemas.openxmlformats.org/officeDocument/2006/relationships/image" Target="../media/image688.png"/><Relationship Id="rId139" Type="http://schemas.openxmlformats.org/officeDocument/2006/relationships/image" Target="../media/image735.png"/><Relationship Id="rId290" Type="http://schemas.openxmlformats.org/officeDocument/2006/relationships/image" Target="../media/image810.png"/><Relationship Id="rId304" Type="http://schemas.openxmlformats.org/officeDocument/2006/relationships/image" Target="../media/image817.png"/><Relationship Id="rId346" Type="http://schemas.openxmlformats.org/officeDocument/2006/relationships/customXml" Target="../ink/ink724.xml"/><Relationship Id="rId388" Type="http://schemas.openxmlformats.org/officeDocument/2006/relationships/customXml" Target="../ink/ink745.xml"/><Relationship Id="rId85" Type="http://schemas.openxmlformats.org/officeDocument/2006/relationships/image" Target="../media/image709.png"/><Relationship Id="rId150" Type="http://schemas.openxmlformats.org/officeDocument/2006/relationships/customXml" Target="../ink/ink625.xml"/><Relationship Id="rId192" Type="http://schemas.openxmlformats.org/officeDocument/2006/relationships/customXml" Target="../ink/ink646.xml"/><Relationship Id="rId206" Type="http://schemas.openxmlformats.org/officeDocument/2006/relationships/customXml" Target="../ink/ink653.xml"/><Relationship Id="rId413" Type="http://schemas.openxmlformats.org/officeDocument/2006/relationships/image" Target="../media/image870.png"/><Relationship Id="rId248" Type="http://schemas.openxmlformats.org/officeDocument/2006/relationships/image" Target="../media/image789.png"/><Relationship Id="rId12" Type="http://schemas.openxmlformats.org/officeDocument/2006/relationships/customXml" Target="../ink/ink556.xml"/><Relationship Id="rId108" Type="http://schemas.openxmlformats.org/officeDocument/2006/relationships/customXml" Target="../ink/ink604.xml"/><Relationship Id="rId315" Type="http://schemas.openxmlformats.org/officeDocument/2006/relationships/image" Target="../media/image822.png"/><Relationship Id="rId357" Type="http://schemas.openxmlformats.org/officeDocument/2006/relationships/image" Target="../media/image842.png"/><Relationship Id="rId54" Type="http://schemas.openxmlformats.org/officeDocument/2006/relationships/customXml" Target="../ink/ink577.xml"/><Relationship Id="rId96" Type="http://schemas.openxmlformats.org/officeDocument/2006/relationships/customXml" Target="../ink/ink598.xml"/><Relationship Id="rId161" Type="http://schemas.openxmlformats.org/officeDocument/2006/relationships/image" Target="../media/image746.png"/><Relationship Id="rId217" Type="http://schemas.openxmlformats.org/officeDocument/2006/relationships/customXml" Target="../ink/ink659.xml"/><Relationship Id="rId399" Type="http://schemas.openxmlformats.org/officeDocument/2006/relationships/image" Target="../media/image863.png"/><Relationship Id="rId259" Type="http://schemas.openxmlformats.org/officeDocument/2006/relationships/customXml" Target="../ink/ink680.xml"/><Relationship Id="rId23" Type="http://schemas.openxmlformats.org/officeDocument/2006/relationships/image" Target="../media/image678.png"/><Relationship Id="rId119" Type="http://schemas.openxmlformats.org/officeDocument/2006/relationships/image" Target="../media/image725.png"/><Relationship Id="rId270" Type="http://schemas.openxmlformats.org/officeDocument/2006/relationships/image" Target="../media/image800.png"/><Relationship Id="rId326" Type="http://schemas.openxmlformats.org/officeDocument/2006/relationships/customXml" Target="../ink/ink714.xml"/><Relationship Id="rId65" Type="http://schemas.openxmlformats.org/officeDocument/2006/relationships/image" Target="../media/image699.png"/><Relationship Id="rId130" Type="http://schemas.openxmlformats.org/officeDocument/2006/relationships/customXml" Target="../ink/ink615.xml"/><Relationship Id="rId368" Type="http://schemas.openxmlformats.org/officeDocument/2006/relationships/customXml" Target="../ink/ink735.xml"/><Relationship Id="rId172" Type="http://schemas.openxmlformats.org/officeDocument/2006/relationships/customXml" Target="../ink/ink636.xml"/><Relationship Id="rId228" Type="http://schemas.openxmlformats.org/officeDocument/2006/relationships/image" Target="../media/image779.png"/><Relationship Id="rId281" Type="http://schemas.openxmlformats.org/officeDocument/2006/relationships/customXml" Target="../ink/ink691.xml"/><Relationship Id="rId337" Type="http://schemas.openxmlformats.org/officeDocument/2006/relationships/image" Target="../media/image833.png"/><Relationship Id="rId34" Type="http://schemas.openxmlformats.org/officeDocument/2006/relationships/customXml" Target="../ink/ink567.xml"/><Relationship Id="rId76" Type="http://schemas.openxmlformats.org/officeDocument/2006/relationships/customXml" Target="../ink/ink588.xml"/><Relationship Id="rId141" Type="http://schemas.openxmlformats.org/officeDocument/2006/relationships/image" Target="../media/image736.png"/><Relationship Id="rId379" Type="http://schemas.openxmlformats.org/officeDocument/2006/relationships/image" Target="../media/image853.png"/><Relationship Id="rId7" Type="http://schemas.openxmlformats.org/officeDocument/2006/relationships/image" Target="../media/image670.png"/><Relationship Id="rId183" Type="http://schemas.openxmlformats.org/officeDocument/2006/relationships/image" Target="../media/image757.png"/><Relationship Id="rId239" Type="http://schemas.openxmlformats.org/officeDocument/2006/relationships/customXml" Target="../ink/ink670.xml"/><Relationship Id="rId390" Type="http://schemas.openxmlformats.org/officeDocument/2006/relationships/customXml" Target="../ink/ink746.xml"/><Relationship Id="rId404" Type="http://schemas.openxmlformats.org/officeDocument/2006/relationships/customXml" Target="../ink/ink753.xml"/><Relationship Id="rId250" Type="http://schemas.openxmlformats.org/officeDocument/2006/relationships/image" Target="../media/image790.png"/><Relationship Id="rId292" Type="http://schemas.openxmlformats.org/officeDocument/2006/relationships/image" Target="../media/image811.png"/><Relationship Id="rId306" Type="http://schemas.openxmlformats.org/officeDocument/2006/relationships/image" Target="../media/image818.png"/><Relationship Id="rId45" Type="http://schemas.openxmlformats.org/officeDocument/2006/relationships/image" Target="../media/image689.png"/><Relationship Id="rId87" Type="http://schemas.openxmlformats.org/officeDocument/2006/relationships/image" Target="../media/image710.png"/><Relationship Id="rId110" Type="http://schemas.openxmlformats.org/officeDocument/2006/relationships/customXml" Target="../ink/ink605.xml"/><Relationship Id="rId348" Type="http://schemas.openxmlformats.org/officeDocument/2006/relationships/customXml" Target="../ink/ink725.xml"/><Relationship Id="rId152" Type="http://schemas.openxmlformats.org/officeDocument/2006/relationships/customXml" Target="../ink/ink626.xml"/><Relationship Id="rId194" Type="http://schemas.openxmlformats.org/officeDocument/2006/relationships/customXml" Target="../ink/ink647.xml"/><Relationship Id="rId208" Type="http://schemas.openxmlformats.org/officeDocument/2006/relationships/customXml" Target="../ink/ink654.xml"/><Relationship Id="rId415" Type="http://schemas.openxmlformats.org/officeDocument/2006/relationships/image" Target="../media/image871.png"/><Relationship Id="rId261" Type="http://schemas.openxmlformats.org/officeDocument/2006/relationships/customXml" Target="../ink/ink681.xml"/><Relationship Id="rId14" Type="http://schemas.openxmlformats.org/officeDocument/2006/relationships/customXml" Target="../ink/ink557.xml"/><Relationship Id="rId56" Type="http://schemas.openxmlformats.org/officeDocument/2006/relationships/customXml" Target="../ink/ink578.xml"/><Relationship Id="rId317" Type="http://schemas.openxmlformats.org/officeDocument/2006/relationships/image" Target="../media/image823.png"/><Relationship Id="rId359" Type="http://schemas.openxmlformats.org/officeDocument/2006/relationships/image" Target="../media/image843.png"/><Relationship Id="rId98" Type="http://schemas.openxmlformats.org/officeDocument/2006/relationships/customXml" Target="../ink/ink599.xml"/><Relationship Id="rId121" Type="http://schemas.openxmlformats.org/officeDocument/2006/relationships/image" Target="../media/image726.png"/><Relationship Id="rId163" Type="http://schemas.openxmlformats.org/officeDocument/2006/relationships/image" Target="../media/image747.png"/><Relationship Id="rId219" Type="http://schemas.openxmlformats.org/officeDocument/2006/relationships/customXml" Target="../ink/ink660.xml"/><Relationship Id="rId370" Type="http://schemas.openxmlformats.org/officeDocument/2006/relationships/customXml" Target="../ink/ink736.xml"/><Relationship Id="rId230" Type="http://schemas.openxmlformats.org/officeDocument/2006/relationships/image" Target="../media/image780.png"/><Relationship Id="rId25" Type="http://schemas.openxmlformats.org/officeDocument/2006/relationships/image" Target="../media/image679.png"/><Relationship Id="rId67" Type="http://schemas.openxmlformats.org/officeDocument/2006/relationships/image" Target="../media/image700.png"/><Relationship Id="rId272" Type="http://schemas.openxmlformats.org/officeDocument/2006/relationships/image" Target="../media/image801.png"/><Relationship Id="rId328" Type="http://schemas.openxmlformats.org/officeDocument/2006/relationships/customXml" Target="../ink/ink715.xml"/><Relationship Id="rId132" Type="http://schemas.openxmlformats.org/officeDocument/2006/relationships/customXml" Target="../ink/ink616.xml"/><Relationship Id="rId174" Type="http://schemas.openxmlformats.org/officeDocument/2006/relationships/customXml" Target="../ink/ink637.xml"/><Relationship Id="rId381" Type="http://schemas.openxmlformats.org/officeDocument/2006/relationships/image" Target="../media/image854.png"/><Relationship Id="rId241" Type="http://schemas.openxmlformats.org/officeDocument/2006/relationships/customXml" Target="../ink/ink671.xml"/><Relationship Id="rId36" Type="http://schemas.openxmlformats.org/officeDocument/2006/relationships/customXml" Target="../ink/ink568.xml"/><Relationship Id="rId283" Type="http://schemas.openxmlformats.org/officeDocument/2006/relationships/customXml" Target="../ink/ink692.xml"/><Relationship Id="rId339" Type="http://schemas.openxmlformats.org/officeDocument/2006/relationships/image" Target="../media/image834.png"/><Relationship Id="rId78" Type="http://schemas.openxmlformats.org/officeDocument/2006/relationships/customXml" Target="../ink/ink589.xml"/><Relationship Id="rId101" Type="http://schemas.openxmlformats.org/officeDocument/2006/relationships/image" Target="../media/image716.png"/><Relationship Id="rId143" Type="http://schemas.openxmlformats.org/officeDocument/2006/relationships/image" Target="../media/image737.png"/><Relationship Id="rId185" Type="http://schemas.openxmlformats.org/officeDocument/2006/relationships/image" Target="../media/image758.png"/><Relationship Id="rId350" Type="http://schemas.openxmlformats.org/officeDocument/2006/relationships/customXml" Target="../ink/ink726.xml"/><Relationship Id="rId406" Type="http://schemas.openxmlformats.org/officeDocument/2006/relationships/customXml" Target="../ink/ink754.xml"/><Relationship Id="rId9" Type="http://schemas.openxmlformats.org/officeDocument/2006/relationships/image" Target="../media/image671.png"/><Relationship Id="rId210" Type="http://schemas.openxmlformats.org/officeDocument/2006/relationships/customXml" Target="../ink/ink655.xml"/><Relationship Id="rId392" Type="http://schemas.openxmlformats.org/officeDocument/2006/relationships/customXml" Target="../ink/ink747.xml"/><Relationship Id="rId252" Type="http://schemas.openxmlformats.org/officeDocument/2006/relationships/image" Target="../media/image791.png"/><Relationship Id="rId294" Type="http://schemas.openxmlformats.org/officeDocument/2006/relationships/image" Target="../media/image812.png"/><Relationship Id="rId308" Type="http://schemas.openxmlformats.org/officeDocument/2006/relationships/image" Target="../media/image819.png"/><Relationship Id="rId47" Type="http://schemas.openxmlformats.org/officeDocument/2006/relationships/image" Target="../media/image690.png"/><Relationship Id="rId89" Type="http://schemas.openxmlformats.org/officeDocument/2006/relationships/image" Target="../media/image711.png"/><Relationship Id="rId112" Type="http://schemas.openxmlformats.org/officeDocument/2006/relationships/customXml" Target="../ink/ink606.xml"/><Relationship Id="rId154" Type="http://schemas.openxmlformats.org/officeDocument/2006/relationships/customXml" Target="../ink/ink627.xml"/><Relationship Id="rId361" Type="http://schemas.openxmlformats.org/officeDocument/2006/relationships/image" Target="../media/image844.png"/><Relationship Id="rId196" Type="http://schemas.openxmlformats.org/officeDocument/2006/relationships/customXml" Target="../ink/ink648.xml"/><Relationship Id="rId16" Type="http://schemas.openxmlformats.org/officeDocument/2006/relationships/customXml" Target="../ink/ink558.xml"/><Relationship Id="rId221" Type="http://schemas.openxmlformats.org/officeDocument/2006/relationships/customXml" Target="../ink/ink661.xml"/><Relationship Id="rId263" Type="http://schemas.openxmlformats.org/officeDocument/2006/relationships/customXml" Target="../ink/ink682.xml"/><Relationship Id="rId319" Type="http://schemas.openxmlformats.org/officeDocument/2006/relationships/image" Target="../media/image824.png"/><Relationship Id="rId58" Type="http://schemas.openxmlformats.org/officeDocument/2006/relationships/customXml" Target="../ink/ink579.xml"/><Relationship Id="rId123" Type="http://schemas.openxmlformats.org/officeDocument/2006/relationships/image" Target="../media/image727.png"/><Relationship Id="rId330" Type="http://schemas.openxmlformats.org/officeDocument/2006/relationships/customXml" Target="../ink/ink716.xml"/><Relationship Id="rId165" Type="http://schemas.openxmlformats.org/officeDocument/2006/relationships/image" Target="../media/image748.png"/><Relationship Id="rId372" Type="http://schemas.openxmlformats.org/officeDocument/2006/relationships/customXml" Target="../ink/ink737.xml"/><Relationship Id="rId232" Type="http://schemas.openxmlformats.org/officeDocument/2006/relationships/image" Target="../media/image781.png"/><Relationship Id="rId274" Type="http://schemas.openxmlformats.org/officeDocument/2006/relationships/image" Target="../media/image802.png"/><Relationship Id="rId27" Type="http://schemas.openxmlformats.org/officeDocument/2006/relationships/image" Target="../media/image680.png"/><Relationship Id="rId69" Type="http://schemas.openxmlformats.org/officeDocument/2006/relationships/image" Target="../media/image701.png"/><Relationship Id="rId134" Type="http://schemas.openxmlformats.org/officeDocument/2006/relationships/customXml" Target="../ink/ink617.xml"/><Relationship Id="rId80" Type="http://schemas.openxmlformats.org/officeDocument/2006/relationships/customXml" Target="../ink/ink590.xml"/><Relationship Id="rId155" Type="http://schemas.openxmlformats.org/officeDocument/2006/relationships/image" Target="../media/image743.png"/><Relationship Id="rId176" Type="http://schemas.openxmlformats.org/officeDocument/2006/relationships/customXml" Target="../ink/ink638.xml"/><Relationship Id="rId197" Type="http://schemas.openxmlformats.org/officeDocument/2006/relationships/image" Target="../media/image764.png"/><Relationship Id="rId341" Type="http://schemas.openxmlformats.org/officeDocument/2006/relationships/image" Target="../media/image835.png"/><Relationship Id="rId362" Type="http://schemas.openxmlformats.org/officeDocument/2006/relationships/customXml" Target="../ink/ink732.xml"/><Relationship Id="rId383" Type="http://schemas.openxmlformats.org/officeDocument/2006/relationships/image" Target="../media/image855.png"/><Relationship Id="rId201" Type="http://schemas.openxmlformats.org/officeDocument/2006/relationships/image" Target="../media/image766.png"/><Relationship Id="rId222" Type="http://schemas.openxmlformats.org/officeDocument/2006/relationships/image" Target="../media/image776.png"/><Relationship Id="rId243" Type="http://schemas.openxmlformats.org/officeDocument/2006/relationships/customXml" Target="../ink/ink672.xml"/><Relationship Id="rId264" Type="http://schemas.openxmlformats.org/officeDocument/2006/relationships/image" Target="../media/image797.png"/><Relationship Id="rId285" Type="http://schemas.openxmlformats.org/officeDocument/2006/relationships/customXml" Target="../ink/ink693.xml"/><Relationship Id="rId17" Type="http://schemas.openxmlformats.org/officeDocument/2006/relationships/image" Target="../media/image675.png"/><Relationship Id="rId38" Type="http://schemas.openxmlformats.org/officeDocument/2006/relationships/customXml" Target="../ink/ink569.xml"/><Relationship Id="rId59" Type="http://schemas.openxmlformats.org/officeDocument/2006/relationships/image" Target="../media/image696.png"/><Relationship Id="rId103" Type="http://schemas.openxmlformats.org/officeDocument/2006/relationships/image" Target="../media/image717.png"/><Relationship Id="rId124" Type="http://schemas.openxmlformats.org/officeDocument/2006/relationships/customXml" Target="../ink/ink612.xml"/><Relationship Id="rId310" Type="http://schemas.openxmlformats.org/officeDocument/2006/relationships/image" Target="../media/image820.png"/><Relationship Id="rId70" Type="http://schemas.openxmlformats.org/officeDocument/2006/relationships/customXml" Target="../ink/ink585.xml"/><Relationship Id="rId91" Type="http://schemas.openxmlformats.org/officeDocument/2006/relationships/image" Target="../media/image712.png"/><Relationship Id="rId145" Type="http://schemas.openxmlformats.org/officeDocument/2006/relationships/image" Target="../media/image738.png"/><Relationship Id="rId166" Type="http://schemas.openxmlformats.org/officeDocument/2006/relationships/customXml" Target="../ink/ink633.xml"/><Relationship Id="rId187" Type="http://schemas.openxmlformats.org/officeDocument/2006/relationships/image" Target="../media/image759.png"/><Relationship Id="rId331" Type="http://schemas.openxmlformats.org/officeDocument/2006/relationships/image" Target="../media/image830.png"/><Relationship Id="rId352" Type="http://schemas.openxmlformats.org/officeDocument/2006/relationships/customXml" Target="../ink/ink727.xml"/><Relationship Id="rId373" Type="http://schemas.openxmlformats.org/officeDocument/2006/relationships/image" Target="../media/image850.png"/><Relationship Id="rId394" Type="http://schemas.openxmlformats.org/officeDocument/2006/relationships/customXml" Target="../ink/ink748.xml"/><Relationship Id="rId408" Type="http://schemas.openxmlformats.org/officeDocument/2006/relationships/customXml" Target="../ink/ink755.xml"/><Relationship Id="rId1" Type="http://schemas.openxmlformats.org/officeDocument/2006/relationships/slideLayout" Target="../slideLayouts/slideLayout2.xml"/><Relationship Id="rId212" Type="http://schemas.openxmlformats.org/officeDocument/2006/relationships/image" Target="../media/image771.png"/><Relationship Id="rId233" Type="http://schemas.openxmlformats.org/officeDocument/2006/relationships/customXml" Target="../ink/ink667.xml"/><Relationship Id="rId254" Type="http://schemas.openxmlformats.org/officeDocument/2006/relationships/image" Target="../media/image792.png"/><Relationship Id="rId28" Type="http://schemas.openxmlformats.org/officeDocument/2006/relationships/customXml" Target="../ink/ink564.xml"/><Relationship Id="rId49" Type="http://schemas.openxmlformats.org/officeDocument/2006/relationships/image" Target="../media/image691.png"/><Relationship Id="rId114" Type="http://schemas.openxmlformats.org/officeDocument/2006/relationships/customXml" Target="../ink/ink607.xml"/><Relationship Id="rId275" Type="http://schemas.openxmlformats.org/officeDocument/2006/relationships/customXml" Target="../ink/ink688.xml"/><Relationship Id="rId296" Type="http://schemas.openxmlformats.org/officeDocument/2006/relationships/image" Target="../media/image813.png"/><Relationship Id="rId300" Type="http://schemas.openxmlformats.org/officeDocument/2006/relationships/image" Target="../media/image815.png"/><Relationship Id="rId60" Type="http://schemas.openxmlformats.org/officeDocument/2006/relationships/customXml" Target="../ink/ink580.xml"/><Relationship Id="rId81" Type="http://schemas.openxmlformats.org/officeDocument/2006/relationships/image" Target="../media/image707.png"/><Relationship Id="rId135" Type="http://schemas.openxmlformats.org/officeDocument/2006/relationships/image" Target="../media/image733.png"/><Relationship Id="rId156" Type="http://schemas.openxmlformats.org/officeDocument/2006/relationships/customXml" Target="../ink/ink628.xml"/><Relationship Id="rId177" Type="http://schemas.openxmlformats.org/officeDocument/2006/relationships/image" Target="../media/image754.png"/><Relationship Id="rId198" Type="http://schemas.openxmlformats.org/officeDocument/2006/relationships/customXml" Target="../ink/ink649.xml"/><Relationship Id="rId321" Type="http://schemas.openxmlformats.org/officeDocument/2006/relationships/image" Target="../media/image825.png"/><Relationship Id="rId342" Type="http://schemas.openxmlformats.org/officeDocument/2006/relationships/customXml" Target="../ink/ink722.xml"/><Relationship Id="rId363" Type="http://schemas.openxmlformats.org/officeDocument/2006/relationships/image" Target="../media/image845.png"/><Relationship Id="rId384" Type="http://schemas.openxmlformats.org/officeDocument/2006/relationships/customXml" Target="../ink/ink743.xml"/><Relationship Id="rId202" Type="http://schemas.openxmlformats.org/officeDocument/2006/relationships/customXml" Target="../ink/ink651.xml"/><Relationship Id="rId223" Type="http://schemas.openxmlformats.org/officeDocument/2006/relationships/customXml" Target="../ink/ink662.xml"/><Relationship Id="rId244" Type="http://schemas.openxmlformats.org/officeDocument/2006/relationships/image" Target="../media/image787.png"/><Relationship Id="rId18" Type="http://schemas.openxmlformats.org/officeDocument/2006/relationships/customXml" Target="../ink/ink559.xml"/><Relationship Id="rId39" Type="http://schemas.openxmlformats.org/officeDocument/2006/relationships/image" Target="../media/image686.png"/><Relationship Id="rId265" Type="http://schemas.openxmlformats.org/officeDocument/2006/relationships/customXml" Target="../ink/ink683.xml"/><Relationship Id="rId286" Type="http://schemas.openxmlformats.org/officeDocument/2006/relationships/image" Target="../media/image808.png"/><Relationship Id="rId50" Type="http://schemas.openxmlformats.org/officeDocument/2006/relationships/customXml" Target="../ink/ink575.xml"/><Relationship Id="rId104" Type="http://schemas.openxmlformats.org/officeDocument/2006/relationships/customXml" Target="../ink/ink602.xml"/><Relationship Id="rId125" Type="http://schemas.openxmlformats.org/officeDocument/2006/relationships/image" Target="../media/image728.png"/><Relationship Id="rId146" Type="http://schemas.openxmlformats.org/officeDocument/2006/relationships/customXml" Target="../ink/ink623.xml"/><Relationship Id="rId167" Type="http://schemas.openxmlformats.org/officeDocument/2006/relationships/image" Target="../media/image749.png"/><Relationship Id="rId188" Type="http://schemas.openxmlformats.org/officeDocument/2006/relationships/customXml" Target="../ink/ink644.xml"/><Relationship Id="rId311" Type="http://schemas.openxmlformats.org/officeDocument/2006/relationships/customXml" Target="../ink/ink706.xml"/><Relationship Id="rId332" Type="http://schemas.openxmlformats.org/officeDocument/2006/relationships/customXml" Target="../ink/ink717.xml"/><Relationship Id="rId353" Type="http://schemas.openxmlformats.org/officeDocument/2006/relationships/image" Target="../media/image840.png"/><Relationship Id="rId374" Type="http://schemas.openxmlformats.org/officeDocument/2006/relationships/customXml" Target="../ink/ink738.xml"/><Relationship Id="rId395" Type="http://schemas.openxmlformats.org/officeDocument/2006/relationships/image" Target="../media/image861.png"/><Relationship Id="rId409" Type="http://schemas.openxmlformats.org/officeDocument/2006/relationships/image" Target="../media/image868.png"/><Relationship Id="rId71" Type="http://schemas.openxmlformats.org/officeDocument/2006/relationships/image" Target="../media/image702.png"/><Relationship Id="rId92" Type="http://schemas.openxmlformats.org/officeDocument/2006/relationships/customXml" Target="../ink/ink596.xml"/><Relationship Id="rId213" Type="http://schemas.openxmlformats.org/officeDocument/2006/relationships/customXml" Target="../ink/ink657.xml"/><Relationship Id="rId234" Type="http://schemas.openxmlformats.org/officeDocument/2006/relationships/image" Target="../media/image782.png"/><Relationship Id="rId2" Type="http://schemas.openxmlformats.org/officeDocument/2006/relationships/customXml" Target="../ink/ink551.xml"/><Relationship Id="rId29" Type="http://schemas.openxmlformats.org/officeDocument/2006/relationships/image" Target="../media/image681.png"/><Relationship Id="rId255" Type="http://schemas.openxmlformats.org/officeDocument/2006/relationships/customXml" Target="../ink/ink678.xml"/><Relationship Id="rId276" Type="http://schemas.openxmlformats.org/officeDocument/2006/relationships/image" Target="../media/image803.png"/><Relationship Id="rId297" Type="http://schemas.openxmlformats.org/officeDocument/2006/relationships/customXml" Target="../ink/ink699.xml"/><Relationship Id="rId40" Type="http://schemas.openxmlformats.org/officeDocument/2006/relationships/customXml" Target="../ink/ink570.xml"/><Relationship Id="rId115" Type="http://schemas.openxmlformats.org/officeDocument/2006/relationships/image" Target="../media/image723.png"/><Relationship Id="rId136" Type="http://schemas.openxmlformats.org/officeDocument/2006/relationships/customXml" Target="../ink/ink618.xml"/><Relationship Id="rId157" Type="http://schemas.openxmlformats.org/officeDocument/2006/relationships/image" Target="../media/image744.png"/><Relationship Id="rId178" Type="http://schemas.openxmlformats.org/officeDocument/2006/relationships/customXml" Target="../ink/ink639.xml"/><Relationship Id="rId301" Type="http://schemas.openxmlformats.org/officeDocument/2006/relationships/customXml" Target="../ink/ink701.xml"/><Relationship Id="rId322" Type="http://schemas.openxmlformats.org/officeDocument/2006/relationships/customXml" Target="../ink/ink712.xml"/><Relationship Id="rId343" Type="http://schemas.openxmlformats.org/officeDocument/2006/relationships/image" Target="../media/image597.png"/><Relationship Id="rId364" Type="http://schemas.openxmlformats.org/officeDocument/2006/relationships/customXml" Target="../ink/ink733.xml"/><Relationship Id="rId61" Type="http://schemas.openxmlformats.org/officeDocument/2006/relationships/image" Target="../media/image697.png"/><Relationship Id="rId82" Type="http://schemas.openxmlformats.org/officeDocument/2006/relationships/customXml" Target="../ink/ink591.xml"/><Relationship Id="rId199" Type="http://schemas.openxmlformats.org/officeDocument/2006/relationships/image" Target="../media/image765.png"/><Relationship Id="rId203" Type="http://schemas.openxmlformats.org/officeDocument/2006/relationships/image" Target="../media/image767.png"/><Relationship Id="rId385" Type="http://schemas.openxmlformats.org/officeDocument/2006/relationships/image" Target="../media/image856.png"/><Relationship Id="rId19" Type="http://schemas.openxmlformats.org/officeDocument/2006/relationships/image" Target="../media/image676.png"/><Relationship Id="rId224" Type="http://schemas.openxmlformats.org/officeDocument/2006/relationships/image" Target="../media/image777.png"/><Relationship Id="rId245" Type="http://schemas.openxmlformats.org/officeDocument/2006/relationships/customXml" Target="../ink/ink673.xml"/><Relationship Id="rId266" Type="http://schemas.openxmlformats.org/officeDocument/2006/relationships/image" Target="../media/image798.png"/><Relationship Id="rId287" Type="http://schemas.openxmlformats.org/officeDocument/2006/relationships/customXml" Target="../ink/ink694.xml"/><Relationship Id="rId410" Type="http://schemas.openxmlformats.org/officeDocument/2006/relationships/customXml" Target="../ink/ink756.xml"/><Relationship Id="rId30" Type="http://schemas.openxmlformats.org/officeDocument/2006/relationships/customXml" Target="../ink/ink565.xml"/><Relationship Id="rId105" Type="http://schemas.openxmlformats.org/officeDocument/2006/relationships/image" Target="../media/image718.png"/><Relationship Id="rId126" Type="http://schemas.openxmlformats.org/officeDocument/2006/relationships/customXml" Target="../ink/ink613.xml"/><Relationship Id="rId147" Type="http://schemas.openxmlformats.org/officeDocument/2006/relationships/image" Target="../media/image739.png"/><Relationship Id="rId168" Type="http://schemas.openxmlformats.org/officeDocument/2006/relationships/customXml" Target="../ink/ink634.xml"/><Relationship Id="rId312" Type="http://schemas.openxmlformats.org/officeDocument/2006/relationships/customXml" Target="../ink/ink707.xml"/><Relationship Id="rId333" Type="http://schemas.openxmlformats.org/officeDocument/2006/relationships/image" Target="../media/image831.png"/><Relationship Id="rId354" Type="http://schemas.openxmlformats.org/officeDocument/2006/relationships/customXml" Target="../ink/ink728.xml"/><Relationship Id="rId51" Type="http://schemas.openxmlformats.org/officeDocument/2006/relationships/image" Target="../media/image692.png"/><Relationship Id="rId72" Type="http://schemas.openxmlformats.org/officeDocument/2006/relationships/customXml" Target="../ink/ink586.xml"/><Relationship Id="rId93" Type="http://schemas.openxmlformats.org/officeDocument/2006/relationships/image" Target="../media/image431.png"/><Relationship Id="rId189" Type="http://schemas.openxmlformats.org/officeDocument/2006/relationships/image" Target="../media/image760.png"/><Relationship Id="rId375" Type="http://schemas.openxmlformats.org/officeDocument/2006/relationships/image" Target="../media/image851.png"/><Relationship Id="rId396" Type="http://schemas.openxmlformats.org/officeDocument/2006/relationships/customXml" Target="../ink/ink749.xml"/><Relationship Id="rId3" Type="http://schemas.openxmlformats.org/officeDocument/2006/relationships/image" Target="../media/image668.png"/><Relationship Id="rId214" Type="http://schemas.openxmlformats.org/officeDocument/2006/relationships/image" Target="../media/image772.png"/><Relationship Id="rId235" Type="http://schemas.openxmlformats.org/officeDocument/2006/relationships/customXml" Target="../ink/ink668.xml"/><Relationship Id="rId256" Type="http://schemas.openxmlformats.org/officeDocument/2006/relationships/image" Target="../media/image793.png"/><Relationship Id="rId277" Type="http://schemas.openxmlformats.org/officeDocument/2006/relationships/customXml" Target="../ink/ink689.xml"/><Relationship Id="rId298" Type="http://schemas.openxmlformats.org/officeDocument/2006/relationships/image" Target="../media/image814.png"/><Relationship Id="rId400" Type="http://schemas.openxmlformats.org/officeDocument/2006/relationships/customXml" Target="../ink/ink751.xml"/><Relationship Id="rId116" Type="http://schemas.openxmlformats.org/officeDocument/2006/relationships/customXml" Target="../ink/ink608.xml"/><Relationship Id="rId137" Type="http://schemas.openxmlformats.org/officeDocument/2006/relationships/image" Target="../media/image734.png"/><Relationship Id="rId158" Type="http://schemas.openxmlformats.org/officeDocument/2006/relationships/customXml" Target="../ink/ink629.xml"/><Relationship Id="rId302" Type="http://schemas.openxmlformats.org/officeDocument/2006/relationships/image" Target="../media/image816.png"/><Relationship Id="rId323" Type="http://schemas.openxmlformats.org/officeDocument/2006/relationships/image" Target="../media/image826.png"/><Relationship Id="rId344" Type="http://schemas.openxmlformats.org/officeDocument/2006/relationships/customXml" Target="../ink/ink723.xml"/><Relationship Id="rId20" Type="http://schemas.openxmlformats.org/officeDocument/2006/relationships/customXml" Target="../ink/ink560.xml"/><Relationship Id="rId41" Type="http://schemas.openxmlformats.org/officeDocument/2006/relationships/image" Target="../media/image687.png"/><Relationship Id="rId62" Type="http://schemas.openxmlformats.org/officeDocument/2006/relationships/customXml" Target="../ink/ink581.xml"/><Relationship Id="rId83" Type="http://schemas.openxmlformats.org/officeDocument/2006/relationships/image" Target="../media/image708.png"/><Relationship Id="rId179" Type="http://schemas.openxmlformats.org/officeDocument/2006/relationships/image" Target="../media/image755.png"/><Relationship Id="rId365" Type="http://schemas.openxmlformats.org/officeDocument/2006/relationships/image" Target="../media/image846.png"/><Relationship Id="rId386" Type="http://schemas.openxmlformats.org/officeDocument/2006/relationships/customXml" Target="../ink/ink744.xml"/><Relationship Id="rId190" Type="http://schemas.openxmlformats.org/officeDocument/2006/relationships/customXml" Target="../ink/ink645.xml"/><Relationship Id="rId204" Type="http://schemas.openxmlformats.org/officeDocument/2006/relationships/customXml" Target="../ink/ink652.xml"/><Relationship Id="rId225" Type="http://schemas.openxmlformats.org/officeDocument/2006/relationships/customXml" Target="../ink/ink663.xml"/><Relationship Id="rId246" Type="http://schemas.openxmlformats.org/officeDocument/2006/relationships/image" Target="../media/image788.png"/><Relationship Id="rId267" Type="http://schemas.openxmlformats.org/officeDocument/2006/relationships/customXml" Target="../ink/ink684.xml"/><Relationship Id="rId288" Type="http://schemas.openxmlformats.org/officeDocument/2006/relationships/image" Target="../media/image809.png"/><Relationship Id="rId411" Type="http://schemas.openxmlformats.org/officeDocument/2006/relationships/image" Target="../media/image869.png"/><Relationship Id="rId106" Type="http://schemas.openxmlformats.org/officeDocument/2006/relationships/customXml" Target="../ink/ink603.xml"/><Relationship Id="rId127" Type="http://schemas.openxmlformats.org/officeDocument/2006/relationships/image" Target="../media/image729.png"/><Relationship Id="rId313" Type="http://schemas.openxmlformats.org/officeDocument/2006/relationships/image" Target="../media/image821.png"/><Relationship Id="rId10" Type="http://schemas.openxmlformats.org/officeDocument/2006/relationships/customXml" Target="../ink/ink555.xml"/><Relationship Id="rId31" Type="http://schemas.openxmlformats.org/officeDocument/2006/relationships/image" Target="../media/image682.png"/><Relationship Id="rId52" Type="http://schemas.openxmlformats.org/officeDocument/2006/relationships/customXml" Target="../ink/ink576.xml"/><Relationship Id="rId73" Type="http://schemas.openxmlformats.org/officeDocument/2006/relationships/image" Target="../media/image703.png"/><Relationship Id="rId94" Type="http://schemas.openxmlformats.org/officeDocument/2006/relationships/customXml" Target="../ink/ink597.xml"/><Relationship Id="rId148" Type="http://schemas.openxmlformats.org/officeDocument/2006/relationships/customXml" Target="../ink/ink624.xml"/><Relationship Id="rId169" Type="http://schemas.openxmlformats.org/officeDocument/2006/relationships/image" Target="../media/image750.png"/><Relationship Id="rId334" Type="http://schemas.openxmlformats.org/officeDocument/2006/relationships/customXml" Target="../ink/ink718.xml"/><Relationship Id="rId355" Type="http://schemas.openxmlformats.org/officeDocument/2006/relationships/image" Target="../media/image841.png"/><Relationship Id="rId376" Type="http://schemas.openxmlformats.org/officeDocument/2006/relationships/customXml" Target="../ink/ink739.xml"/><Relationship Id="rId397" Type="http://schemas.openxmlformats.org/officeDocument/2006/relationships/image" Target="../media/image862.png"/><Relationship Id="rId4" Type="http://schemas.openxmlformats.org/officeDocument/2006/relationships/customXml" Target="../ink/ink552.xml"/><Relationship Id="rId180" Type="http://schemas.openxmlformats.org/officeDocument/2006/relationships/customXml" Target="../ink/ink640.xml"/><Relationship Id="rId215" Type="http://schemas.openxmlformats.org/officeDocument/2006/relationships/customXml" Target="../ink/ink658.xml"/><Relationship Id="rId236" Type="http://schemas.openxmlformats.org/officeDocument/2006/relationships/image" Target="../media/image783.png"/><Relationship Id="rId257" Type="http://schemas.openxmlformats.org/officeDocument/2006/relationships/customXml" Target="../ink/ink679.xml"/><Relationship Id="rId278" Type="http://schemas.openxmlformats.org/officeDocument/2006/relationships/image" Target="../media/image804.png"/><Relationship Id="rId401" Type="http://schemas.openxmlformats.org/officeDocument/2006/relationships/image" Target="../media/image864.png"/><Relationship Id="rId303" Type="http://schemas.openxmlformats.org/officeDocument/2006/relationships/customXml" Target="../ink/ink702.xml"/><Relationship Id="rId42" Type="http://schemas.openxmlformats.org/officeDocument/2006/relationships/customXml" Target="../ink/ink571.xml"/><Relationship Id="rId84" Type="http://schemas.openxmlformats.org/officeDocument/2006/relationships/customXml" Target="../ink/ink592.xml"/><Relationship Id="rId138" Type="http://schemas.openxmlformats.org/officeDocument/2006/relationships/customXml" Target="../ink/ink619.xml"/><Relationship Id="rId345" Type="http://schemas.openxmlformats.org/officeDocument/2006/relationships/image" Target="../media/image836.png"/><Relationship Id="rId387" Type="http://schemas.openxmlformats.org/officeDocument/2006/relationships/image" Target="../media/image857.png"/><Relationship Id="rId191" Type="http://schemas.openxmlformats.org/officeDocument/2006/relationships/image" Target="../media/image761.png"/><Relationship Id="rId205" Type="http://schemas.openxmlformats.org/officeDocument/2006/relationships/image" Target="../media/image768.png"/><Relationship Id="rId247" Type="http://schemas.openxmlformats.org/officeDocument/2006/relationships/customXml" Target="../ink/ink674.xml"/><Relationship Id="rId412" Type="http://schemas.openxmlformats.org/officeDocument/2006/relationships/customXml" Target="../ink/ink757.xml"/><Relationship Id="rId107" Type="http://schemas.openxmlformats.org/officeDocument/2006/relationships/image" Target="../media/image719.png"/><Relationship Id="rId289" Type="http://schemas.openxmlformats.org/officeDocument/2006/relationships/customXml" Target="../ink/ink695.xml"/><Relationship Id="rId11" Type="http://schemas.openxmlformats.org/officeDocument/2006/relationships/image" Target="../media/image672.png"/><Relationship Id="rId53" Type="http://schemas.openxmlformats.org/officeDocument/2006/relationships/image" Target="../media/image693.png"/><Relationship Id="rId149" Type="http://schemas.openxmlformats.org/officeDocument/2006/relationships/image" Target="../media/image740.png"/><Relationship Id="rId314" Type="http://schemas.openxmlformats.org/officeDocument/2006/relationships/customXml" Target="../ink/ink708.xml"/><Relationship Id="rId356" Type="http://schemas.openxmlformats.org/officeDocument/2006/relationships/customXml" Target="../ink/ink729.xml"/><Relationship Id="rId398" Type="http://schemas.openxmlformats.org/officeDocument/2006/relationships/customXml" Target="../ink/ink750.xml"/><Relationship Id="rId95" Type="http://schemas.openxmlformats.org/officeDocument/2006/relationships/image" Target="../media/image713.png"/><Relationship Id="rId160" Type="http://schemas.openxmlformats.org/officeDocument/2006/relationships/customXml" Target="../ink/ink630.xml"/><Relationship Id="rId216" Type="http://schemas.openxmlformats.org/officeDocument/2006/relationships/image" Target="../media/image773.png"/><Relationship Id="rId258" Type="http://schemas.openxmlformats.org/officeDocument/2006/relationships/image" Target="../media/image794.png"/><Relationship Id="rId22" Type="http://schemas.openxmlformats.org/officeDocument/2006/relationships/customXml" Target="../ink/ink561.xml"/><Relationship Id="rId64" Type="http://schemas.openxmlformats.org/officeDocument/2006/relationships/customXml" Target="../ink/ink582.xml"/><Relationship Id="rId118" Type="http://schemas.openxmlformats.org/officeDocument/2006/relationships/customXml" Target="../ink/ink609.xml"/><Relationship Id="rId325" Type="http://schemas.openxmlformats.org/officeDocument/2006/relationships/image" Target="../media/image827.png"/><Relationship Id="rId367" Type="http://schemas.openxmlformats.org/officeDocument/2006/relationships/image" Target="../media/image847.png"/><Relationship Id="rId171" Type="http://schemas.openxmlformats.org/officeDocument/2006/relationships/image" Target="../media/image751.png"/><Relationship Id="rId227" Type="http://schemas.openxmlformats.org/officeDocument/2006/relationships/customXml" Target="../ink/ink664.xml"/><Relationship Id="rId269" Type="http://schemas.openxmlformats.org/officeDocument/2006/relationships/customXml" Target="../ink/ink685.xml"/><Relationship Id="rId33" Type="http://schemas.openxmlformats.org/officeDocument/2006/relationships/image" Target="../media/image683.png"/><Relationship Id="rId129" Type="http://schemas.openxmlformats.org/officeDocument/2006/relationships/image" Target="../media/image730.png"/><Relationship Id="rId280" Type="http://schemas.openxmlformats.org/officeDocument/2006/relationships/image" Target="../media/image805.png"/><Relationship Id="rId336" Type="http://schemas.openxmlformats.org/officeDocument/2006/relationships/customXml" Target="../ink/ink719.xml"/><Relationship Id="rId75" Type="http://schemas.openxmlformats.org/officeDocument/2006/relationships/image" Target="../media/image704.png"/><Relationship Id="rId140" Type="http://schemas.openxmlformats.org/officeDocument/2006/relationships/customXml" Target="../ink/ink620.xml"/><Relationship Id="rId182" Type="http://schemas.openxmlformats.org/officeDocument/2006/relationships/customXml" Target="../ink/ink641.xml"/><Relationship Id="rId378" Type="http://schemas.openxmlformats.org/officeDocument/2006/relationships/customXml" Target="../ink/ink740.xml"/><Relationship Id="rId403" Type="http://schemas.openxmlformats.org/officeDocument/2006/relationships/image" Target="../media/image865.png"/><Relationship Id="rId6" Type="http://schemas.openxmlformats.org/officeDocument/2006/relationships/customXml" Target="../ink/ink553.xml"/><Relationship Id="rId238" Type="http://schemas.openxmlformats.org/officeDocument/2006/relationships/image" Target="../media/image784.png"/><Relationship Id="rId291" Type="http://schemas.openxmlformats.org/officeDocument/2006/relationships/customXml" Target="../ink/ink696.xml"/><Relationship Id="rId305" Type="http://schemas.openxmlformats.org/officeDocument/2006/relationships/customXml" Target="../ink/ink703.xml"/><Relationship Id="rId347" Type="http://schemas.openxmlformats.org/officeDocument/2006/relationships/image" Target="../media/image837.png"/><Relationship Id="rId44" Type="http://schemas.openxmlformats.org/officeDocument/2006/relationships/customXml" Target="../ink/ink572.xml"/><Relationship Id="rId86" Type="http://schemas.openxmlformats.org/officeDocument/2006/relationships/customXml" Target="../ink/ink593.xml"/><Relationship Id="rId151" Type="http://schemas.openxmlformats.org/officeDocument/2006/relationships/image" Target="../media/image741.png"/><Relationship Id="rId389" Type="http://schemas.openxmlformats.org/officeDocument/2006/relationships/image" Target="../media/image858.png"/><Relationship Id="rId193" Type="http://schemas.openxmlformats.org/officeDocument/2006/relationships/image" Target="../media/image762.png"/><Relationship Id="rId207" Type="http://schemas.openxmlformats.org/officeDocument/2006/relationships/image" Target="../media/image769.png"/><Relationship Id="rId249" Type="http://schemas.openxmlformats.org/officeDocument/2006/relationships/customXml" Target="../ink/ink675.xml"/><Relationship Id="rId414" Type="http://schemas.openxmlformats.org/officeDocument/2006/relationships/customXml" Target="../ink/ink758.xml"/><Relationship Id="rId13" Type="http://schemas.openxmlformats.org/officeDocument/2006/relationships/image" Target="../media/image673.png"/><Relationship Id="rId109" Type="http://schemas.openxmlformats.org/officeDocument/2006/relationships/image" Target="../media/image720.png"/><Relationship Id="rId260" Type="http://schemas.openxmlformats.org/officeDocument/2006/relationships/image" Target="../media/image795.png"/><Relationship Id="rId316" Type="http://schemas.openxmlformats.org/officeDocument/2006/relationships/customXml" Target="../ink/ink709.xml"/><Relationship Id="rId55" Type="http://schemas.openxmlformats.org/officeDocument/2006/relationships/image" Target="../media/image694.png"/><Relationship Id="rId97" Type="http://schemas.openxmlformats.org/officeDocument/2006/relationships/image" Target="../media/image714.png"/><Relationship Id="rId120" Type="http://schemas.openxmlformats.org/officeDocument/2006/relationships/customXml" Target="../ink/ink610.xml"/><Relationship Id="rId358" Type="http://schemas.openxmlformats.org/officeDocument/2006/relationships/customXml" Target="../ink/ink730.xml"/><Relationship Id="rId162" Type="http://schemas.openxmlformats.org/officeDocument/2006/relationships/customXml" Target="../ink/ink631.xml"/><Relationship Id="rId218" Type="http://schemas.openxmlformats.org/officeDocument/2006/relationships/image" Target="../media/image774.png"/><Relationship Id="rId271" Type="http://schemas.openxmlformats.org/officeDocument/2006/relationships/customXml" Target="../ink/ink686.xml"/><Relationship Id="rId24" Type="http://schemas.openxmlformats.org/officeDocument/2006/relationships/customXml" Target="../ink/ink562.xml"/><Relationship Id="rId66" Type="http://schemas.openxmlformats.org/officeDocument/2006/relationships/customXml" Target="../ink/ink583.xml"/><Relationship Id="rId131" Type="http://schemas.openxmlformats.org/officeDocument/2006/relationships/image" Target="../media/image731.png"/><Relationship Id="rId327" Type="http://schemas.openxmlformats.org/officeDocument/2006/relationships/image" Target="../media/image828.png"/><Relationship Id="rId369" Type="http://schemas.openxmlformats.org/officeDocument/2006/relationships/image" Target="../media/image848.png"/><Relationship Id="rId173" Type="http://schemas.openxmlformats.org/officeDocument/2006/relationships/image" Target="../media/image752.png"/><Relationship Id="rId229" Type="http://schemas.openxmlformats.org/officeDocument/2006/relationships/customXml" Target="../ink/ink665.xml"/><Relationship Id="rId380" Type="http://schemas.openxmlformats.org/officeDocument/2006/relationships/customXml" Target="../ink/ink741.xml"/><Relationship Id="rId240" Type="http://schemas.openxmlformats.org/officeDocument/2006/relationships/image" Target="../media/image785.png"/><Relationship Id="rId35" Type="http://schemas.openxmlformats.org/officeDocument/2006/relationships/image" Target="../media/image684.png"/><Relationship Id="rId77" Type="http://schemas.openxmlformats.org/officeDocument/2006/relationships/image" Target="../media/image705.png"/><Relationship Id="rId100" Type="http://schemas.openxmlformats.org/officeDocument/2006/relationships/customXml" Target="../ink/ink600.xml"/><Relationship Id="rId282" Type="http://schemas.openxmlformats.org/officeDocument/2006/relationships/image" Target="../media/image806.png"/><Relationship Id="rId338" Type="http://schemas.openxmlformats.org/officeDocument/2006/relationships/customXml" Target="../ink/ink720.xml"/><Relationship Id="rId8" Type="http://schemas.openxmlformats.org/officeDocument/2006/relationships/customXml" Target="../ink/ink554.xml"/><Relationship Id="rId142" Type="http://schemas.openxmlformats.org/officeDocument/2006/relationships/customXml" Target="../ink/ink621.xml"/><Relationship Id="rId184" Type="http://schemas.openxmlformats.org/officeDocument/2006/relationships/customXml" Target="../ink/ink642.xml"/><Relationship Id="rId391" Type="http://schemas.openxmlformats.org/officeDocument/2006/relationships/image" Target="../media/image859.png"/><Relationship Id="rId405" Type="http://schemas.openxmlformats.org/officeDocument/2006/relationships/image" Target="../media/image866.png"/><Relationship Id="rId251" Type="http://schemas.openxmlformats.org/officeDocument/2006/relationships/customXml" Target="../ink/ink676.xml"/><Relationship Id="rId46" Type="http://schemas.openxmlformats.org/officeDocument/2006/relationships/customXml" Target="../ink/ink573.xml"/><Relationship Id="rId293" Type="http://schemas.openxmlformats.org/officeDocument/2006/relationships/customXml" Target="../ink/ink697.xml"/><Relationship Id="rId307" Type="http://schemas.openxmlformats.org/officeDocument/2006/relationships/customXml" Target="../ink/ink704.xml"/><Relationship Id="rId349" Type="http://schemas.openxmlformats.org/officeDocument/2006/relationships/image" Target="../media/image838.png"/><Relationship Id="rId88" Type="http://schemas.openxmlformats.org/officeDocument/2006/relationships/customXml" Target="../ink/ink594.xml"/><Relationship Id="rId111" Type="http://schemas.openxmlformats.org/officeDocument/2006/relationships/image" Target="../media/image721.png"/><Relationship Id="rId153" Type="http://schemas.openxmlformats.org/officeDocument/2006/relationships/image" Target="../media/image742.png"/><Relationship Id="rId195" Type="http://schemas.openxmlformats.org/officeDocument/2006/relationships/image" Target="../media/image763.png"/><Relationship Id="rId209" Type="http://schemas.openxmlformats.org/officeDocument/2006/relationships/image" Target="../media/image770.png"/><Relationship Id="rId360" Type="http://schemas.openxmlformats.org/officeDocument/2006/relationships/customXml" Target="../ink/ink731.xml"/><Relationship Id="rId220" Type="http://schemas.openxmlformats.org/officeDocument/2006/relationships/image" Target="../media/image775.png"/><Relationship Id="rId15" Type="http://schemas.openxmlformats.org/officeDocument/2006/relationships/image" Target="../media/image674.png"/><Relationship Id="rId57" Type="http://schemas.openxmlformats.org/officeDocument/2006/relationships/image" Target="../media/image695.png"/><Relationship Id="rId262" Type="http://schemas.openxmlformats.org/officeDocument/2006/relationships/image" Target="../media/image796.png"/><Relationship Id="rId318" Type="http://schemas.openxmlformats.org/officeDocument/2006/relationships/customXml" Target="../ink/ink710.xml"/><Relationship Id="rId99" Type="http://schemas.openxmlformats.org/officeDocument/2006/relationships/image" Target="../media/image715.png"/><Relationship Id="rId122" Type="http://schemas.openxmlformats.org/officeDocument/2006/relationships/customXml" Target="../ink/ink611.xml"/><Relationship Id="rId164" Type="http://schemas.openxmlformats.org/officeDocument/2006/relationships/customXml" Target="../ink/ink632.xml"/><Relationship Id="rId371" Type="http://schemas.openxmlformats.org/officeDocument/2006/relationships/image" Target="../media/image849.png"/><Relationship Id="rId26" Type="http://schemas.openxmlformats.org/officeDocument/2006/relationships/customXml" Target="../ink/ink563.xml"/><Relationship Id="rId231" Type="http://schemas.openxmlformats.org/officeDocument/2006/relationships/customXml" Target="../ink/ink666.xml"/><Relationship Id="rId273" Type="http://schemas.openxmlformats.org/officeDocument/2006/relationships/customXml" Target="../ink/ink687.xml"/><Relationship Id="rId329" Type="http://schemas.openxmlformats.org/officeDocument/2006/relationships/image" Target="../media/image829.png"/><Relationship Id="rId68" Type="http://schemas.openxmlformats.org/officeDocument/2006/relationships/customXml" Target="../ink/ink584.xml"/><Relationship Id="rId133" Type="http://schemas.openxmlformats.org/officeDocument/2006/relationships/image" Target="../media/image732.png"/><Relationship Id="rId175" Type="http://schemas.openxmlformats.org/officeDocument/2006/relationships/image" Target="../media/image753.png"/><Relationship Id="rId340" Type="http://schemas.openxmlformats.org/officeDocument/2006/relationships/customXml" Target="../ink/ink721.xml"/><Relationship Id="rId200" Type="http://schemas.openxmlformats.org/officeDocument/2006/relationships/customXml" Target="../ink/ink650.xml"/><Relationship Id="rId382" Type="http://schemas.openxmlformats.org/officeDocument/2006/relationships/customXml" Target="../ink/ink742.xml"/><Relationship Id="rId242" Type="http://schemas.openxmlformats.org/officeDocument/2006/relationships/image" Target="../media/image786.png"/><Relationship Id="rId284" Type="http://schemas.openxmlformats.org/officeDocument/2006/relationships/image" Target="../media/image807.png"/><Relationship Id="rId37" Type="http://schemas.openxmlformats.org/officeDocument/2006/relationships/image" Target="../media/image685.png"/><Relationship Id="rId79" Type="http://schemas.openxmlformats.org/officeDocument/2006/relationships/image" Target="../media/image706.png"/><Relationship Id="rId102" Type="http://schemas.openxmlformats.org/officeDocument/2006/relationships/customXml" Target="../ink/ink601.xml"/><Relationship Id="rId144" Type="http://schemas.openxmlformats.org/officeDocument/2006/relationships/customXml" Target="../ink/ink622.xml"/><Relationship Id="rId90" Type="http://schemas.openxmlformats.org/officeDocument/2006/relationships/customXml" Target="../ink/ink595.xml"/><Relationship Id="rId186" Type="http://schemas.openxmlformats.org/officeDocument/2006/relationships/customXml" Target="../ink/ink643.xml"/><Relationship Id="rId351" Type="http://schemas.openxmlformats.org/officeDocument/2006/relationships/image" Target="../media/image839.png"/><Relationship Id="rId393" Type="http://schemas.openxmlformats.org/officeDocument/2006/relationships/image" Target="../media/image860.png"/><Relationship Id="rId407" Type="http://schemas.openxmlformats.org/officeDocument/2006/relationships/image" Target="../media/image867.png"/><Relationship Id="rId211" Type="http://schemas.openxmlformats.org/officeDocument/2006/relationships/customXml" Target="../ink/ink656.xml"/><Relationship Id="rId253" Type="http://schemas.openxmlformats.org/officeDocument/2006/relationships/customXml" Target="../ink/ink677.xml"/><Relationship Id="rId295" Type="http://schemas.openxmlformats.org/officeDocument/2006/relationships/customXml" Target="../ink/ink698.xml"/><Relationship Id="rId309" Type="http://schemas.openxmlformats.org/officeDocument/2006/relationships/customXml" Target="../ink/ink705.xml"/><Relationship Id="rId48" Type="http://schemas.openxmlformats.org/officeDocument/2006/relationships/customXml" Target="../ink/ink574.xml"/><Relationship Id="rId113" Type="http://schemas.openxmlformats.org/officeDocument/2006/relationships/image" Target="../media/image722.png"/><Relationship Id="rId320" Type="http://schemas.openxmlformats.org/officeDocument/2006/relationships/customXml" Target="../ink/ink711.xml"/></Relationships>
</file>

<file path=ppt/slides/_rels/slide37.xml.rels><?xml version="1.0" encoding="UTF-8" standalone="yes"?>
<Relationships xmlns="http://schemas.openxmlformats.org/package/2006/relationships"><Relationship Id="rId13" Type="http://schemas.openxmlformats.org/officeDocument/2006/relationships/customXml" Target="../ink/ink763.xml"/><Relationship Id="rId18" Type="http://schemas.openxmlformats.org/officeDocument/2006/relationships/image" Target="../media/image880.png"/><Relationship Id="rId26" Type="http://schemas.openxmlformats.org/officeDocument/2006/relationships/image" Target="../media/image884.png"/><Relationship Id="rId39" Type="http://schemas.openxmlformats.org/officeDocument/2006/relationships/customXml" Target="../ink/ink776.xml"/><Relationship Id="rId21" Type="http://schemas.openxmlformats.org/officeDocument/2006/relationships/customXml" Target="../ink/ink767.xml"/><Relationship Id="rId34" Type="http://schemas.openxmlformats.org/officeDocument/2006/relationships/image" Target="../media/image888.png"/><Relationship Id="rId42" Type="http://schemas.openxmlformats.org/officeDocument/2006/relationships/image" Target="../media/image892.png"/><Relationship Id="rId47" Type="http://schemas.openxmlformats.org/officeDocument/2006/relationships/customXml" Target="../ink/ink780.xml"/><Relationship Id="rId50" Type="http://schemas.openxmlformats.org/officeDocument/2006/relationships/image" Target="../media/image896.png"/><Relationship Id="rId7" Type="http://schemas.openxmlformats.org/officeDocument/2006/relationships/customXml" Target="../ink/ink760.xml"/><Relationship Id="rId2" Type="http://schemas.openxmlformats.org/officeDocument/2006/relationships/notesSlide" Target="../notesSlides/notesSlide29.xml"/><Relationship Id="rId16" Type="http://schemas.openxmlformats.org/officeDocument/2006/relationships/image" Target="../media/image879.png"/><Relationship Id="rId29" Type="http://schemas.openxmlformats.org/officeDocument/2006/relationships/customXml" Target="../ink/ink771.xml"/><Relationship Id="rId11" Type="http://schemas.openxmlformats.org/officeDocument/2006/relationships/customXml" Target="../ink/ink762.xml"/><Relationship Id="rId24" Type="http://schemas.openxmlformats.org/officeDocument/2006/relationships/image" Target="../media/image883.png"/><Relationship Id="rId32" Type="http://schemas.openxmlformats.org/officeDocument/2006/relationships/image" Target="../media/image887.png"/><Relationship Id="rId37" Type="http://schemas.openxmlformats.org/officeDocument/2006/relationships/customXml" Target="../ink/ink775.xml"/><Relationship Id="rId40" Type="http://schemas.openxmlformats.org/officeDocument/2006/relationships/image" Target="../media/image891.png"/><Relationship Id="rId45" Type="http://schemas.openxmlformats.org/officeDocument/2006/relationships/customXml" Target="../ink/ink779.xml"/><Relationship Id="rId5" Type="http://schemas.openxmlformats.org/officeDocument/2006/relationships/customXml" Target="../ink/ink759.xml"/><Relationship Id="rId15" Type="http://schemas.openxmlformats.org/officeDocument/2006/relationships/customXml" Target="../ink/ink764.xml"/><Relationship Id="rId23" Type="http://schemas.openxmlformats.org/officeDocument/2006/relationships/customXml" Target="../ink/ink768.xml"/><Relationship Id="rId28" Type="http://schemas.openxmlformats.org/officeDocument/2006/relationships/image" Target="../media/image885.png"/><Relationship Id="rId36" Type="http://schemas.openxmlformats.org/officeDocument/2006/relationships/image" Target="../media/image889.png"/><Relationship Id="rId49" Type="http://schemas.openxmlformats.org/officeDocument/2006/relationships/customXml" Target="../ink/ink781.xml"/><Relationship Id="rId10" Type="http://schemas.openxmlformats.org/officeDocument/2006/relationships/image" Target="../media/image876.png"/><Relationship Id="rId19" Type="http://schemas.openxmlformats.org/officeDocument/2006/relationships/customXml" Target="../ink/ink766.xml"/><Relationship Id="rId31" Type="http://schemas.openxmlformats.org/officeDocument/2006/relationships/customXml" Target="../ink/ink772.xml"/><Relationship Id="rId44" Type="http://schemas.openxmlformats.org/officeDocument/2006/relationships/image" Target="../media/image893.png"/><Relationship Id="rId52" Type="http://schemas.openxmlformats.org/officeDocument/2006/relationships/image" Target="../media/image897.png"/><Relationship Id="rId4" Type="http://schemas.openxmlformats.org/officeDocument/2006/relationships/image" Target="../media/image457.png"/><Relationship Id="rId9" Type="http://schemas.openxmlformats.org/officeDocument/2006/relationships/customXml" Target="../ink/ink761.xml"/><Relationship Id="rId14" Type="http://schemas.openxmlformats.org/officeDocument/2006/relationships/image" Target="../media/image878.png"/><Relationship Id="rId22" Type="http://schemas.openxmlformats.org/officeDocument/2006/relationships/image" Target="../media/image882.png"/><Relationship Id="rId27" Type="http://schemas.openxmlformats.org/officeDocument/2006/relationships/customXml" Target="../ink/ink770.xml"/><Relationship Id="rId30" Type="http://schemas.openxmlformats.org/officeDocument/2006/relationships/image" Target="../media/image886.png"/><Relationship Id="rId35" Type="http://schemas.openxmlformats.org/officeDocument/2006/relationships/customXml" Target="../ink/ink774.xml"/><Relationship Id="rId43" Type="http://schemas.openxmlformats.org/officeDocument/2006/relationships/customXml" Target="../ink/ink778.xml"/><Relationship Id="rId48" Type="http://schemas.openxmlformats.org/officeDocument/2006/relationships/image" Target="../media/image895.png"/><Relationship Id="rId8" Type="http://schemas.openxmlformats.org/officeDocument/2006/relationships/image" Target="../media/image875.png"/><Relationship Id="rId51" Type="http://schemas.openxmlformats.org/officeDocument/2006/relationships/customXml" Target="../ink/ink782.xml"/><Relationship Id="rId3" Type="http://schemas.openxmlformats.org/officeDocument/2006/relationships/image" Target="../media/image456.png"/><Relationship Id="rId12" Type="http://schemas.openxmlformats.org/officeDocument/2006/relationships/image" Target="../media/image877.png"/><Relationship Id="rId17" Type="http://schemas.openxmlformats.org/officeDocument/2006/relationships/customXml" Target="../ink/ink765.xml"/><Relationship Id="rId25" Type="http://schemas.openxmlformats.org/officeDocument/2006/relationships/customXml" Target="../ink/ink769.xml"/><Relationship Id="rId33" Type="http://schemas.openxmlformats.org/officeDocument/2006/relationships/customXml" Target="../ink/ink773.xml"/><Relationship Id="rId38" Type="http://schemas.openxmlformats.org/officeDocument/2006/relationships/image" Target="../media/image890.png"/><Relationship Id="rId46" Type="http://schemas.openxmlformats.org/officeDocument/2006/relationships/image" Target="../media/image894.png"/><Relationship Id="rId20" Type="http://schemas.openxmlformats.org/officeDocument/2006/relationships/image" Target="../media/image881.png"/><Relationship Id="rId41" Type="http://schemas.openxmlformats.org/officeDocument/2006/relationships/customXml" Target="../ink/ink777.xml"/><Relationship Id="rId1" Type="http://schemas.openxmlformats.org/officeDocument/2006/relationships/slideLayout" Target="../slideLayouts/slideLayout2.xml"/><Relationship Id="rId6" Type="http://schemas.openxmlformats.org/officeDocument/2006/relationships/image" Target="../media/image874.png"/></Relationships>
</file>

<file path=ppt/slides/_rels/slide38.xml.rels><?xml version="1.0" encoding="UTF-8" standalone="yes"?>
<Relationships xmlns="http://schemas.openxmlformats.org/package/2006/relationships"><Relationship Id="rId8" Type="http://schemas.openxmlformats.org/officeDocument/2006/relationships/image" Target="../media/image901.png"/><Relationship Id="rId13" Type="http://schemas.openxmlformats.org/officeDocument/2006/relationships/customXml" Target="../ink/ink788.xml"/><Relationship Id="rId18" Type="http://schemas.openxmlformats.org/officeDocument/2006/relationships/image" Target="../media/image906.png"/><Relationship Id="rId26" Type="http://schemas.openxmlformats.org/officeDocument/2006/relationships/image" Target="../media/image910.png"/><Relationship Id="rId3" Type="http://schemas.openxmlformats.org/officeDocument/2006/relationships/customXml" Target="../ink/ink783.xml"/><Relationship Id="rId21" Type="http://schemas.openxmlformats.org/officeDocument/2006/relationships/customXml" Target="../ink/ink792.xml"/><Relationship Id="rId7" Type="http://schemas.openxmlformats.org/officeDocument/2006/relationships/customXml" Target="../ink/ink785.xml"/><Relationship Id="rId12" Type="http://schemas.openxmlformats.org/officeDocument/2006/relationships/image" Target="../media/image903.png"/><Relationship Id="rId17" Type="http://schemas.openxmlformats.org/officeDocument/2006/relationships/customXml" Target="../ink/ink790.xml"/><Relationship Id="rId25" Type="http://schemas.openxmlformats.org/officeDocument/2006/relationships/customXml" Target="../ink/ink794.xml"/><Relationship Id="rId2" Type="http://schemas.openxmlformats.org/officeDocument/2006/relationships/image" Target="../media/image458.png"/><Relationship Id="rId16" Type="http://schemas.openxmlformats.org/officeDocument/2006/relationships/image" Target="../media/image905.png"/><Relationship Id="rId20" Type="http://schemas.openxmlformats.org/officeDocument/2006/relationships/image" Target="../media/image907.png"/><Relationship Id="rId29" Type="http://schemas.openxmlformats.org/officeDocument/2006/relationships/customXml" Target="../ink/ink796.xml"/><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customXml" Target="../ink/ink787.xml"/><Relationship Id="rId24" Type="http://schemas.openxmlformats.org/officeDocument/2006/relationships/image" Target="../media/image909.png"/><Relationship Id="rId5" Type="http://schemas.openxmlformats.org/officeDocument/2006/relationships/customXml" Target="../ink/ink784.xml"/><Relationship Id="rId15" Type="http://schemas.openxmlformats.org/officeDocument/2006/relationships/customXml" Target="../ink/ink789.xml"/><Relationship Id="rId23" Type="http://schemas.openxmlformats.org/officeDocument/2006/relationships/customXml" Target="../ink/ink793.xml"/><Relationship Id="rId28" Type="http://schemas.openxmlformats.org/officeDocument/2006/relationships/image" Target="../media/image911.png"/><Relationship Id="rId10" Type="http://schemas.openxmlformats.org/officeDocument/2006/relationships/image" Target="../media/image902.png"/><Relationship Id="rId19" Type="http://schemas.openxmlformats.org/officeDocument/2006/relationships/customXml" Target="../ink/ink791.xml"/><Relationship Id="rId4" Type="http://schemas.openxmlformats.org/officeDocument/2006/relationships/image" Target="../media/image899.png"/><Relationship Id="rId9" Type="http://schemas.openxmlformats.org/officeDocument/2006/relationships/customXml" Target="../ink/ink786.xml"/><Relationship Id="rId14" Type="http://schemas.openxmlformats.org/officeDocument/2006/relationships/image" Target="../media/image904.png"/><Relationship Id="rId22" Type="http://schemas.openxmlformats.org/officeDocument/2006/relationships/image" Target="../media/image908.png"/><Relationship Id="rId27" Type="http://schemas.openxmlformats.org/officeDocument/2006/relationships/customXml" Target="../ink/ink795.xml"/><Relationship Id="rId30" Type="http://schemas.openxmlformats.org/officeDocument/2006/relationships/image" Target="../media/image912.png"/></Relationships>
</file>

<file path=ppt/slides/_rels/slide39.xml.rels><?xml version="1.0" encoding="UTF-8" standalone="yes"?>
<Relationships xmlns="http://schemas.openxmlformats.org/package/2006/relationships"><Relationship Id="rId8" Type="http://schemas.openxmlformats.org/officeDocument/2006/relationships/image" Target="../media/image916.png"/><Relationship Id="rId13" Type="http://schemas.openxmlformats.org/officeDocument/2006/relationships/customXml" Target="../ink/ink802.xml"/><Relationship Id="rId18" Type="http://schemas.openxmlformats.org/officeDocument/2006/relationships/image" Target="../media/image920.png"/><Relationship Id="rId26" Type="http://schemas.openxmlformats.org/officeDocument/2006/relationships/image" Target="../media/image924.png"/><Relationship Id="rId3" Type="http://schemas.openxmlformats.org/officeDocument/2006/relationships/customXml" Target="../ink/ink797.xml"/><Relationship Id="rId21" Type="http://schemas.openxmlformats.org/officeDocument/2006/relationships/customXml" Target="../ink/ink806.xml"/><Relationship Id="rId7" Type="http://schemas.openxmlformats.org/officeDocument/2006/relationships/customXml" Target="../ink/ink799.xml"/><Relationship Id="rId12" Type="http://schemas.openxmlformats.org/officeDocument/2006/relationships/image" Target="../media/image431.png"/><Relationship Id="rId17" Type="http://schemas.openxmlformats.org/officeDocument/2006/relationships/customXml" Target="../ink/ink804.xml"/><Relationship Id="rId25" Type="http://schemas.openxmlformats.org/officeDocument/2006/relationships/customXml" Target="../ink/ink808.xml"/><Relationship Id="rId2" Type="http://schemas.openxmlformats.org/officeDocument/2006/relationships/image" Target="../media/image459.png"/><Relationship Id="rId16" Type="http://schemas.openxmlformats.org/officeDocument/2006/relationships/image" Target="../media/image919.png"/><Relationship Id="rId20" Type="http://schemas.openxmlformats.org/officeDocument/2006/relationships/image" Target="../media/image921.png"/><Relationship Id="rId29" Type="http://schemas.openxmlformats.org/officeDocument/2006/relationships/customXml" Target="../ink/ink810.xml"/><Relationship Id="rId1" Type="http://schemas.openxmlformats.org/officeDocument/2006/relationships/slideLayout" Target="../slideLayouts/slideLayout2.xml"/><Relationship Id="rId6" Type="http://schemas.openxmlformats.org/officeDocument/2006/relationships/image" Target="../media/image915.png"/><Relationship Id="rId11" Type="http://schemas.openxmlformats.org/officeDocument/2006/relationships/customXml" Target="../ink/ink801.xml"/><Relationship Id="rId24" Type="http://schemas.openxmlformats.org/officeDocument/2006/relationships/image" Target="../media/image923.png"/><Relationship Id="rId32" Type="http://schemas.openxmlformats.org/officeDocument/2006/relationships/image" Target="../media/image927.png"/><Relationship Id="rId5" Type="http://schemas.openxmlformats.org/officeDocument/2006/relationships/customXml" Target="../ink/ink798.xml"/><Relationship Id="rId15" Type="http://schemas.openxmlformats.org/officeDocument/2006/relationships/customXml" Target="../ink/ink803.xml"/><Relationship Id="rId23" Type="http://schemas.openxmlformats.org/officeDocument/2006/relationships/customXml" Target="../ink/ink807.xml"/><Relationship Id="rId28" Type="http://schemas.openxmlformats.org/officeDocument/2006/relationships/image" Target="../media/image925.png"/><Relationship Id="rId10" Type="http://schemas.openxmlformats.org/officeDocument/2006/relationships/image" Target="../media/image917.png"/><Relationship Id="rId19" Type="http://schemas.openxmlformats.org/officeDocument/2006/relationships/customXml" Target="../ink/ink805.xml"/><Relationship Id="rId31" Type="http://schemas.openxmlformats.org/officeDocument/2006/relationships/customXml" Target="../ink/ink811.xml"/><Relationship Id="rId4" Type="http://schemas.openxmlformats.org/officeDocument/2006/relationships/image" Target="../media/image914.png"/><Relationship Id="rId9" Type="http://schemas.openxmlformats.org/officeDocument/2006/relationships/customXml" Target="../ink/ink800.xml"/><Relationship Id="rId14" Type="http://schemas.openxmlformats.org/officeDocument/2006/relationships/image" Target="../media/image918.png"/><Relationship Id="rId22" Type="http://schemas.openxmlformats.org/officeDocument/2006/relationships/image" Target="../media/image922.png"/><Relationship Id="rId27" Type="http://schemas.openxmlformats.org/officeDocument/2006/relationships/customXml" Target="../ink/ink809.xml"/><Relationship Id="rId30" Type="http://schemas.openxmlformats.org/officeDocument/2006/relationships/image" Target="../media/image9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7" Type="http://schemas.openxmlformats.org/officeDocument/2006/relationships/image" Target="../media/image985.png"/><Relationship Id="rId21" Type="http://schemas.openxmlformats.org/officeDocument/2006/relationships/image" Target="../media/image937.png"/><Relationship Id="rId324" Type="http://schemas.openxmlformats.org/officeDocument/2006/relationships/customXml" Target="../ink/ink973.xml"/><Relationship Id="rId531" Type="http://schemas.openxmlformats.org/officeDocument/2006/relationships/customXml" Target="../ink/ink1078.xml"/><Relationship Id="rId170" Type="http://schemas.openxmlformats.org/officeDocument/2006/relationships/customXml" Target="../ink/ink896.xml"/><Relationship Id="rId268" Type="http://schemas.openxmlformats.org/officeDocument/2006/relationships/customXml" Target="../ink/ink945.xml"/><Relationship Id="rId475" Type="http://schemas.openxmlformats.org/officeDocument/2006/relationships/image" Target="../media/image1162.png"/><Relationship Id="rId32" Type="http://schemas.openxmlformats.org/officeDocument/2006/relationships/customXml" Target="../ink/ink827.xml"/><Relationship Id="rId128" Type="http://schemas.openxmlformats.org/officeDocument/2006/relationships/customXml" Target="../ink/ink875.xml"/><Relationship Id="rId335" Type="http://schemas.openxmlformats.org/officeDocument/2006/relationships/image" Target="../media/image1093.png"/><Relationship Id="rId542" Type="http://schemas.openxmlformats.org/officeDocument/2006/relationships/image" Target="../media/image1195.png"/><Relationship Id="rId181" Type="http://schemas.openxmlformats.org/officeDocument/2006/relationships/image" Target="../media/image1017.png"/><Relationship Id="rId402" Type="http://schemas.openxmlformats.org/officeDocument/2006/relationships/customXml" Target="../ink/ink1012.xml"/><Relationship Id="rId279" Type="http://schemas.openxmlformats.org/officeDocument/2006/relationships/image" Target="../media/image1065.png"/><Relationship Id="rId486" Type="http://schemas.openxmlformats.org/officeDocument/2006/relationships/customXml" Target="../ink/ink1055.xml"/><Relationship Id="rId43" Type="http://schemas.openxmlformats.org/officeDocument/2006/relationships/image" Target="../media/image948.png"/><Relationship Id="rId139" Type="http://schemas.openxmlformats.org/officeDocument/2006/relationships/image" Target="../media/image996.png"/><Relationship Id="rId346" Type="http://schemas.openxmlformats.org/officeDocument/2006/relationships/customXml" Target="../ink/ink984.xml"/><Relationship Id="rId553" Type="http://schemas.openxmlformats.org/officeDocument/2006/relationships/customXml" Target="../ink/ink1089.xml"/><Relationship Id="rId192" Type="http://schemas.openxmlformats.org/officeDocument/2006/relationships/customXml" Target="../ink/ink907.xml"/><Relationship Id="rId206" Type="http://schemas.openxmlformats.org/officeDocument/2006/relationships/customXml" Target="../ink/ink914.xml"/><Relationship Id="rId413" Type="http://schemas.openxmlformats.org/officeDocument/2006/relationships/image" Target="../media/image1132.png"/><Relationship Id="rId497" Type="http://schemas.openxmlformats.org/officeDocument/2006/relationships/image" Target="../media/image1173.png"/><Relationship Id="rId357" Type="http://schemas.openxmlformats.org/officeDocument/2006/relationships/image" Target="../media/image1104.png"/><Relationship Id="rId54" Type="http://schemas.openxmlformats.org/officeDocument/2006/relationships/customXml" Target="../ink/ink838.xml"/><Relationship Id="rId96" Type="http://schemas.openxmlformats.org/officeDocument/2006/relationships/customXml" Target="../ink/ink859.xml"/><Relationship Id="rId161" Type="http://schemas.openxmlformats.org/officeDocument/2006/relationships/image" Target="../media/image1007.png"/><Relationship Id="rId217" Type="http://schemas.openxmlformats.org/officeDocument/2006/relationships/image" Target="../media/image1035.png"/><Relationship Id="rId399" Type="http://schemas.openxmlformats.org/officeDocument/2006/relationships/image" Target="../media/image1125.png"/><Relationship Id="rId259" Type="http://schemas.openxmlformats.org/officeDocument/2006/relationships/image" Target="../media/image1055.png"/><Relationship Id="rId424" Type="http://schemas.openxmlformats.org/officeDocument/2006/relationships/customXml" Target="../ink/ink1023.xml"/><Relationship Id="rId466" Type="http://schemas.openxmlformats.org/officeDocument/2006/relationships/customXml" Target="../ink/ink1045.xml"/><Relationship Id="rId23" Type="http://schemas.openxmlformats.org/officeDocument/2006/relationships/image" Target="../media/image938.png"/><Relationship Id="rId119" Type="http://schemas.openxmlformats.org/officeDocument/2006/relationships/image" Target="../media/image986.png"/><Relationship Id="rId270" Type="http://schemas.openxmlformats.org/officeDocument/2006/relationships/customXml" Target="../ink/ink946.xml"/><Relationship Id="rId326" Type="http://schemas.openxmlformats.org/officeDocument/2006/relationships/customXml" Target="../ink/ink974.xml"/><Relationship Id="rId533" Type="http://schemas.openxmlformats.org/officeDocument/2006/relationships/customXml" Target="../ink/ink1079.xml"/><Relationship Id="rId65" Type="http://schemas.openxmlformats.org/officeDocument/2006/relationships/image" Target="../media/image959.png"/><Relationship Id="rId130" Type="http://schemas.openxmlformats.org/officeDocument/2006/relationships/customXml" Target="../ink/ink876.xml"/><Relationship Id="rId368" Type="http://schemas.openxmlformats.org/officeDocument/2006/relationships/customXml" Target="../ink/ink995.xml"/><Relationship Id="rId172" Type="http://schemas.openxmlformats.org/officeDocument/2006/relationships/customXml" Target="../ink/ink897.xml"/><Relationship Id="rId228" Type="http://schemas.openxmlformats.org/officeDocument/2006/relationships/customXml" Target="../ink/ink925.xml"/><Relationship Id="rId435" Type="http://schemas.openxmlformats.org/officeDocument/2006/relationships/image" Target="../media/image1143.png"/><Relationship Id="rId477" Type="http://schemas.openxmlformats.org/officeDocument/2006/relationships/image" Target="../media/image1163.png"/><Relationship Id="rId281" Type="http://schemas.openxmlformats.org/officeDocument/2006/relationships/image" Target="../media/image1066.png"/><Relationship Id="rId337" Type="http://schemas.openxmlformats.org/officeDocument/2006/relationships/image" Target="../media/image1094.png"/><Relationship Id="rId502" Type="http://schemas.openxmlformats.org/officeDocument/2006/relationships/customXml" Target="../ink/ink1063.xml"/><Relationship Id="rId34" Type="http://schemas.openxmlformats.org/officeDocument/2006/relationships/customXml" Target="../ink/ink828.xml"/><Relationship Id="rId76" Type="http://schemas.openxmlformats.org/officeDocument/2006/relationships/customXml" Target="../ink/ink849.xml"/><Relationship Id="rId141" Type="http://schemas.openxmlformats.org/officeDocument/2006/relationships/image" Target="../media/image997.png"/><Relationship Id="rId379" Type="http://schemas.openxmlformats.org/officeDocument/2006/relationships/image" Target="../media/image1115.png"/><Relationship Id="rId544" Type="http://schemas.openxmlformats.org/officeDocument/2006/relationships/image" Target="../media/image1196.png"/><Relationship Id="rId7" Type="http://schemas.openxmlformats.org/officeDocument/2006/relationships/image" Target="../media/image930.png"/><Relationship Id="rId183" Type="http://schemas.openxmlformats.org/officeDocument/2006/relationships/image" Target="../media/image1018.png"/><Relationship Id="rId239" Type="http://schemas.openxmlformats.org/officeDocument/2006/relationships/image" Target="../media/image1046.png"/><Relationship Id="rId390" Type="http://schemas.openxmlformats.org/officeDocument/2006/relationships/customXml" Target="../ink/ink1006.xml"/><Relationship Id="rId404" Type="http://schemas.openxmlformats.org/officeDocument/2006/relationships/customXml" Target="../ink/ink1013.xml"/><Relationship Id="rId446" Type="http://schemas.openxmlformats.org/officeDocument/2006/relationships/customXml" Target="../ink/ink1035.xml"/><Relationship Id="rId250" Type="http://schemas.openxmlformats.org/officeDocument/2006/relationships/customXml" Target="../ink/ink936.xml"/><Relationship Id="rId292" Type="http://schemas.openxmlformats.org/officeDocument/2006/relationships/customXml" Target="../ink/ink957.xml"/><Relationship Id="rId306" Type="http://schemas.openxmlformats.org/officeDocument/2006/relationships/customXml" Target="../ink/ink964.xml"/><Relationship Id="rId488" Type="http://schemas.openxmlformats.org/officeDocument/2006/relationships/customXml" Target="../ink/ink1056.xml"/><Relationship Id="rId45" Type="http://schemas.openxmlformats.org/officeDocument/2006/relationships/image" Target="../media/image949.png"/><Relationship Id="rId87" Type="http://schemas.openxmlformats.org/officeDocument/2006/relationships/image" Target="../media/image970.png"/><Relationship Id="rId110" Type="http://schemas.openxmlformats.org/officeDocument/2006/relationships/customXml" Target="../ink/ink866.xml"/><Relationship Id="rId348" Type="http://schemas.openxmlformats.org/officeDocument/2006/relationships/customXml" Target="../ink/ink985.xml"/><Relationship Id="rId513" Type="http://schemas.openxmlformats.org/officeDocument/2006/relationships/image" Target="../media/image1181.png"/><Relationship Id="rId152" Type="http://schemas.openxmlformats.org/officeDocument/2006/relationships/customXml" Target="../ink/ink887.xml"/><Relationship Id="rId194" Type="http://schemas.openxmlformats.org/officeDocument/2006/relationships/customXml" Target="../ink/ink908.xml"/><Relationship Id="rId208" Type="http://schemas.openxmlformats.org/officeDocument/2006/relationships/customXml" Target="../ink/ink915.xml"/><Relationship Id="rId415" Type="http://schemas.openxmlformats.org/officeDocument/2006/relationships/image" Target="../media/image1133.png"/><Relationship Id="rId457" Type="http://schemas.openxmlformats.org/officeDocument/2006/relationships/image" Target="../media/image1153.png"/><Relationship Id="rId261" Type="http://schemas.openxmlformats.org/officeDocument/2006/relationships/image" Target="../media/image1056.png"/><Relationship Id="rId499" Type="http://schemas.openxmlformats.org/officeDocument/2006/relationships/image" Target="../media/image1174.png"/><Relationship Id="rId14" Type="http://schemas.openxmlformats.org/officeDocument/2006/relationships/customXml" Target="../ink/ink818.xml"/><Relationship Id="rId56" Type="http://schemas.openxmlformats.org/officeDocument/2006/relationships/customXml" Target="../ink/ink839.xml"/><Relationship Id="rId317" Type="http://schemas.openxmlformats.org/officeDocument/2006/relationships/image" Target="../media/image1084.png"/><Relationship Id="rId359" Type="http://schemas.openxmlformats.org/officeDocument/2006/relationships/image" Target="../media/image1105.png"/><Relationship Id="rId524" Type="http://schemas.openxmlformats.org/officeDocument/2006/relationships/image" Target="../media/image1186.png"/><Relationship Id="rId98" Type="http://schemas.openxmlformats.org/officeDocument/2006/relationships/customXml" Target="../ink/ink860.xml"/><Relationship Id="rId121" Type="http://schemas.openxmlformats.org/officeDocument/2006/relationships/image" Target="../media/image987.png"/><Relationship Id="rId163" Type="http://schemas.openxmlformats.org/officeDocument/2006/relationships/image" Target="../media/image1008.png"/><Relationship Id="rId219" Type="http://schemas.openxmlformats.org/officeDocument/2006/relationships/image" Target="../media/image1036.png"/><Relationship Id="rId370" Type="http://schemas.openxmlformats.org/officeDocument/2006/relationships/customXml" Target="../ink/ink996.xml"/><Relationship Id="rId426" Type="http://schemas.openxmlformats.org/officeDocument/2006/relationships/customXml" Target="../ink/ink1024.xml"/><Relationship Id="rId230" Type="http://schemas.openxmlformats.org/officeDocument/2006/relationships/customXml" Target="../ink/ink926.xml"/><Relationship Id="rId468" Type="http://schemas.openxmlformats.org/officeDocument/2006/relationships/customXml" Target="../ink/ink1046.xml"/><Relationship Id="rId25" Type="http://schemas.openxmlformats.org/officeDocument/2006/relationships/image" Target="../media/image939.png"/><Relationship Id="rId67" Type="http://schemas.openxmlformats.org/officeDocument/2006/relationships/image" Target="../media/image960.png"/><Relationship Id="rId272" Type="http://schemas.openxmlformats.org/officeDocument/2006/relationships/customXml" Target="../ink/ink947.xml"/><Relationship Id="rId328" Type="http://schemas.openxmlformats.org/officeDocument/2006/relationships/customXml" Target="../ink/ink975.xml"/><Relationship Id="rId535" Type="http://schemas.openxmlformats.org/officeDocument/2006/relationships/customXml" Target="../ink/ink1080.xml"/><Relationship Id="rId132" Type="http://schemas.openxmlformats.org/officeDocument/2006/relationships/customXml" Target="../ink/ink877.xml"/><Relationship Id="rId174" Type="http://schemas.openxmlformats.org/officeDocument/2006/relationships/customXml" Target="../ink/ink898.xml"/><Relationship Id="rId381" Type="http://schemas.openxmlformats.org/officeDocument/2006/relationships/image" Target="../media/image1116.png"/><Relationship Id="rId241" Type="http://schemas.openxmlformats.org/officeDocument/2006/relationships/image" Target="../media/image1047.png"/><Relationship Id="rId437" Type="http://schemas.openxmlformats.org/officeDocument/2006/relationships/image" Target="../media/image1144.png"/><Relationship Id="rId479" Type="http://schemas.openxmlformats.org/officeDocument/2006/relationships/image" Target="../media/image1164.png"/><Relationship Id="rId36" Type="http://schemas.openxmlformats.org/officeDocument/2006/relationships/customXml" Target="../ink/ink829.xml"/><Relationship Id="rId283" Type="http://schemas.openxmlformats.org/officeDocument/2006/relationships/image" Target="../media/image1067.png"/><Relationship Id="rId339" Type="http://schemas.openxmlformats.org/officeDocument/2006/relationships/image" Target="../media/image1095.png"/><Relationship Id="rId490" Type="http://schemas.openxmlformats.org/officeDocument/2006/relationships/customXml" Target="../ink/ink1057.xml"/><Relationship Id="rId504" Type="http://schemas.openxmlformats.org/officeDocument/2006/relationships/customXml" Target="../ink/ink1064.xml"/><Relationship Id="rId546" Type="http://schemas.openxmlformats.org/officeDocument/2006/relationships/image" Target="../media/image1197.png"/><Relationship Id="rId78" Type="http://schemas.openxmlformats.org/officeDocument/2006/relationships/customXml" Target="../ink/ink850.xml"/><Relationship Id="rId101" Type="http://schemas.openxmlformats.org/officeDocument/2006/relationships/image" Target="../media/image977.png"/><Relationship Id="rId143" Type="http://schemas.openxmlformats.org/officeDocument/2006/relationships/image" Target="../media/image998.png"/><Relationship Id="rId185" Type="http://schemas.openxmlformats.org/officeDocument/2006/relationships/image" Target="../media/image1019.png"/><Relationship Id="rId350" Type="http://schemas.openxmlformats.org/officeDocument/2006/relationships/customXml" Target="../ink/ink986.xml"/><Relationship Id="rId406" Type="http://schemas.openxmlformats.org/officeDocument/2006/relationships/customXml" Target="../ink/ink1014.xml"/><Relationship Id="rId9" Type="http://schemas.openxmlformats.org/officeDocument/2006/relationships/image" Target="../media/image931.png"/><Relationship Id="rId210" Type="http://schemas.openxmlformats.org/officeDocument/2006/relationships/customXml" Target="../ink/ink916.xml"/><Relationship Id="rId392" Type="http://schemas.openxmlformats.org/officeDocument/2006/relationships/customXml" Target="../ink/ink1007.xml"/><Relationship Id="rId448" Type="http://schemas.openxmlformats.org/officeDocument/2006/relationships/customXml" Target="../ink/ink1036.xml"/><Relationship Id="rId252" Type="http://schemas.openxmlformats.org/officeDocument/2006/relationships/customXml" Target="../ink/ink937.xml"/><Relationship Id="rId294" Type="http://schemas.openxmlformats.org/officeDocument/2006/relationships/customXml" Target="../ink/ink958.xml"/><Relationship Id="rId308" Type="http://schemas.openxmlformats.org/officeDocument/2006/relationships/customXml" Target="../ink/ink965.xml"/><Relationship Id="rId515" Type="http://schemas.openxmlformats.org/officeDocument/2006/relationships/image" Target="../media/image1182.png"/><Relationship Id="rId47" Type="http://schemas.openxmlformats.org/officeDocument/2006/relationships/image" Target="../media/image950.png"/><Relationship Id="rId89" Type="http://schemas.openxmlformats.org/officeDocument/2006/relationships/image" Target="../media/image971.png"/><Relationship Id="rId112" Type="http://schemas.openxmlformats.org/officeDocument/2006/relationships/customXml" Target="../ink/ink867.xml"/><Relationship Id="rId154" Type="http://schemas.openxmlformats.org/officeDocument/2006/relationships/customXml" Target="../ink/ink888.xml"/><Relationship Id="rId361" Type="http://schemas.openxmlformats.org/officeDocument/2006/relationships/image" Target="../media/image1106.png"/><Relationship Id="rId196" Type="http://schemas.openxmlformats.org/officeDocument/2006/relationships/customXml" Target="../ink/ink909.xml"/><Relationship Id="rId417" Type="http://schemas.openxmlformats.org/officeDocument/2006/relationships/image" Target="../media/image1134.png"/><Relationship Id="rId459" Type="http://schemas.openxmlformats.org/officeDocument/2006/relationships/image" Target="../media/image1154.png"/><Relationship Id="rId16" Type="http://schemas.openxmlformats.org/officeDocument/2006/relationships/customXml" Target="../ink/ink819.xml"/><Relationship Id="rId221" Type="http://schemas.openxmlformats.org/officeDocument/2006/relationships/image" Target="../media/image1037.png"/><Relationship Id="rId263" Type="http://schemas.openxmlformats.org/officeDocument/2006/relationships/image" Target="../media/image1057.png"/><Relationship Id="rId319" Type="http://schemas.openxmlformats.org/officeDocument/2006/relationships/image" Target="../media/image1085.png"/><Relationship Id="rId470" Type="http://schemas.openxmlformats.org/officeDocument/2006/relationships/customXml" Target="../ink/ink1047.xml"/><Relationship Id="rId526" Type="http://schemas.openxmlformats.org/officeDocument/2006/relationships/image" Target="../media/image1187.png"/><Relationship Id="rId58" Type="http://schemas.openxmlformats.org/officeDocument/2006/relationships/customXml" Target="../ink/ink840.xml"/><Relationship Id="rId123" Type="http://schemas.openxmlformats.org/officeDocument/2006/relationships/image" Target="../media/image988.png"/><Relationship Id="rId330" Type="http://schemas.openxmlformats.org/officeDocument/2006/relationships/customXml" Target="../ink/ink976.xml"/><Relationship Id="rId165" Type="http://schemas.openxmlformats.org/officeDocument/2006/relationships/image" Target="../media/image1009.png"/><Relationship Id="rId372" Type="http://schemas.openxmlformats.org/officeDocument/2006/relationships/customXml" Target="../ink/ink997.xml"/><Relationship Id="rId428" Type="http://schemas.openxmlformats.org/officeDocument/2006/relationships/customXml" Target="../ink/ink1025.xml"/><Relationship Id="rId232" Type="http://schemas.openxmlformats.org/officeDocument/2006/relationships/customXml" Target="../ink/ink927.xml"/><Relationship Id="rId274" Type="http://schemas.openxmlformats.org/officeDocument/2006/relationships/customXml" Target="../ink/ink948.xml"/><Relationship Id="rId481" Type="http://schemas.openxmlformats.org/officeDocument/2006/relationships/image" Target="../media/image1165.png"/><Relationship Id="rId27" Type="http://schemas.openxmlformats.org/officeDocument/2006/relationships/image" Target="../media/image940.png"/><Relationship Id="rId69" Type="http://schemas.openxmlformats.org/officeDocument/2006/relationships/image" Target="../media/image961.png"/><Relationship Id="rId134" Type="http://schemas.openxmlformats.org/officeDocument/2006/relationships/customXml" Target="../ink/ink878.xml"/><Relationship Id="rId537" Type="http://schemas.openxmlformats.org/officeDocument/2006/relationships/customXml" Target="../ink/ink1081.xml"/><Relationship Id="rId80" Type="http://schemas.openxmlformats.org/officeDocument/2006/relationships/customXml" Target="../ink/ink851.xml"/><Relationship Id="rId176" Type="http://schemas.openxmlformats.org/officeDocument/2006/relationships/customXml" Target="../ink/ink899.xml"/><Relationship Id="rId341" Type="http://schemas.openxmlformats.org/officeDocument/2006/relationships/image" Target="../media/image1096.png"/><Relationship Id="rId383" Type="http://schemas.openxmlformats.org/officeDocument/2006/relationships/image" Target="../media/image1117.png"/><Relationship Id="rId439" Type="http://schemas.openxmlformats.org/officeDocument/2006/relationships/image" Target="../media/image1145.png"/><Relationship Id="rId201" Type="http://schemas.openxmlformats.org/officeDocument/2006/relationships/image" Target="../media/image1027.png"/><Relationship Id="rId243" Type="http://schemas.openxmlformats.org/officeDocument/2006/relationships/image" Target="../media/image431.png"/><Relationship Id="rId285" Type="http://schemas.openxmlformats.org/officeDocument/2006/relationships/image" Target="../media/image1068.png"/><Relationship Id="rId450" Type="http://schemas.openxmlformats.org/officeDocument/2006/relationships/customXml" Target="../ink/ink1037.xml"/><Relationship Id="rId506" Type="http://schemas.openxmlformats.org/officeDocument/2006/relationships/customXml" Target="../ink/ink1065.xml"/><Relationship Id="rId38" Type="http://schemas.openxmlformats.org/officeDocument/2006/relationships/customXml" Target="../ink/ink830.xml"/><Relationship Id="rId103" Type="http://schemas.openxmlformats.org/officeDocument/2006/relationships/image" Target="../media/image978.png"/><Relationship Id="rId310" Type="http://schemas.openxmlformats.org/officeDocument/2006/relationships/customXml" Target="../ink/ink966.xml"/><Relationship Id="rId492" Type="http://schemas.openxmlformats.org/officeDocument/2006/relationships/customXml" Target="../ink/ink1058.xml"/><Relationship Id="rId548" Type="http://schemas.openxmlformats.org/officeDocument/2006/relationships/image" Target="../media/image1198.png"/><Relationship Id="rId91" Type="http://schemas.openxmlformats.org/officeDocument/2006/relationships/image" Target="../media/image972.png"/><Relationship Id="rId145" Type="http://schemas.openxmlformats.org/officeDocument/2006/relationships/image" Target="../media/image999.png"/><Relationship Id="rId187" Type="http://schemas.openxmlformats.org/officeDocument/2006/relationships/image" Target="../media/image1020.png"/><Relationship Id="rId352" Type="http://schemas.openxmlformats.org/officeDocument/2006/relationships/customXml" Target="../ink/ink987.xml"/><Relationship Id="rId394" Type="http://schemas.openxmlformats.org/officeDocument/2006/relationships/customXml" Target="../ink/ink1008.xml"/><Relationship Id="rId408" Type="http://schemas.openxmlformats.org/officeDocument/2006/relationships/customXml" Target="../ink/ink1015.xml"/><Relationship Id="rId212" Type="http://schemas.openxmlformats.org/officeDocument/2006/relationships/customXml" Target="../ink/ink917.xml"/><Relationship Id="rId254" Type="http://schemas.openxmlformats.org/officeDocument/2006/relationships/customXml" Target="../ink/ink938.xml"/><Relationship Id="rId49" Type="http://schemas.openxmlformats.org/officeDocument/2006/relationships/image" Target="../media/image951.png"/><Relationship Id="rId114" Type="http://schemas.openxmlformats.org/officeDocument/2006/relationships/customXml" Target="../ink/ink868.xml"/><Relationship Id="rId296" Type="http://schemas.openxmlformats.org/officeDocument/2006/relationships/customXml" Target="../ink/ink959.xml"/><Relationship Id="rId461" Type="http://schemas.openxmlformats.org/officeDocument/2006/relationships/image" Target="../media/image1155.png"/><Relationship Id="rId517" Type="http://schemas.openxmlformats.org/officeDocument/2006/relationships/image" Target="../media/image1183.png"/><Relationship Id="rId60" Type="http://schemas.openxmlformats.org/officeDocument/2006/relationships/customXml" Target="../ink/ink841.xml"/><Relationship Id="rId156" Type="http://schemas.openxmlformats.org/officeDocument/2006/relationships/customXml" Target="../ink/ink889.xml"/><Relationship Id="rId198" Type="http://schemas.openxmlformats.org/officeDocument/2006/relationships/customXml" Target="../ink/ink910.xml"/><Relationship Id="rId321" Type="http://schemas.openxmlformats.org/officeDocument/2006/relationships/image" Target="../media/image1086.png"/><Relationship Id="rId363" Type="http://schemas.openxmlformats.org/officeDocument/2006/relationships/image" Target="../media/image1107.png"/><Relationship Id="rId419" Type="http://schemas.openxmlformats.org/officeDocument/2006/relationships/image" Target="../media/image1135.png"/><Relationship Id="rId223" Type="http://schemas.openxmlformats.org/officeDocument/2006/relationships/image" Target="../media/image1038.png"/><Relationship Id="rId430" Type="http://schemas.openxmlformats.org/officeDocument/2006/relationships/customXml" Target="../ink/ink1026.xml"/><Relationship Id="rId18" Type="http://schemas.openxmlformats.org/officeDocument/2006/relationships/customXml" Target="../ink/ink820.xml"/><Relationship Id="rId265" Type="http://schemas.openxmlformats.org/officeDocument/2006/relationships/image" Target="../media/image1058.png"/><Relationship Id="rId472" Type="http://schemas.openxmlformats.org/officeDocument/2006/relationships/customXml" Target="../ink/ink1048.xml"/><Relationship Id="rId528" Type="http://schemas.openxmlformats.org/officeDocument/2006/relationships/image" Target="../media/image1188.png"/><Relationship Id="rId125" Type="http://schemas.openxmlformats.org/officeDocument/2006/relationships/image" Target="../media/image989.png"/><Relationship Id="rId167" Type="http://schemas.openxmlformats.org/officeDocument/2006/relationships/image" Target="../media/image1010.png"/><Relationship Id="rId332" Type="http://schemas.openxmlformats.org/officeDocument/2006/relationships/customXml" Target="../ink/ink977.xml"/><Relationship Id="rId374" Type="http://schemas.openxmlformats.org/officeDocument/2006/relationships/customXml" Target="../ink/ink998.xml"/><Relationship Id="rId71" Type="http://schemas.openxmlformats.org/officeDocument/2006/relationships/image" Target="../media/image962.png"/><Relationship Id="rId234" Type="http://schemas.openxmlformats.org/officeDocument/2006/relationships/customXml" Target="../ink/ink928.xml"/><Relationship Id="rId2" Type="http://schemas.openxmlformats.org/officeDocument/2006/relationships/customXml" Target="../ink/ink812.xml"/><Relationship Id="rId29" Type="http://schemas.openxmlformats.org/officeDocument/2006/relationships/image" Target="../media/image941.png"/><Relationship Id="rId276" Type="http://schemas.openxmlformats.org/officeDocument/2006/relationships/customXml" Target="../ink/ink949.xml"/><Relationship Id="rId441" Type="http://schemas.openxmlformats.org/officeDocument/2006/relationships/customXml" Target="../ink/ink1032.xml"/><Relationship Id="rId483" Type="http://schemas.openxmlformats.org/officeDocument/2006/relationships/image" Target="../media/image1166.png"/><Relationship Id="rId539" Type="http://schemas.openxmlformats.org/officeDocument/2006/relationships/customXml" Target="../ink/ink1082.xml"/><Relationship Id="rId40" Type="http://schemas.openxmlformats.org/officeDocument/2006/relationships/customXml" Target="../ink/ink831.xml"/><Relationship Id="rId136" Type="http://schemas.openxmlformats.org/officeDocument/2006/relationships/customXml" Target="../ink/ink879.xml"/><Relationship Id="rId178" Type="http://schemas.openxmlformats.org/officeDocument/2006/relationships/customXml" Target="../ink/ink900.xml"/><Relationship Id="rId301" Type="http://schemas.openxmlformats.org/officeDocument/2006/relationships/image" Target="../media/image1076.png"/><Relationship Id="rId343" Type="http://schemas.openxmlformats.org/officeDocument/2006/relationships/image" Target="../media/image1097.png"/><Relationship Id="rId550" Type="http://schemas.openxmlformats.org/officeDocument/2006/relationships/image" Target="../media/image1199.png"/><Relationship Id="rId82" Type="http://schemas.openxmlformats.org/officeDocument/2006/relationships/customXml" Target="../ink/ink852.xml"/><Relationship Id="rId203" Type="http://schemas.openxmlformats.org/officeDocument/2006/relationships/image" Target="../media/image1028.png"/><Relationship Id="rId385" Type="http://schemas.openxmlformats.org/officeDocument/2006/relationships/image" Target="../media/image1118.png"/><Relationship Id="rId245" Type="http://schemas.openxmlformats.org/officeDocument/2006/relationships/image" Target="../media/image1048.png"/><Relationship Id="rId287" Type="http://schemas.openxmlformats.org/officeDocument/2006/relationships/image" Target="../media/image1069.png"/><Relationship Id="rId410" Type="http://schemas.openxmlformats.org/officeDocument/2006/relationships/customXml" Target="../ink/ink1016.xml"/><Relationship Id="rId452" Type="http://schemas.openxmlformats.org/officeDocument/2006/relationships/customXml" Target="../ink/ink1038.xml"/><Relationship Id="rId494" Type="http://schemas.openxmlformats.org/officeDocument/2006/relationships/customXml" Target="../ink/ink1059.xml"/><Relationship Id="rId508" Type="http://schemas.openxmlformats.org/officeDocument/2006/relationships/customXml" Target="../ink/ink1066.xml"/><Relationship Id="rId105" Type="http://schemas.openxmlformats.org/officeDocument/2006/relationships/image" Target="../media/image979.png"/><Relationship Id="rId147" Type="http://schemas.openxmlformats.org/officeDocument/2006/relationships/image" Target="../media/image1000.png"/><Relationship Id="rId312" Type="http://schemas.openxmlformats.org/officeDocument/2006/relationships/customXml" Target="../ink/ink967.xml"/><Relationship Id="rId354" Type="http://schemas.openxmlformats.org/officeDocument/2006/relationships/customXml" Target="../ink/ink988.xml"/><Relationship Id="rId51" Type="http://schemas.openxmlformats.org/officeDocument/2006/relationships/image" Target="../media/image952.png"/><Relationship Id="rId93" Type="http://schemas.openxmlformats.org/officeDocument/2006/relationships/image" Target="../media/image973.png"/><Relationship Id="rId189" Type="http://schemas.openxmlformats.org/officeDocument/2006/relationships/image" Target="../media/image1021.png"/><Relationship Id="rId396" Type="http://schemas.openxmlformats.org/officeDocument/2006/relationships/customXml" Target="../ink/ink1009.xml"/><Relationship Id="rId214" Type="http://schemas.openxmlformats.org/officeDocument/2006/relationships/customXml" Target="../ink/ink918.xml"/><Relationship Id="rId256" Type="http://schemas.openxmlformats.org/officeDocument/2006/relationships/customXml" Target="../ink/ink939.xml"/><Relationship Id="rId298" Type="http://schemas.openxmlformats.org/officeDocument/2006/relationships/customXml" Target="../ink/ink960.xml"/><Relationship Id="rId421" Type="http://schemas.openxmlformats.org/officeDocument/2006/relationships/image" Target="../media/image1136.png"/><Relationship Id="rId463" Type="http://schemas.openxmlformats.org/officeDocument/2006/relationships/image" Target="../media/image1156.png"/><Relationship Id="rId519" Type="http://schemas.openxmlformats.org/officeDocument/2006/relationships/image" Target="../media/image1184.png"/><Relationship Id="rId116" Type="http://schemas.openxmlformats.org/officeDocument/2006/relationships/customXml" Target="../ink/ink869.xml"/><Relationship Id="rId158" Type="http://schemas.openxmlformats.org/officeDocument/2006/relationships/customXml" Target="../ink/ink890.xml"/><Relationship Id="rId323" Type="http://schemas.openxmlformats.org/officeDocument/2006/relationships/image" Target="../media/image1087.png"/><Relationship Id="rId530" Type="http://schemas.openxmlformats.org/officeDocument/2006/relationships/image" Target="../media/image1189.png"/><Relationship Id="rId20" Type="http://schemas.openxmlformats.org/officeDocument/2006/relationships/customXml" Target="../ink/ink821.xml"/><Relationship Id="rId62" Type="http://schemas.openxmlformats.org/officeDocument/2006/relationships/customXml" Target="../ink/ink842.xml"/><Relationship Id="rId365" Type="http://schemas.openxmlformats.org/officeDocument/2006/relationships/image" Target="../media/image1108.png"/><Relationship Id="rId225" Type="http://schemas.openxmlformats.org/officeDocument/2006/relationships/image" Target="../media/image1039.png"/><Relationship Id="rId267" Type="http://schemas.openxmlformats.org/officeDocument/2006/relationships/image" Target="../media/image1059.png"/><Relationship Id="rId432" Type="http://schemas.openxmlformats.org/officeDocument/2006/relationships/customXml" Target="../ink/ink1027.xml"/><Relationship Id="rId474" Type="http://schemas.openxmlformats.org/officeDocument/2006/relationships/customXml" Target="../ink/ink1049.xml"/><Relationship Id="rId127" Type="http://schemas.openxmlformats.org/officeDocument/2006/relationships/image" Target="../media/image990.png"/><Relationship Id="rId31" Type="http://schemas.openxmlformats.org/officeDocument/2006/relationships/image" Target="../media/image942.png"/><Relationship Id="rId73" Type="http://schemas.openxmlformats.org/officeDocument/2006/relationships/image" Target="../media/image963.png"/><Relationship Id="rId169" Type="http://schemas.openxmlformats.org/officeDocument/2006/relationships/image" Target="../media/image1011.png"/><Relationship Id="rId334" Type="http://schemas.openxmlformats.org/officeDocument/2006/relationships/customXml" Target="../ink/ink978.xml"/><Relationship Id="rId376" Type="http://schemas.openxmlformats.org/officeDocument/2006/relationships/customXml" Target="../ink/ink999.xml"/><Relationship Id="rId541" Type="http://schemas.openxmlformats.org/officeDocument/2006/relationships/customXml" Target="../ink/ink1083.xml"/><Relationship Id="rId4" Type="http://schemas.openxmlformats.org/officeDocument/2006/relationships/customXml" Target="../ink/ink813.xml"/><Relationship Id="rId180" Type="http://schemas.openxmlformats.org/officeDocument/2006/relationships/customXml" Target="../ink/ink901.xml"/><Relationship Id="rId236" Type="http://schemas.openxmlformats.org/officeDocument/2006/relationships/customXml" Target="../ink/ink929.xml"/><Relationship Id="rId278" Type="http://schemas.openxmlformats.org/officeDocument/2006/relationships/customXml" Target="../ink/ink950.xml"/><Relationship Id="rId401" Type="http://schemas.openxmlformats.org/officeDocument/2006/relationships/image" Target="../media/image1126.png"/><Relationship Id="rId443" Type="http://schemas.openxmlformats.org/officeDocument/2006/relationships/image" Target="../media/image1146.png"/><Relationship Id="rId303" Type="http://schemas.openxmlformats.org/officeDocument/2006/relationships/image" Target="../media/image1077.png"/><Relationship Id="rId485" Type="http://schemas.openxmlformats.org/officeDocument/2006/relationships/image" Target="../media/image1167.png"/><Relationship Id="rId42" Type="http://schemas.openxmlformats.org/officeDocument/2006/relationships/customXml" Target="../ink/ink832.xml"/><Relationship Id="rId84" Type="http://schemas.openxmlformats.org/officeDocument/2006/relationships/customXml" Target="../ink/ink853.xml"/><Relationship Id="rId138" Type="http://schemas.openxmlformats.org/officeDocument/2006/relationships/customXml" Target="../ink/ink880.xml"/><Relationship Id="rId345" Type="http://schemas.openxmlformats.org/officeDocument/2006/relationships/image" Target="../media/image1098.png"/><Relationship Id="rId387" Type="http://schemas.openxmlformats.org/officeDocument/2006/relationships/image" Target="../media/image1119.png"/><Relationship Id="rId510" Type="http://schemas.openxmlformats.org/officeDocument/2006/relationships/customXml" Target="../ink/ink1067.xml"/><Relationship Id="rId552" Type="http://schemas.openxmlformats.org/officeDocument/2006/relationships/image" Target="../media/image1200.png"/><Relationship Id="rId191" Type="http://schemas.openxmlformats.org/officeDocument/2006/relationships/image" Target="../media/image1022.png"/><Relationship Id="rId205" Type="http://schemas.openxmlformats.org/officeDocument/2006/relationships/image" Target="../media/image1029.png"/><Relationship Id="rId247" Type="http://schemas.openxmlformats.org/officeDocument/2006/relationships/image" Target="../media/image1049.png"/><Relationship Id="rId412" Type="http://schemas.openxmlformats.org/officeDocument/2006/relationships/customXml" Target="../ink/ink1017.xml"/><Relationship Id="rId107" Type="http://schemas.openxmlformats.org/officeDocument/2006/relationships/image" Target="../media/image980.png"/><Relationship Id="rId289" Type="http://schemas.openxmlformats.org/officeDocument/2006/relationships/image" Target="../media/image1070.png"/><Relationship Id="rId454" Type="http://schemas.openxmlformats.org/officeDocument/2006/relationships/customXml" Target="../ink/ink1039.xml"/><Relationship Id="rId496" Type="http://schemas.openxmlformats.org/officeDocument/2006/relationships/customXml" Target="../ink/ink1060.xml"/><Relationship Id="rId11" Type="http://schemas.openxmlformats.org/officeDocument/2006/relationships/image" Target="../media/image932.png"/><Relationship Id="rId53" Type="http://schemas.openxmlformats.org/officeDocument/2006/relationships/image" Target="../media/image953.png"/><Relationship Id="rId149" Type="http://schemas.openxmlformats.org/officeDocument/2006/relationships/image" Target="../media/image1001.png"/><Relationship Id="rId314" Type="http://schemas.openxmlformats.org/officeDocument/2006/relationships/customXml" Target="../ink/ink968.xml"/><Relationship Id="rId356" Type="http://schemas.openxmlformats.org/officeDocument/2006/relationships/customXml" Target="../ink/ink989.xml"/><Relationship Id="rId398" Type="http://schemas.openxmlformats.org/officeDocument/2006/relationships/customXml" Target="../ink/ink1010.xml"/><Relationship Id="rId521" Type="http://schemas.openxmlformats.org/officeDocument/2006/relationships/image" Target="../media/image1185.png"/><Relationship Id="rId95" Type="http://schemas.openxmlformats.org/officeDocument/2006/relationships/image" Target="../media/image974.png"/><Relationship Id="rId160" Type="http://schemas.openxmlformats.org/officeDocument/2006/relationships/customXml" Target="../ink/ink891.xml"/><Relationship Id="rId216" Type="http://schemas.openxmlformats.org/officeDocument/2006/relationships/customXml" Target="../ink/ink919.xml"/><Relationship Id="rId423" Type="http://schemas.openxmlformats.org/officeDocument/2006/relationships/image" Target="../media/image1137.png"/><Relationship Id="rId258" Type="http://schemas.openxmlformats.org/officeDocument/2006/relationships/customXml" Target="../ink/ink940.xml"/><Relationship Id="rId465" Type="http://schemas.openxmlformats.org/officeDocument/2006/relationships/image" Target="../media/image1157.png"/><Relationship Id="rId22" Type="http://schemas.openxmlformats.org/officeDocument/2006/relationships/customXml" Target="../ink/ink822.xml"/><Relationship Id="rId64" Type="http://schemas.openxmlformats.org/officeDocument/2006/relationships/customXml" Target="../ink/ink843.xml"/><Relationship Id="rId118" Type="http://schemas.openxmlformats.org/officeDocument/2006/relationships/customXml" Target="../ink/ink870.xml"/><Relationship Id="rId325" Type="http://schemas.openxmlformats.org/officeDocument/2006/relationships/image" Target="../media/image1088.png"/><Relationship Id="rId367" Type="http://schemas.openxmlformats.org/officeDocument/2006/relationships/image" Target="../media/image1109.png"/><Relationship Id="rId532" Type="http://schemas.openxmlformats.org/officeDocument/2006/relationships/image" Target="../media/image1190.png"/><Relationship Id="rId171" Type="http://schemas.openxmlformats.org/officeDocument/2006/relationships/image" Target="../media/image1012.png"/><Relationship Id="rId227" Type="http://schemas.openxmlformats.org/officeDocument/2006/relationships/image" Target="../media/image1040.png"/><Relationship Id="rId269" Type="http://schemas.openxmlformats.org/officeDocument/2006/relationships/image" Target="../media/image1060.png"/><Relationship Id="rId434" Type="http://schemas.openxmlformats.org/officeDocument/2006/relationships/customXml" Target="../ink/ink1028.xml"/><Relationship Id="rId476" Type="http://schemas.openxmlformats.org/officeDocument/2006/relationships/customXml" Target="../ink/ink1050.xml"/><Relationship Id="rId33" Type="http://schemas.openxmlformats.org/officeDocument/2006/relationships/image" Target="../media/image943.png"/><Relationship Id="rId129" Type="http://schemas.openxmlformats.org/officeDocument/2006/relationships/image" Target="../media/image991.png"/><Relationship Id="rId280" Type="http://schemas.openxmlformats.org/officeDocument/2006/relationships/customXml" Target="../ink/ink951.xml"/><Relationship Id="rId336" Type="http://schemas.openxmlformats.org/officeDocument/2006/relationships/customXml" Target="../ink/ink979.xml"/><Relationship Id="rId501" Type="http://schemas.openxmlformats.org/officeDocument/2006/relationships/image" Target="../media/image1175.png"/><Relationship Id="rId543" Type="http://schemas.openxmlformats.org/officeDocument/2006/relationships/customXml" Target="../ink/ink1084.xml"/><Relationship Id="rId75" Type="http://schemas.openxmlformats.org/officeDocument/2006/relationships/image" Target="../media/image964.png"/><Relationship Id="rId140" Type="http://schemas.openxmlformats.org/officeDocument/2006/relationships/customXml" Target="../ink/ink881.xml"/><Relationship Id="rId182" Type="http://schemas.openxmlformats.org/officeDocument/2006/relationships/customXml" Target="../ink/ink902.xml"/><Relationship Id="rId378" Type="http://schemas.openxmlformats.org/officeDocument/2006/relationships/customXml" Target="../ink/ink1000.xml"/><Relationship Id="rId403" Type="http://schemas.openxmlformats.org/officeDocument/2006/relationships/image" Target="../media/image1127.png"/><Relationship Id="rId6" Type="http://schemas.openxmlformats.org/officeDocument/2006/relationships/customXml" Target="../ink/ink814.xml"/><Relationship Id="rId238" Type="http://schemas.openxmlformats.org/officeDocument/2006/relationships/customXml" Target="../ink/ink930.xml"/><Relationship Id="rId445" Type="http://schemas.openxmlformats.org/officeDocument/2006/relationships/image" Target="../media/image1147.png"/><Relationship Id="rId487" Type="http://schemas.openxmlformats.org/officeDocument/2006/relationships/image" Target="../media/image1168.png"/><Relationship Id="rId291" Type="http://schemas.openxmlformats.org/officeDocument/2006/relationships/image" Target="../media/image1071.png"/><Relationship Id="rId305" Type="http://schemas.openxmlformats.org/officeDocument/2006/relationships/image" Target="../media/image1078.png"/><Relationship Id="rId347" Type="http://schemas.openxmlformats.org/officeDocument/2006/relationships/image" Target="../media/image1099.png"/><Relationship Id="rId512" Type="http://schemas.openxmlformats.org/officeDocument/2006/relationships/customXml" Target="../ink/ink1068.xml"/><Relationship Id="rId44" Type="http://schemas.openxmlformats.org/officeDocument/2006/relationships/customXml" Target="../ink/ink833.xml"/><Relationship Id="rId86" Type="http://schemas.openxmlformats.org/officeDocument/2006/relationships/customXml" Target="../ink/ink854.xml"/><Relationship Id="rId151" Type="http://schemas.openxmlformats.org/officeDocument/2006/relationships/image" Target="../media/image1002.png"/><Relationship Id="rId389" Type="http://schemas.openxmlformats.org/officeDocument/2006/relationships/image" Target="../media/image1120.png"/><Relationship Id="rId554" Type="http://schemas.openxmlformats.org/officeDocument/2006/relationships/image" Target="../media/image1201.png"/><Relationship Id="rId193" Type="http://schemas.openxmlformats.org/officeDocument/2006/relationships/image" Target="../media/image1023.png"/><Relationship Id="rId207" Type="http://schemas.openxmlformats.org/officeDocument/2006/relationships/image" Target="../media/image1030.png"/><Relationship Id="rId249" Type="http://schemas.openxmlformats.org/officeDocument/2006/relationships/image" Target="../media/image1050.png"/><Relationship Id="rId414" Type="http://schemas.openxmlformats.org/officeDocument/2006/relationships/customXml" Target="../ink/ink1018.xml"/><Relationship Id="rId456" Type="http://schemas.openxmlformats.org/officeDocument/2006/relationships/customXml" Target="../ink/ink1040.xml"/><Relationship Id="rId498" Type="http://schemas.openxmlformats.org/officeDocument/2006/relationships/customXml" Target="../ink/ink1061.xml"/><Relationship Id="rId13" Type="http://schemas.openxmlformats.org/officeDocument/2006/relationships/image" Target="../media/image933.png"/><Relationship Id="rId109" Type="http://schemas.openxmlformats.org/officeDocument/2006/relationships/image" Target="../media/image981.png"/><Relationship Id="rId260" Type="http://schemas.openxmlformats.org/officeDocument/2006/relationships/customXml" Target="../ink/ink941.xml"/><Relationship Id="rId316" Type="http://schemas.openxmlformats.org/officeDocument/2006/relationships/customXml" Target="../ink/ink969.xml"/><Relationship Id="rId523" Type="http://schemas.openxmlformats.org/officeDocument/2006/relationships/customXml" Target="../ink/ink1074.xml"/><Relationship Id="rId55" Type="http://schemas.openxmlformats.org/officeDocument/2006/relationships/image" Target="../media/image954.png"/><Relationship Id="rId97" Type="http://schemas.openxmlformats.org/officeDocument/2006/relationships/image" Target="../media/image975.png"/><Relationship Id="rId120" Type="http://schemas.openxmlformats.org/officeDocument/2006/relationships/customXml" Target="../ink/ink871.xml"/><Relationship Id="rId358" Type="http://schemas.openxmlformats.org/officeDocument/2006/relationships/customXml" Target="../ink/ink990.xml"/><Relationship Id="rId162" Type="http://schemas.openxmlformats.org/officeDocument/2006/relationships/customXml" Target="../ink/ink892.xml"/><Relationship Id="rId218" Type="http://schemas.openxmlformats.org/officeDocument/2006/relationships/customXml" Target="../ink/ink920.xml"/><Relationship Id="rId425" Type="http://schemas.openxmlformats.org/officeDocument/2006/relationships/image" Target="../media/image1138.png"/><Relationship Id="rId467" Type="http://schemas.openxmlformats.org/officeDocument/2006/relationships/image" Target="../media/image1158.png"/><Relationship Id="rId271" Type="http://schemas.openxmlformats.org/officeDocument/2006/relationships/image" Target="../media/image1061.png"/><Relationship Id="rId24" Type="http://schemas.openxmlformats.org/officeDocument/2006/relationships/customXml" Target="../ink/ink823.xml"/><Relationship Id="rId66" Type="http://schemas.openxmlformats.org/officeDocument/2006/relationships/customXml" Target="../ink/ink844.xml"/><Relationship Id="rId131" Type="http://schemas.openxmlformats.org/officeDocument/2006/relationships/image" Target="../media/image992.png"/><Relationship Id="rId327" Type="http://schemas.openxmlformats.org/officeDocument/2006/relationships/image" Target="../media/image1089.png"/><Relationship Id="rId369" Type="http://schemas.openxmlformats.org/officeDocument/2006/relationships/image" Target="../media/image1110.png"/><Relationship Id="rId534" Type="http://schemas.openxmlformats.org/officeDocument/2006/relationships/image" Target="../media/image1191.png"/><Relationship Id="rId173" Type="http://schemas.openxmlformats.org/officeDocument/2006/relationships/image" Target="../media/image1013.png"/><Relationship Id="rId229" Type="http://schemas.openxmlformats.org/officeDocument/2006/relationships/image" Target="../media/image1041.png"/><Relationship Id="rId380" Type="http://schemas.openxmlformats.org/officeDocument/2006/relationships/customXml" Target="../ink/ink1001.xml"/><Relationship Id="rId436" Type="http://schemas.openxmlformats.org/officeDocument/2006/relationships/customXml" Target="../ink/ink1029.xml"/><Relationship Id="rId240" Type="http://schemas.openxmlformats.org/officeDocument/2006/relationships/customXml" Target="../ink/ink931.xml"/><Relationship Id="rId478" Type="http://schemas.openxmlformats.org/officeDocument/2006/relationships/customXml" Target="../ink/ink1051.xml"/><Relationship Id="rId35" Type="http://schemas.openxmlformats.org/officeDocument/2006/relationships/image" Target="../media/image944.png"/><Relationship Id="rId77" Type="http://schemas.openxmlformats.org/officeDocument/2006/relationships/image" Target="../media/image965.png"/><Relationship Id="rId100" Type="http://schemas.openxmlformats.org/officeDocument/2006/relationships/customXml" Target="../ink/ink861.xml"/><Relationship Id="rId282" Type="http://schemas.openxmlformats.org/officeDocument/2006/relationships/customXml" Target="../ink/ink952.xml"/><Relationship Id="rId338" Type="http://schemas.openxmlformats.org/officeDocument/2006/relationships/customXml" Target="../ink/ink980.xml"/><Relationship Id="rId503" Type="http://schemas.openxmlformats.org/officeDocument/2006/relationships/image" Target="../media/image1176.png"/><Relationship Id="rId545" Type="http://schemas.openxmlformats.org/officeDocument/2006/relationships/customXml" Target="../ink/ink1085.xml"/><Relationship Id="rId8" Type="http://schemas.openxmlformats.org/officeDocument/2006/relationships/customXml" Target="../ink/ink815.xml"/><Relationship Id="rId142" Type="http://schemas.openxmlformats.org/officeDocument/2006/relationships/customXml" Target="../ink/ink882.xml"/><Relationship Id="rId184" Type="http://schemas.openxmlformats.org/officeDocument/2006/relationships/customXml" Target="../ink/ink903.xml"/><Relationship Id="rId391" Type="http://schemas.openxmlformats.org/officeDocument/2006/relationships/image" Target="../media/image1121.png"/><Relationship Id="rId405" Type="http://schemas.openxmlformats.org/officeDocument/2006/relationships/image" Target="../media/image1128.png"/><Relationship Id="rId447" Type="http://schemas.openxmlformats.org/officeDocument/2006/relationships/image" Target="../media/image1148.png"/><Relationship Id="rId251" Type="http://schemas.openxmlformats.org/officeDocument/2006/relationships/image" Target="../media/image1051.png"/><Relationship Id="rId489" Type="http://schemas.openxmlformats.org/officeDocument/2006/relationships/image" Target="../media/image1169.png"/><Relationship Id="rId46" Type="http://schemas.openxmlformats.org/officeDocument/2006/relationships/customXml" Target="../ink/ink834.xml"/><Relationship Id="rId293" Type="http://schemas.openxmlformats.org/officeDocument/2006/relationships/image" Target="../media/image1072.png"/><Relationship Id="rId307" Type="http://schemas.openxmlformats.org/officeDocument/2006/relationships/image" Target="../media/image1079.png"/><Relationship Id="rId349" Type="http://schemas.openxmlformats.org/officeDocument/2006/relationships/image" Target="../media/image1100.png"/><Relationship Id="rId514" Type="http://schemas.openxmlformats.org/officeDocument/2006/relationships/customXml" Target="../ink/ink1069.xml"/><Relationship Id="rId88" Type="http://schemas.openxmlformats.org/officeDocument/2006/relationships/customXml" Target="../ink/ink855.xml"/><Relationship Id="rId111" Type="http://schemas.openxmlformats.org/officeDocument/2006/relationships/image" Target="../media/image982.png"/><Relationship Id="rId153" Type="http://schemas.openxmlformats.org/officeDocument/2006/relationships/image" Target="../media/image1003.png"/><Relationship Id="rId195" Type="http://schemas.openxmlformats.org/officeDocument/2006/relationships/image" Target="../media/image1024.png"/><Relationship Id="rId209" Type="http://schemas.openxmlformats.org/officeDocument/2006/relationships/image" Target="../media/image1031.png"/><Relationship Id="rId360" Type="http://schemas.openxmlformats.org/officeDocument/2006/relationships/customXml" Target="../ink/ink991.xml"/><Relationship Id="rId416" Type="http://schemas.openxmlformats.org/officeDocument/2006/relationships/customXml" Target="../ink/ink1019.xml"/><Relationship Id="rId220" Type="http://schemas.openxmlformats.org/officeDocument/2006/relationships/customXml" Target="../ink/ink921.xml"/><Relationship Id="rId458" Type="http://schemas.openxmlformats.org/officeDocument/2006/relationships/customXml" Target="../ink/ink1041.xml"/><Relationship Id="rId15" Type="http://schemas.openxmlformats.org/officeDocument/2006/relationships/image" Target="../media/image934.png"/><Relationship Id="rId57" Type="http://schemas.openxmlformats.org/officeDocument/2006/relationships/image" Target="../media/image955.png"/><Relationship Id="rId262" Type="http://schemas.openxmlformats.org/officeDocument/2006/relationships/customXml" Target="../ink/ink942.xml"/><Relationship Id="rId318" Type="http://schemas.openxmlformats.org/officeDocument/2006/relationships/customXml" Target="../ink/ink970.xml"/><Relationship Id="rId525" Type="http://schemas.openxmlformats.org/officeDocument/2006/relationships/customXml" Target="../ink/ink1075.xml"/><Relationship Id="rId99" Type="http://schemas.openxmlformats.org/officeDocument/2006/relationships/image" Target="../media/image976.png"/><Relationship Id="rId122" Type="http://schemas.openxmlformats.org/officeDocument/2006/relationships/customXml" Target="../ink/ink872.xml"/><Relationship Id="rId164" Type="http://schemas.openxmlformats.org/officeDocument/2006/relationships/customXml" Target="../ink/ink893.xml"/><Relationship Id="rId371" Type="http://schemas.openxmlformats.org/officeDocument/2006/relationships/image" Target="../media/image1111.png"/><Relationship Id="rId427" Type="http://schemas.openxmlformats.org/officeDocument/2006/relationships/image" Target="../media/image1139.png"/><Relationship Id="rId469" Type="http://schemas.openxmlformats.org/officeDocument/2006/relationships/image" Target="../media/image1159.png"/><Relationship Id="rId26" Type="http://schemas.openxmlformats.org/officeDocument/2006/relationships/customXml" Target="../ink/ink824.xml"/><Relationship Id="rId231" Type="http://schemas.openxmlformats.org/officeDocument/2006/relationships/image" Target="../media/image1042.png"/><Relationship Id="rId273" Type="http://schemas.openxmlformats.org/officeDocument/2006/relationships/image" Target="../media/image1062.png"/><Relationship Id="rId329" Type="http://schemas.openxmlformats.org/officeDocument/2006/relationships/image" Target="../media/image1090.png"/><Relationship Id="rId480" Type="http://schemas.openxmlformats.org/officeDocument/2006/relationships/customXml" Target="../ink/ink1052.xml"/><Relationship Id="rId536" Type="http://schemas.openxmlformats.org/officeDocument/2006/relationships/image" Target="../media/image1192.png"/><Relationship Id="rId68" Type="http://schemas.openxmlformats.org/officeDocument/2006/relationships/customXml" Target="../ink/ink845.xml"/><Relationship Id="rId133" Type="http://schemas.openxmlformats.org/officeDocument/2006/relationships/image" Target="../media/image993.png"/><Relationship Id="rId175" Type="http://schemas.openxmlformats.org/officeDocument/2006/relationships/image" Target="../media/image1014.png"/><Relationship Id="rId340" Type="http://schemas.openxmlformats.org/officeDocument/2006/relationships/customXml" Target="../ink/ink981.xml"/><Relationship Id="rId200" Type="http://schemas.openxmlformats.org/officeDocument/2006/relationships/customXml" Target="../ink/ink911.xml"/><Relationship Id="rId382" Type="http://schemas.openxmlformats.org/officeDocument/2006/relationships/customXml" Target="../ink/ink1002.xml"/><Relationship Id="rId438" Type="http://schemas.openxmlformats.org/officeDocument/2006/relationships/customXml" Target="../ink/ink1030.xml"/><Relationship Id="rId242" Type="http://schemas.openxmlformats.org/officeDocument/2006/relationships/customXml" Target="../ink/ink932.xml"/><Relationship Id="rId284" Type="http://schemas.openxmlformats.org/officeDocument/2006/relationships/customXml" Target="../ink/ink953.xml"/><Relationship Id="rId491" Type="http://schemas.openxmlformats.org/officeDocument/2006/relationships/image" Target="../media/image1170.png"/><Relationship Id="rId505" Type="http://schemas.openxmlformats.org/officeDocument/2006/relationships/image" Target="../media/image1177.png"/><Relationship Id="rId37" Type="http://schemas.openxmlformats.org/officeDocument/2006/relationships/image" Target="../media/image945.png"/><Relationship Id="rId79" Type="http://schemas.openxmlformats.org/officeDocument/2006/relationships/image" Target="../media/image966.png"/><Relationship Id="rId102" Type="http://schemas.openxmlformats.org/officeDocument/2006/relationships/customXml" Target="../ink/ink862.xml"/><Relationship Id="rId144" Type="http://schemas.openxmlformats.org/officeDocument/2006/relationships/customXml" Target="../ink/ink883.xml"/><Relationship Id="rId547" Type="http://schemas.openxmlformats.org/officeDocument/2006/relationships/customXml" Target="../ink/ink1086.xml"/><Relationship Id="rId90" Type="http://schemas.openxmlformats.org/officeDocument/2006/relationships/customXml" Target="../ink/ink856.xml"/><Relationship Id="rId186" Type="http://schemas.openxmlformats.org/officeDocument/2006/relationships/customXml" Target="../ink/ink904.xml"/><Relationship Id="rId351" Type="http://schemas.openxmlformats.org/officeDocument/2006/relationships/image" Target="../media/image1101.png"/><Relationship Id="rId393" Type="http://schemas.openxmlformats.org/officeDocument/2006/relationships/image" Target="../media/image1122.png"/><Relationship Id="rId407" Type="http://schemas.openxmlformats.org/officeDocument/2006/relationships/image" Target="../media/image1129.png"/><Relationship Id="rId449" Type="http://schemas.openxmlformats.org/officeDocument/2006/relationships/image" Target="../media/image1149.png"/><Relationship Id="rId211" Type="http://schemas.openxmlformats.org/officeDocument/2006/relationships/image" Target="../media/image1032.png"/><Relationship Id="rId253" Type="http://schemas.openxmlformats.org/officeDocument/2006/relationships/image" Target="../media/image1052.png"/><Relationship Id="rId295" Type="http://schemas.openxmlformats.org/officeDocument/2006/relationships/image" Target="../media/image1073.png"/><Relationship Id="rId309" Type="http://schemas.openxmlformats.org/officeDocument/2006/relationships/image" Target="../media/image1080.png"/><Relationship Id="rId460" Type="http://schemas.openxmlformats.org/officeDocument/2006/relationships/customXml" Target="../ink/ink1042.xml"/><Relationship Id="rId516" Type="http://schemas.openxmlformats.org/officeDocument/2006/relationships/customXml" Target="../ink/ink1070.xml"/><Relationship Id="rId48" Type="http://schemas.openxmlformats.org/officeDocument/2006/relationships/customXml" Target="../ink/ink835.xml"/><Relationship Id="rId113" Type="http://schemas.openxmlformats.org/officeDocument/2006/relationships/image" Target="../media/image983.png"/><Relationship Id="rId320" Type="http://schemas.openxmlformats.org/officeDocument/2006/relationships/customXml" Target="../ink/ink971.xml"/><Relationship Id="rId155" Type="http://schemas.openxmlformats.org/officeDocument/2006/relationships/image" Target="../media/image1004.png"/><Relationship Id="rId197" Type="http://schemas.openxmlformats.org/officeDocument/2006/relationships/image" Target="../media/image1025.png"/><Relationship Id="rId362" Type="http://schemas.openxmlformats.org/officeDocument/2006/relationships/customXml" Target="../ink/ink992.xml"/><Relationship Id="rId418" Type="http://schemas.openxmlformats.org/officeDocument/2006/relationships/customXml" Target="../ink/ink1020.xml"/><Relationship Id="rId222" Type="http://schemas.openxmlformats.org/officeDocument/2006/relationships/customXml" Target="../ink/ink922.xml"/><Relationship Id="rId264" Type="http://schemas.openxmlformats.org/officeDocument/2006/relationships/customXml" Target="../ink/ink943.xml"/><Relationship Id="rId471" Type="http://schemas.openxmlformats.org/officeDocument/2006/relationships/image" Target="../media/image1160.png"/><Relationship Id="rId17" Type="http://schemas.openxmlformats.org/officeDocument/2006/relationships/image" Target="../media/image935.png"/><Relationship Id="rId59" Type="http://schemas.openxmlformats.org/officeDocument/2006/relationships/image" Target="../media/image956.png"/><Relationship Id="rId124" Type="http://schemas.openxmlformats.org/officeDocument/2006/relationships/customXml" Target="../ink/ink873.xml"/><Relationship Id="rId527" Type="http://schemas.openxmlformats.org/officeDocument/2006/relationships/customXml" Target="../ink/ink1076.xml"/><Relationship Id="rId70" Type="http://schemas.openxmlformats.org/officeDocument/2006/relationships/customXml" Target="../ink/ink846.xml"/><Relationship Id="rId166" Type="http://schemas.openxmlformats.org/officeDocument/2006/relationships/customXml" Target="../ink/ink894.xml"/><Relationship Id="rId331" Type="http://schemas.openxmlformats.org/officeDocument/2006/relationships/image" Target="../media/image1091.png"/><Relationship Id="rId373" Type="http://schemas.openxmlformats.org/officeDocument/2006/relationships/image" Target="../media/image1112.png"/><Relationship Id="rId429" Type="http://schemas.openxmlformats.org/officeDocument/2006/relationships/image" Target="../media/image1140.png"/><Relationship Id="rId1" Type="http://schemas.openxmlformats.org/officeDocument/2006/relationships/slideLayout" Target="../slideLayouts/slideLayout2.xml"/><Relationship Id="rId233" Type="http://schemas.openxmlformats.org/officeDocument/2006/relationships/image" Target="../media/image1043.png"/><Relationship Id="rId440" Type="http://schemas.openxmlformats.org/officeDocument/2006/relationships/customXml" Target="../ink/ink1031.xml"/><Relationship Id="rId28" Type="http://schemas.openxmlformats.org/officeDocument/2006/relationships/customXml" Target="../ink/ink825.xml"/><Relationship Id="rId275" Type="http://schemas.openxmlformats.org/officeDocument/2006/relationships/image" Target="../media/image1063.png"/><Relationship Id="rId300" Type="http://schemas.openxmlformats.org/officeDocument/2006/relationships/customXml" Target="../ink/ink961.xml"/><Relationship Id="rId482" Type="http://schemas.openxmlformats.org/officeDocument/2006/relationships/customXml" Target="../ink/ink1053.xml"/><Relationship Id="rId538" Type="http://schemas.openxmlformats.org/officeDocument/2006/relationships/image" Target="../media/image1193.png"/><Relationship Id="rId81" Type="http://schemas.openxmlformats.org/officeDocument/2006/relationships/image" Target="../media/image967.png"/><Relationship Id="rId135" Type="http://schemas.openxmlformats.org/officeDocument/2006/relationships/image" Target="../media/image994.png"/><Relationship Id="rId177" Type="http://schemas.openxmlformats.org/officeDocument/2006/relationships/image" Target="../media/image1015.png"/><Relationship Id="rId342" Type="http://schemas.openxmlformats.org/officeDocument/2006/relationships/customXml" Target="../ink/ink982.xml"/><Relationship Id="rId384" Type="http://schemas.openxmlformats.org/officeDocument/2006/relationships/customXml" Target="../ink/ink1003.xml"/><Relationship Id="rId202" Type="http://schemas.openxmlformats.org/officeDocument/2006/relationships/customXml" Target="../ink/ink912.xml"/><Relationship Id="rId244" Type="http://schemas.openxmlformats.org/officeDocument/2006/relationships/customXml" Target="../ink/ink933.xml"/><Relationship Id="rId39" Type="http://schemas.openxmlformats.org/officeDocument/2006/relationships/image" Target="../media/image946.png"/><Relationship Id="rId286" Type="http://schemas.openxmlformats.org/officeDocument/2006/relationships/customXml" Target="../ink/ink954.xml"/><Relationship Id="rId451" Type="http://schemas.openxmlformats.org/officeDocument/2006/relationships/image" Target="../media/image1150.png"/><Relationship Id="rId493" Type="http://schemas.openxmlformats.org/officeDocument/2006/relationships/image" Target="../media/image1171.png"/><Relationship Id="rId507" Type="http://schemas.openxmlformats.org/officeDocument/2006/relationships/image" Target="../media/image1178.png"/><Relationship Id="rId549" Type="http://schemas.openxmlformats.org/officeDocument/2006/relationships/customXml" Target="../ink/ink1087.xml"/><Relationship Id="rId50" Type="http://schemas.openxmlformats.org/officeDocument/2006/relationships/customXml" Target="../ink/ink836.xml"/><Relationship Id="rId104" Type="http://schemas.openxmlformats.org/officeDocument/2006/relationships/customXml" Target="../ink/ink863.xml"/><Relationship Id="rId146" Type="http://schemas.openxmlformats.org/officeDocument/2006/relationships/customXml" Target="../ink/ink884.xml"/><Relationship Id="rId188" Type="http://schemas.openxmlformats.org/officeDocument/2006/relationships/customXml" Target="../ink/ink905.xml"/><Relationship Id="rId311" Type="http://schemas.openxmlformats.org/officeDocument/2006/relationships/image" Target="../media/image1081.png"/><Relationship Id="rId353" Type="http://schemas.openxmlformats.org/officeDocument/2006/relationships/image" Target="../media/image1102.png"/><Relationship Id="rId395" Type="http://schemas.openxmlformats.org/officeDocument/2006/relationships/image" Target="../media/image1123.png"/><Relationship Id="rId409" Type="http://schemas.openxmlformats.org/officeDocument/2006/relationships/image" Target="../media/image1130.png"/><Relationship Id="rId92" Type="http://schemas.openxmlformats.org/officeDocument/2006/relationships/customXml" Target="../ink/ink857.xml"/><Relationship Id="rId213" Type="http://schemas.openxmlformats.org/officeDocument/2006/relationships/image" Target="../media/image1033.png"/><Relationship Id="rId420" Type="http://schemas.openxmlformats.org/officeDocument/2006/relationships/customXml" Target="../ink/ink1021.xml"/><Relationship Id="rId255" Type="http://schemas.openxmlformats.org/officeDocument/2006/relationships/image" Target="../media/image1053.png"/><Relationship Id="rId297" Type="http://schemas.openxmlformats.org/officeDocument/2006/relationships/image" Target="../media/image1074.png"/><Relationship Id="rId462" Type="http://schemas.openxmlformats.org/officeDocument/2006/relationships/customXml" Target="../ink/ink1043.xml"/><Relationship Id="rId518" Type="http://schemas.openxmlformats.org/officeDocument/2006/relationships/customXml" Target="../ink/ink1071.xml"/><Relationship Id="rId115" Type="http://schemas.openxmlformats.org/officeDocument/2006/relationships/image" Target="../media/image984.png"/><Relationship Id="rId157" Type="http://schemas.openxmlformats.org/officeDocument/2006/relationships/image" Target="../media/image1005.png"/><Relationship Id="rId322" Type="http://schemas.openxmlformats.org/officeDocument/2006/relationships/customXml" Target="../ink/ink972.xml"/><Relationship Id="rId364" Type="http://schemas.openxmlformats.org/officeDocument/2006/relationships/customXml" Target="../ink/ink993.xml"/><Relationship Id="rId61" Type="http://schemas.openxmlformats.org/officeDocument/2006/relationships/image" Target="../media/image957.png"/><Relationship Id="rId199" Type="http://schemas.openxmlformats.org/officeDocument/2006/relationships/image" Target="../media/image1026.png"/><Relationship Id="rId19" Type="http://schemas.openxmlformats.org/officeDocument/2006/relationships/image" Target="../media/image936.png"/><Relationship Id="rId224" Type="http://schemas.openxmlformats.org/officeDocument/2006/relationships/customXml" Target="../ink/ink923.xml"/><Relationship Id="rId266" Type="http://schemas.openxmlformats.org/officeDocument/2006/relationships/customXml" Target="../ink/ink944.xml"/><Relationship Id="rId431" Type="http://schemas.openxmlformats.org/officeDocument/2006/relationships/image" Target="../media/image1141.png"/><Relationship Id="rId473" Type="http://schemas.openxmlformats.org/officeDocument/2006/relationships/image" Target="../media/image1161.png"/><Relationship Id="rId529" Type="http://schemas.openxmlformats.org/officeDocument/2006/relationships/customXml" Target="../ink/ink1077.xml"/><Relationship Id="rId30" Type="http://schemas.openxmlformats.org/officeDocument/2006/relationships/customXml" Target="../ink/ink826.xml"/><Relationship Id="rId126" Type="http://schemas.openxmlformats.org/officeDocument/2006/relationships/customXml" Target="../ink/ink874.xml"/><Relationship Id="rId168" Type="http://schemas.openxmlformats.org/officeDocument/2006/relationships/customXml" Target="../ink/ink895.xml"/><Relationship Id="rId333" Type="http://schemas.openxmlformats.org/officeDocument/2006/relationships/image" Target="../media/image1092.png"/><Relationship Id="rId540" Type="http://schemas.openxmlformats.org/officeDocument/2006/relationships/image" Target="../media/image1194.png"/><Relationship Id="rId72" Type="http://schemas.openxmlformats.org/officeDocument/2006/relationships/customXml" Target="../ink/ink847.xml"/><Relationship Id="rId375" Type="http://schemas.openxmlformats.org/officeDocument/2006/relationships/image" Target="../media/image1113.png"/><Relationship Id="rId3" Type="http://schemas.openxmlformats.org/officeDocument/2006/relationships/image" Target="../media/image928.png"/><Relationship Id="rId235" Type="http://schemas.openxmlformats.org/officeDocument/2006/relationships/image" Target="../media/image1044.png"/><Relationship Id="rId277" Type="http://schemas.openxmlformats.org/officeDocument/2006/relationships/image" Target="../media/image1064.png"/><Relationship Id="rId400" Type="http://schemas.openxmlformats.org/officeDocument/2006/relationships/customXml" Target="../ink/ink1011.xml"/><Relationship Id="rId442" Type="http://schemas.openxmlformats.org/officeDocument/2006/relationships/customXml" Target="../ink/ink1033.xml"/><Relationship Id="rId484" Type="http://schemas.openxmlformats.org/officeDocument/2006/relationships/customXml" Target="../ink/ink1054.xml"/><Relationship Id="rId137" Type="http://schemas.openxmlformats.org/officeDocument/2006/relationships/image" Target="../media/image995.png"/><Relationship Id="rId302" Type="http://schemas.openxmlformats.org/officeDocument/2006/relationships/customXml" Target="../ink/ink962.xml"/><Relationship Id="rId344" Type="http://schemas.openxmlformats.org/officeDocument/2006/relationships/customXml" Target="../ink/ink983.xml"/><Relationship Id="rId41" Type="http://schemas.openxmlformats.org/officeDocument/2006/relationships/image" Target="../media/image947.png"/><Relationship Id="rId83" Type="http://schemas.openxmlformats.org/officeDocument/2006/relationships/image" Target="../media/image968.png"/><Relationship Id="rId179" Type="http://schemas.openxmlformats.org/officeDocument/2006/relationships/image" Target="../media/image1016.png"/><Relationship Id="rId386" Type="http://schemas.openxmlformats.org/officeDocument/2006/relationships/customXml" Target="../ink/ink1004.xml"/><Relationship Id="rId551" Type="http://schemas.openxmlformats.org/officeDocument/2006/relationships/customXml" Target="../ink/ink1088.xml"/><Relationship Id="rId190" Type="http://schemas.openxmlformats.org/officeDocument/2006/relationships/customXml" Target="../ink/ink906.xml"/><Relationship Id="rId204" Type="http://schemas.openxmlformats.org/officeDocument/2006/relationships/customXml" Target="../ink/ink913.xml"/><Relationship Id="rId246" Type="http://schemas.openxmlformats.org/officeDocument/2006/relationships/customXml" Target="../ink/ink934.xml"/><Relationship Id="rId288" Type="http://schemas.openxmlformats.org/officeDocument/2006/relationships/customXml" Target="../ink/ink955.xml"/><Relationship Id="rId411" Type="http://schemas.openxmlformats.org/officeDocument/2006/relationships/image" Target="../media/image1131.png"/><Relationship Id="rId453" Type="http://schemas.openxmlformats.org/officeDocument/2006/relationships/image" Target="../media/image1151.png"/><Relationship Id="rId509" Type="http://schemas.openxmlformats.org/officeDocument/2006/relationships/image" Target="../media/image1179.png"/><Relationship Id="rId106" Type="http://schemas.openxmlformats.org/officeDocument/2006/relationships/customXml" Target="../ink/ink864.xml"/><Relationship Id="rId313" Type="http://schemas.openxmlformats.org/officeDocument/2006/relationships/image" Target="../media/image1082.png"/><Relationship Id="rId495" Type="http://schemas.openxmlformats.org/officeDocument/2006/relationships/image" Target="../media/image1172.png"/><Relationship Id="rId10" Type="http://schemas.openxmlformats.org/officeDocument/2006/relationships/customXml" Target="../ink/ink816.xml"/><Relationship Id="rId52" Type="http://schemas.openxmlformats.org/officeDocument/2006/relationships/customXml" Target="../ink/ink837.xml"/><Relationship Id="rId94" Type="http://schemas.openxmlformats.org/officeDocument/2006/relationships/customXml" Target="../ink/ink858.xml"/><Relationship Id="rId148" Type="http://schemas.openxmlformats.org/officeDocument/2006/relationships/customXml" Target="../ink/ink885.xml"/><Relationship Id="rId355" Type="http://schemas.openxmlformats.org/officeDocument/2006/relationships/image" Target="../media/image1103.png"/><Relationship Id="rId397" Type="http://schemas.openxmlformats.org/officeDocument/2006/relationships/image" Target="../media/image1124.png"/><Relationship Id="rId520" Type="http://schemas.openxmlformats.org/officeDocument/2006/relationships/customXml" Target="../ink/ink1072.xml"/><Relationship Id="rId215" Type="http://schemas.openxmlformats.org/officeDocument/2006/relationships/image" Target="../media/image1034.png"/><Relationship Id="rId257" Type="http://schemas.openxmlformats.org/officeDocument/2006/relationships/image" Target="../media/image1054.png"/><Relationship Id="rId422" Type="http://schemas.openxmlformats.org/officeDocument/2006/relationships/customXml" Target="../ink/ink1022.xml"/><Relationship Id="rId464" Type="http://schemas.openxmlformats.org/officeDocument/2006/relationships/customXml" Target="../ink/ink1044.xml"/><Relationship Id="rId299" Type="http://schemas.openxmlformats.org/officeDocument/2006/relationships/image" Target="../media/image1075.png"/><Relationship Id="rId63" Type="http://schemas.openxmlformats.org/officeDocument/2006/relationships/image" Target="../media/image958.png"/><Relationship Id="rId159" Type="http://schemas.openxmlformats.org/officeDocument/2006/relationships/image" Target="../media/image1006.png"/><Relationship Id="rId366" Type="http://schemas.openxmlformats.org/officeDocument/2006/relationships/customXml" Target="../ink/ink994.xml"/><Relationship Id="rId226" Type="http://schemas.openxmlformats.org/officeDocument/2006/relationships/customXml" Target="../ink/ink924.xml"/><Relationship Id="rId433" Type="http://schemas.openxmlformats.org/officeDocument/2006/relationships/image" Target="../media/image1142.png"/><Relationship Id="rId74" Type="http://schemas.openxmlformats.org/officeDocument/2006/relationships/customXml" Target="../ink/ink848.xml"/><Relationship Id="rId377" Type="http://schemas.openxmlformats.org/officeDocument/2006/relationships/image" Target="../media/image1114.png"/><Relationship Id="rId500" Type="http://schemas.openxmlformats.org/officeDocument/2006/relationships/customXml" Target="../ink/ink1062.xml"/><Relationship Id="rId5" Type="http://schemas.openxmlformats.org/officeDocument/2006/relationships/image" Target="../media/image929.png"/><Relationship Id="rId237" Type="http://schemas.openxmlformats.org/officeDocument/2006/relationships/image" Target="../media/image1045.png"/><Relationship Id="rId444" Type="http://schemas.openxmlformats.org/officeDocument/2006/relationships/customXml" Target="../ink/ink1034.xml"/><Relationship Id="rId290" Type="http://schemas.openxmlformats.org/officeDocument/2006/relationships/customXml" Target="../ink/ink956.xml"/><Relationship Id="rId304" Type="http://schemas.openxmlformats.org/officeDocument/2006/relationships/customXml" Target="../ink/ink963.xml"/><Relationship Id="rId388" Type="http://schemas.openxmlformats.org/officeDocument/2006/relationships/customXml" Target="../ink/ink1005.xml"/><Relationship Id="rId511" Type="http://schemas.openxmlformats.org/officeDocument/2006/relationships/image" Target="../media/image1180.png"/><Relationship Id="rId85" Type="http://schemas.openxmlformats.org/officeDocument/2006/relationships/image" Target="../media/image969.png"/><Relationship Id="rId150" Type="http://schemas.openxmlformats.org/officeDocument/2006/relationships/customXml" Target="../ink/ink886.xml"/><Relationship Id="rId248" Type="http://schemas.openxmlformats.org/officeDocument/2006/relationships/customXml" Target="../ink/ink935.xml"/><Relationship Id="rId455" Type="http://schemas.openxmlformats.org/officeDocument/2006/relationships/image" Target="../media/image1152.png"/><Relationship Id="rId12" Type="http://schemas.openxmlformats.org/officeDocument/2006/relationships/customXml" Target="../ink/ink817.xml"/><Relationship Id="rId108" Type="http://schemas.openxmlformats.org/officeDocument/2006/relationships/customXml" Target="../ink/ink865.xml"/><Relationship Id="rId315" Type="http://schemas.openxmlformats.org/officeDocument/2006/relationships/image" Target="../media/image1083.png"/><Relationship Id="rId522" Type="http://schemas.openxmlformats.org/officeDocument/2006/relationships/customXml" Target="../ink/ink1073.xml"/></Relationships>
</file>

<file path=ppt/slides/_rels/slide4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17" Type="http://schemas.openxmlformats.org/officeDocument/2006/relationships/image" Target="../media/image1258.png"/><Relationship Id="rId21" Type="http://schemas.openxmlformats.org/officeDocument/2006/relationships/image" Target="../media/image1211.png"/><Relationship Id="rId42" Type="http://schemas.openxmlformats.org/officeDocument/2006/relationships/image" Target="../media/image1221.png"/><Relationship Id="rId63" Type="http://schemas.openxmlformats.org/officeDocument/2006/relationships/image" Target="../media/image1231.png"/><Relationship Id="rId84" Type="http://schemas.openxmlformats.org/officeDocument/2006/relationships/customXml" Target="../ink/ink1131.xml"/><Relationship Id="rId138" Type="http://schemas.openxmlformats.org/officeDocument/2006/relationships/image" Target="../media/image1267.png"/><Relationship Id="rId159" Type="http://schemas.openxmlformats.org/officeDocument/2006/relationships/customXml" Target="../ink/ink1169.xml"/><Relationship Id="rId170" Type="http://schemas.openxmlformats.org/officeDocument/2006/relationships/image" Target="../media/image1283.png"/><Relationship Id="rId191" Type="http://schemas.openxmlformats.org/officeDocument/2006/relationships/customXml" Target="../ink/ink1185.xml"/><Relationship Id="rId205" Type="http://schemas.openxmlformats.org/officeDocument/2006/relationships/customXml" Target="../ink/ink1192.xml"/><Relationship Id="rId107" Type="http://schemas.openxmlformats.org/officeDocument/2006/relationships/image" Target="../media/image1253.png"/><Relationship Id="rId11" Type="http://schemas.openxmlformats.org/officeDocument/2006/relationships/image" Target="../media/image1206.png"/><Relationship Id="rId32" Type="http://schemas.openxmlformats.org/officeDocument/2006/relationships/image" Target="../media/image1216.png"/><Relationship Id="rId53" Type="http://schemas.openxmlformats.org/officeDocument/2006/relationships/image" Target="../media/image1226.png"/><Relationship Id="rId74" Type="http://schemas.openxmlformats.org/officeDocument/2006/relationships/customXml" Target="../ink/ink1126.xml"/><Relationship Id="rId128" Type="http://schemas.openxmlformats.org/officeDocument/2006/relationships/customXml" Target="../ink/ink1153.xml"/><Relationship Id="rId149" Type="http://schemas.openxmlformats.org/officeDocument/2006/relationships/customXml" Target="../ink/ink1164.xml"/><Relationship Id="rId5" Type="http://schemas.openxmlformats.org/officeDocument/2006/relationships/image" Target="../media/image1204.png"/><Relationship Id="rId95" Type="http://schemas.openxmlformats.org/officeDocument/2006/relationships/image" Target="../media/image1247.png"/><Relationship Id="rId160" Type="http://schemas.openxmlformats.org/officeDocument/2006/relationships/image" Target="../media/image1278.png"/><Relationship Id="rId181" Type="http://schemas.openxmlformats.org/officeDocument/2006/relationships/customXml" Target="../ink/ink1180.xml"/><Relationship Id="rId216" Type="http://schemas.openxmlformats.org/officeDocument/2006/relationships/image" Target="../media/image1306.png"/><Relationship Id="rId22" Type="http://schemas.openxmlformats.org/officeDocument/2006/relationships/customXml" Target="../ink/ink1099.xml"/><Relationship Id="rId43" Type="http://schemas.openxmlformats.org/officeDocument/2006/relationships/customXml" Target="../ink/ink1110.xml"/><Relationship Id="rId64" Type="http://schemas.openxmlformats.org/officeDocument/2006/relationships/customXml" Target="../ink/ink1121.xml"/><Relationship Id="rId118" Type="http://schemas.openxmlformats.org/officeDocument/2006/relationships/customXml" Target="../ink/ink1148.xml"/><Relationship Id="rId139" Type="http://schemas.openxmlformats.org/officeDocument/2006/relationships/customXml" Target="../ink/ink1159.xml"/><Relationship Id="rId85" Type="http://schemas.openxmlformats.org/officeDocument/2006/relationships/image" Target="../media/image1242.png"/><Relationship Id="rId150" Type="http://schemas.openxmlformats.org/officeDocument/2006/relationships/image" Target="../media/image1273.png"/><Relationship Id="rId171" Type="http://schemas.openxmlformats.org/officeDocument/2006/relationships/customXml" Target="../ink/ink1175.xml"/><Relationship Id="rId192" Type="http://schemas.openxmlformats.org/officeDocument/2006/relationships/image" Target="../media/image1294.png"/><Relationship Id="rId206" Type="http://schemas.openxmlformats.org/officeDocument/2006/relationships/image" Target="../media/image1301.png"/><Relationship Id="rId12" Type="http://schemas.openxmlformats.org/officeDocument/2006/relationships/customXml" Target="../ink/ink1094.xml"/><Relationship Id="rId33" Type="http://schemas.openxmlformats.org/officeDocument/2006/relationships/customXml" Target="../ink/ink1105.xml"/><Relationship Id="rId108" Type="http://schemas.openxmlformats.org/officeDocument/2006/relationships/customXml" Target="../ink/ink1143.xml"/><Relationship Id="rId129" Type="http://schemas.openxmlformats.org/officeDocument/2006/relationships/image" Target="../media/image1264.png"/><Relationship Id="rId54" Type="http://schemas.openxmlformats.org/officeDocument/2006/relationships/customXml" Target="../ink/ink1116.xml"/><Relationship Id="rId75" Type="http://schemas.openxmlformats.org/officeDocument/2006/relationships/image" Target="../media/image1237.png"/><Relationship Id="rId96" Type="http://schemas.openxmlformats.org/officeDocument/2006/relationships/customXml" Target="../ink/ink1137.xml"/><Relationship Id="rId140" Type="http://schemas.openxmlformats.org/officeDocument/2006/relationships/image" Target="../media/image1268.png"/><Relationship Id="rId161" Type="http://schemas.openxmlformats.org/officeDocument/2006/relationships/customXml" Target="../ink/ink1170.xml"/><Relationship Id="rId182" Type="http://schemas.openxmlformats.org/officeDocument/2006/relationships/image" Target="../media/image1289.png"/><Relationship Id="rId6" Type="http://schemas.openxmlformats.org/officeDocument/2006/relationships/customXml" Target="../ink/ink1091.xml"/><Relationship Id="rId23" Type="http://schemas.openxmlformats.org/officeDocument/2006/relationships/image" Target="../media/image1212.png"/><Relationship Id="rId119" Type="http://schemas.openxmlformats.org/officeDocument/2006/relationships/image" Target="../media/image1259.png"/><Relationship Id="rId44" Type="http://schemas.openxmlformats.org/officeDocument/2006/relationships/image" Target="../media/image1222.png"/><Relationship Id="rId65" Type="http://schemas.openxmlformats.org/officeDocument/2006/relationships/image" Target="../media/image1232.png"/><Relationship Id="rId86" Type="http://schemas.openxmlformats.org/officeDocument/2006/relationships/customXml" Target="../ink/ink1132.xml"/><Relationship Id="rId130" Type="http://schemas.openxmlformats.org/officeDocument/2006/relationships/customXml" Target="../ink/ink1154.xml"/><Relationship Id="rId151" Type="http://schemas.openxmlformats.org/officeDocument/2006/relationships/customXml" Target="../ink/ink1165.xml"/><Relationship Id="rId172" Type="http://schemas.openxmlformats.org/officeDocument/2006/relationships/image" Target="../media/image1284.png"/><Relationship Id="rId193" Type="http://schemas.openxmlformats.org/officeDocument/2006/relationships/customXml" Target="../ink/ink1186.xml"/><Relationship Id="rId207" Type="http://schemas.openxmlformats.org/officeDocument/2006/relationships/customXml" Target="../ink/ink1193.xml"/><Relationship Id="rId13" Type="http://schemas.openxmlformats.org/officeDocument/2006/relationships/image" Target="../media/image1207.png"/><Relationship Id="rId109" Type="http://schemas.openxmlformats.org/officeDocument/2006/relationships/image" Target="../media/image1254.png"/><Relationship Id="rId34" Type="http://schemas.openxmlformats.org/officeDocument/2006/relationships/image" Target="../media/image1217.png"/><Relationship Id="rId55" Type="http://schemas.openxmlformats.org/officeDocument/2006/relationships/image" Target="../media/image1227.png"/><Relationship Id="rId76" Type="http://schemas.openxmlformats.org/officeDocument/2006/relationships/customXml" Target="../ink/ink1127.xml"/><Relationship Id="rId97" Type="http://schemas.openxmlformats.org/officeDocument/2006/relationships/image" Target="../media/image1248.png"/><Relationship Id="rId120" Type="http://schemas.openxmlformats.org/officeDocument/2006/relationships/customXml" Target="../ink/ink1149.xml"/><Relationship Id="rId141" Type="http://schemas.openxmlformats.org/officeDocument/2006/relationships/customXml" Target="../ink/ink1160.xml"/><Relationship Id="rId7" Type="http://schemas.openxmlformats.org/officeDocument/2006/relationships/image" Target="../media/image431.png"/><Relationship Id="rId162" Type="http://schemas.openxmlformats.org/officeDocument/2006/relationships/image" Target="../media/image1279.png"/><Relationship Id="rId183" Type="http://schemas.openxmlformats.org/officeDocument/2006/relationships/customXml" Target="../ink/ink1181.xml"/><Relationship Id="rId24" Type="http://schemas.openxmlformats.org/officeDocument/2006/relationships/customXml" Target="../ink/ink1100.xml"/><Relationship Id="rId45" Type="http://schemas.openxmlformats.org/officeDocument/2006/relationships/customXml" Target="../ink/ink1111.xml"/><Relationship Id="rId66" Type="http://schemas.openxmlformats.org/officeDocument/2006/relationships/customXml" Target="../ink/ink1122.xml"/><Relationship Id="rId87" Type="http://schemas.openxmlformats.org/officeDocument/2006/relationships/image" Target="../media/image1243.png"/><Relationship Id="rId110" Type="http://schemas.openxmlformats.org/officeDocument/2006/relationships/customXml" Target="../ink/ink1144.xml"/><Relationship Id="rId131" Type="http://schemas.openxmlformats.org/officeDocument/2006/relationships/image" Target="../media/image529.png"/><Relationship Id="rId152" Type="http://schemas.openxmlformats.org/officeDocument/2006/relationships/image" Target="../media/image1274.png"/><Relationship Id="rId173" Type="http://schemas.openxmlformats.org/officeDocument/2006/relationships/customXml" Target="../ink/ink1176.xml"/><Relationship Id="rId194" Type="http://schemas.openxmlformats.org/officeDocument/2006/relationships/image" Target="../media/image1295.png"/><Relationship Id="rId208" Type="http://schemas.openxmlformats.org/officeDocument/2006/relationships/image" Target="../media/image1302.png"/><Relationship Id="rId19" Type="http://schemas.openxmlformats.org/officeDocument/2006/relationships/image" Target="../media/image1210.png"/><Relationship Id="rId14" Type="http://schemas.openxmlformats.org/officeDocument/2006/relationships/customXml" Target="../ink/ink1095.xml"/><Relationship Id="rId30" Type="http://schemas.openxmlformats.org/officeDocument/2006/relationships/image" Target="../media/image1215.png"/><Relationship Id="rId35" Type="http://schemas.openxmlformats.org/officeDocument/2006/relationships/customXml" Target="../ink/ink1106.xml"/><Relationship Id="rId56" Type="http://schemas.openxmlformats.org/officeDocument/2006/relationships/customXml" Target="../ink/ink1117.xml"/><Relationship Id="rId77" Type="http://schemas.openxmlformats.org/officeDocument/2006/relationships/image" Target="../media/image1238.png"/><Relationship Id="rId100" Type="http://schemas.openxmlformats.org/officeDocument/2006/relationships/customXml" Target="../ink/ink1139.xml"/><Relationship Id="rId105" Type="http://schemas.openxmlformats.org/officeDocument/2006/relationships/image" Target="../media/image1252.png"/><Relationship Id="rId126" Type="http://schemas.openxmlformats.org/officeDocument/2006/relationships/customXml" Target="../ink/ink1152.xml"/><Relationship Id="rId147" Type="http://schemas.openxmlformats.org/officeDocument/2006/relationships/customXml" Target="../ink/ink1163.xml"/><Relationship Id="rId168" Type="http://schemas.openxmlformats.org/officeDocument/2006/relationships/image" Target="../media/image1282.png"/><Relationship Id="rId8" Type="http://schemas.openxmlformats.org/officeDocument/2006/relationships/customXml" Target="../ink/ink1092.xml"/><Relationship Id="rId51" Type="http://schemas.openxmlformats.org/officeDocument/2006/relationships/image" Target="../media/image1225.png"/><Relationship Id="rId72" Type="http://schemas.openxmlformats.org/officeDocument/2006/relationships/customXml" Target="../ink/ink1125.xml"/><Relationship Id="rId93" Type="http://schemas.openxmlformats.org/officeDocument/2006/relationships/image" Target="../media/image1246.png"/><Relationship Id="rId98" Type="http://schemas.openxmlformats.org/officeDocument/2006/relationships/customXml" Target="../ink/ink1138.xml"/><Relationship Id="rId121" Type="http://schemas.openxmlformats.org/officeDocument/2006/relationships/image" Target="../media/image1260.png"/><Relationship Id="rId142" Type="http://schemas.openxmlformats.org/officeDocument/2006/relationships/image" Target="../media/image1269.png"/><Relationship Id="rId163" Type="http://schemas.openxmlformats.org/officeDocument/2006/relationships/customXml" Target="../ink/ink1171.xml"/><Relationship Id="rId184" Type="http://schemas.openxmlformats.org/officeDocument/2006/relationships/image" Target="../media/image1290.png"/><Relationship Id="rId189" Type="http://schemas.openxmlformats.org/officeDocument/2006/relationships/customXml" Target="../ink/ink1184.xml"/><Relationship Id="rId3" Type="http://schemas.openxmlformats.org/officeDocument/2006/relationships/image" Target="../media/image461.png"/><Relationship Id="rId214" Type="http://schemas.openxmlformats.org/officeDocument/2006/relationships/image" Target="../media/image1305.png"/><Relationship Id="rId25" Type="http://schemas.openxmlformats.org/officeDocument/2006/relationships/image" Target="../media/image1213.png"/><Relationship Id="rId46" Type="http://schemas.openxmlformats.org/officeDocument/2006/relationships/image" Target="../media/image1223.png"/><Relationship Id="rId67" Type="http://schemas.openxmlformats.org/officeDocument/2006/relationships/image" Target="../media/image1233.png"/><Relationship Id="rId116" Type="http://schemas.openxmlformats.org/officeDocument/2006/relationships/customXml" Target="../ink/ink1147.xml"/><Relationship Id="rId137" Type="http://schemas.openxmlformats.org/officeDocument/2006/relationships/customXml" Target="../ink/ink1158.xml"/><Relationship Id="rId158" Type="http://schemas.openxmlformats.org/officeDocument/2006/relationships/image" Target="../media/image1277.png"/><Relationship Id="rId20" Type="http://schemas.openxmlformats.org/officeDocument/2006/relationships/customXml" Target="../ink/ink1098.xml"/><Relationship Id="rId41" Type="http://schemas.openxmlformats.org/officeDocument/2006/relationships/customXml" Target="../ink/ink1109.xml"/><Relationship Id="rId62" Type="http://schemas.openxmlformats.org/officeDocument/2006/relationships/customXml" Target="../ink/ink1120.xml"/><Relationship Id="rId83" Type="http://schemas.openxmlformats.org/officeDocument/2006/relationships/image" Target="../media/image1241.png"/><Relationship Id="rId88" Type="http://schemas.openxmlformats.org/officeDocument/2006/relationships/customXml" Target="../ink/ink1133.xml"/><Relationship Id="rId111" Type="http://schemas.openxmlformats.org/officeDocument/2006/relationships/image" Target="../media/image1255.png"/><Relationship Id="rId132" Type="http://schemas.openxmlformats.org/officeDocument/2006/relationships/customXml" Target="../ink/ink1155.xml"/><Relationship Id="rId153" Type="http://schemas.openxmlformats.org/officeDocument/2006/relationships/customXml" Target="../ink/ink1166.xml"/><Relationship Id="rId174" Type="http://schemas.openxmlformats.org/officeDocument/2006/relationships/image" Target="../media/image1285.png"/><Relationship Id="rId179" Type="http://schemas.openxmlformats.org/officeDocument/2006/relationships/customXml" Target="../ink/ink1179.xml"/><Relationship Id="rId195" Type="http://schemas.openxmlformats.org/officeDocument/2006/relationships/customXml" Target="../ink/ink1187.xml"/><Relationship Id="rId209" Type="http://schemas.openxmlformats.org/officeDocument/2006/relationships/customXml" Target="../ink/ink1194.xml"/><Relationship Id="rId190" Type="http://schemas.openxmlformats.org/officeDocument/2006/relationships/image" Target="../media/image1293.png"/><Relationship Id="rId204" Type="http://schemas.openxmlformats.org/officeDocument/2006/relationships/image" Target="../media/image1300.png"/><Relationship Id="rId15" Type="http://schemas.openxmlformats.org/officeDocument/2006/relationships/image" Target="../media/image1208.png"/><Relationship Id="rId36" Type="http://schemas.openxmlformats.org/officeDocument/2006/relationships/image" Target="../media/image1218.png"/><Relationship Id="rId57" Type="http://schemas.openxmlformats.org/officeDocument/2006/relationships/image" Target="../media/image1228.png"/><Relationship Id="rId106" Type="http://schemas.openxmlformats.org/officeDocument/2006/relationships/customXml" Target="../ink/ink1142.xml"/><Relationship Id="rId127" Type="http://schemas.openxmlformats.org/officeDocument/2006/relationships/image" Target="../media/image1263.png"/><Relationship Id="rId10" Type="http://schemas.openxmlformats.org/officeDocument/2006/relationships/customXml" Target="../ink/ink1093.xml"/><Relationship Id="rId31" Type="http://schemas.openxmlformats.org/officeDocument/2006/relationships/customXml" Target="../ink/ink1104.xml"/><Relationship Id="rId52" Type="http://schemas.openxmlformats.org/officeDocument/2006/relationships/customXml" Target="../ink/ink1115.xml"/><Relationship Id="rId73" Type="http://schemas.openxmlformats.org/officeDocument/2006/relationships/image" Target="../media/image1236.png"/><Relationship Id="rId78" Type="http://schemas.openxmlformats.org/officeDocument/2006/relationships/customXml" Target="../ink/ink1128.xml"/><Relationship Id="rId94" Type="http://schemas.openxmlformats.org/officeDocument/2006/relationships/customXml" Target="../ink/ink1136.xml"/><Relationship Id="rId99" Type="http://schemas.openxmlformats.org/officeDocument/2006/relationships/image" Target="../media/image1249.png"/><Relationship Id="rId101" Type="http://schemas.openxmlformats.org/officeDocument/2006/relationships/image" Target="../media/image1250.png"/><Relationship Id="rId122" Type="http://schemas.openxmlformats.org/officeDocument/2006/relationships/customXml" Target="../ink/ink1150.xml"/><Relationship Id="rId143" Type="http://schemas.openxmlformats.org/officeDocument/2006/relationships/customXml" Target="../ink/ink1161.xml"/><Relationship Id="rId148" Type="http://schemas.openxmlformats.org/officeDocument/2006/relationships/image" Target="../media/image1272.png"/><Relationship Id="rId164" Type="http://schemas.openxmlformats.org/officeDocument/2006/relationships/image" Target="../media/image1280.png"/><Relationship Id="rId169" Type="http://schemas.openxmlformats.org/officeDocument/2006/relationships/customXml" Target="../ink/ink1174.xml"/><Relationship Id="rId185" Type="http://schemas.openxmlformats.org/officeDocument/2006/relationships/customXml" Target="../ink/ink1182.xml"/><Relationship Id="rId4" Type="http://schemas.openxmlformats.org/officeDocument/2006/relationships/customXml" Target="../ink/ink1090.xml"/><Relationship Id="rId9" Type="http://schemas.openxmlformats.org/officeDocument/2006/relationships/image" Target="../media/image1205.png"/><Relationship Id="rId180" Type="http://schemas.openxmlformats.org/officeDocument/2006/relationships/image" Target="../media/image1288.png"/><Relationship Id="rId210" Type="http://schemas.openxmlformats.org/officeDocument/2006/relationships/image" Target="../media/image1303.png"/><Relationship Id="rId215" Type="http://schemas.openxmlformats.org/officeDocument/2006/relationships/customXml" Target="../ink/ink1197.xml"/><Relationship Id="rId26" Type="http://schemas.openxmlformats.org/officeDocument/2006/relationships/customXml" Target="../ink/ink1101.xml"/><Relationship Id="rId47" Type="http://schemas.openxmlformats.org/officeDocument/2006/relationships/customXml" Target="../ink/ink1112.xml"/><Relationship Id="rId68" Type="http://schemas.openxmlformats.org/officeDocument/2006/relationships/customXml" Target="../ink/ink1123.xml"/><Relationship Id="rId89" Type="http://schemas.openxmlformats.org/officeDocument/2006/relationships/image" Target="../media/image1244.png"/><Relationship Id="rId112" Type="http://schemas.openxmlformats.org/officeDocument/2006/relationships/customXml" Target="../ink/ink1145.xml"/><Relationship Id="rId133" Type="http://schemas.openxmlformats.org/officeDocument/2006/relationships/image" Target="../media/image1265.png"/><Relationship Id="rId154" Type="http://schemas.openxmlformats.org/officeDocument/2006/relationships/image" Target="../media/image1275.png"/><Relationship Id="rId175" Type="http://schemas.openxmlformats.org/officeDocument/2006/relationships/customXml" Target="../ink/ink1177.xml"/><Relationship Id="rId196" Type="http://schemas.openxmlformats.org/officeDocument/2006/relationships/image" Target="../media/image1296.png"/><Relationship Id="rId200" Type="http://schemas.openxmlformats.org/officeDocument/2006/relationships/image" Target="../media/image1298.png"/><Relationship Id="rId16" Type="http://schemas.openxmlformats.org/officeDocument/2006/relationships/customXml" Target="../ink/ink1096.xml"/><Relationship Id="rId37" Type="http://schemas.openxmlformats.org/officeDocument/2006/relationships/customXml" Target="../ink/ink1107.xml"/><Relationship Id="rId58" Type="http://schemas.openxmlformats.org/officeDocument/2006/relationships/customXml" Target="../ink/ink1118.xml"/><Relationship Id="rId79" Type="http://schemas.openxmlformats.org/officeDocument/2006/relationships/image" Target="../media/image1239.png"/><Relationship Id="rId102" Type="http://schemas.openxmlformats.org/officeDocument/2006/relationships/customXml" Target="../ink/ink1140.xml"/><Relationship Id="rId123" Type="http://schemas.openxmlformats.org/officeDocument/2006/relationships/image" Target="../media/image1261.png"/><Relationship Id="rId144" Type="http://schemas.openxmlformats.org/officeDocument/2006/relationships/image" Target="../media/image1270.png"/><Relationship Id="rId90" Type="http://schemas.openxmlformats.org/officeDocument/2006/relationships/customXml" Target="../ink/ink1134.xml"/><Relationship Id="rId165" Type="http://schemas.openxmlformats.org/officeDocument/2006/relationships/customXml" Target="../ink/ink1172.xml"/><Relationship Id="rId186" Type="http://schemas.openxmlformats.org/officeDocument/2006/relationships/image" Target="../media/image1291.png"/><Relationship Id="rId211" Type="http://schemas.openxmlformats.org/officeDocument/2006/relationships/customXml" Target="../ink/ink1195.xml"/><Relationship Id="rId27" Type="http://schemas.openxmlformats.org/officeDocument/2006/relationships/customXml" Target="../ink/ink1102.xml"/><Relationship Id="rId48" Type="http://schemas.openxmlformats.org/officeDocument/2006/relationships/customXml" Target="../ink/ink1113.xml"/><Relationship Id="rId69" Type="http://schemas.openxmlformats.org/officeDocument/2006/relationships/image" Target="../media/image1234.png"/><Relationship Id="rId113" Type="http://schemas.openxmlformats.org/officeDocument/2006/relationships/image" Target="../media/image1256.png"/><Relationship Id="rId134" Type="http://schemas.openxmlformats.org/officeDocument/2006/relationships/customXml" Target="../ink/ink1156.xml"/><Relationship Id="rId80" Type="http://schemas.openxmlformats.org/officeDocument/2006/relationships/customXml" Target="../ink/ink1129.xml"/><Relationship Id="rId155" Type="http://schemas.openxmlformats.org/officeDocument/2006/relationships/customXml" Target="../ink/ink1167.xml"/><Relationship Id="rId176" Type="http://schemas.openxmlformats.org/officeDocument/2006/relationships/image" Target="../media/image1286.png"/><Relationship Id="rId197" Type="http://schemas.openxmlformats.org/officeDocument/2006/relationships/customXml" Target="../ink/ink1188.xml"/><Relationship Id="rId201" Type="http://schemas.openxmlformats.org/officeDocument/2006/relationships/customXml" Target="../ink/ink1190.xml"/><Relationship Id="rId17" Type="http://schemas.openxmlformats.org/officeDocument/2006/relationships/image" Target="../media/image1209.png"/><Relationship Id="rId38" Type="http://schemas.openxmlformats.org/officeDocument/2006/relationships/image" Target="../media/image1219.png"/><Relationship Id="rId59" Type="http://schemas.openxmlformats.org/officeDocument/2006/relationships/image" Target="../media/image1229.png"/><Relationship Id="rId103" Type="http://schemas.openxmlformats.org/officeDocument/2006/relationships/image" Target="../media/image1251.png"/><Relationship Id="rId124" Type="http://schemas.openxmlformats.org/officeDocument/2006/relationships/customXml" Target="../ink/ink1151.xml"/><Relationship Id="rId70" Type="http://schemas.openxmlformats.org/officeDocument/2006/relationships/customXml" Target="../ink/ink1124.xml"/><Relationship Id="rId91" Type="http://schemas.openxmlformats.org/officeDocument/2006/relationships/image" Target="../media/image1245.png"/><Relationship Id="rId145" Type="http://schemas.openxmlformats.org/officeDocument/2006/relationships/customXml" Target="../ink/ink1162.xml"/><Relationship Id="rId166" Type="http://schemas.openxmlformats.org/officeDocument/2006/relationships/image" Target="../media/image1281.png"/><Relationship Id="rId187" Type="http://schemas.openxmlformats.org/officeDocument/2006/relationships/customXml" Target="../ink/ink1183.xml"/><Relationship Id="rId1" Type="http://schemas.openxmlformats.org/officeDocument/2006/relationships/slideLayout" Target="../slideLayouts/slideLayout2.xml"/><Relationship Id="rId212" Type="http://schemas.openxmlformats.org/officeDocument/2006/relationships/image" Target="../media/image1304.png"/><Relationship Id="rId28" Type="http://schemas.openxmlformats.org/officeDocument/2006/relationships/image" Target="../media/image1214.png"/><Relationship Id="rId49" Type="http://schemas.openxmlformats.org/officeDocument/2006/relationships/image" Target="../media/image1224.png"/><Relationship Id="rId114" Type="http://schemas.openxmlformats.org/officeDocument/2006/relationships/customXml" Target="../ink/ink1146.xml"/><Relationship Id="rId60" Type="http://schemas.openxmlformats.org/officeDocument/2006/relationships/customXml" Target="../ink/ink1119.xml"/><Relationship Id="rId81" Type="http://schemas.openxmlformats.org/officeDocument/2006/relationships/image" Target="../media/image1240.png"/><Relationship Id="rId135" Type="http://schemas.openxmlformats.org/officeDocument/2006/relationships/customXml" Target="../ink/ink1157.xml"/><Relationship Id="rId156" Type="http://schemas.openxmlformats.org/officeDocument/2006/relationships/image" Target="../media/image1276.png"/><Relationship Id="rId177" Type="http://schemas.openxmlformats.org/officeDocument/2006/relationships/customXml" Target="../ink/ink1178.xml"/><Relationship Id="rId198" Type="http://schemas.openxmlformats.org/officeDocument/2006/relationships/image" Target="../media/image1297.png"/><Relationship Id="rId202" Type="http://schemas.openxmlformats.org/officeDocument/2006/relationships/image" Target="../media/image1299.png"/><Relationship Id="rId18" Type="http://schemas.openxmlformats.org/officeDocument/2006/relationships/customXml" Target="../ink/ink1097.xml"/><Relationship Id="rId39" Type="http://schemas.openxmlformats.org/officeDocument/2006/relationships/customXml" Target="../ink/ink1108.xml"/><Relationship Id="rId50" Type="http://schemas.openxmlformats.org/officeDocument/2006/relationships/customXml" Target="../ink/ink1114.xml"/><Relationship Id="rId104" Type="http://schemas.openxmlformats.org/officeDocument/2006/relationships/customXml" Target="../ink/ink1141.xml"/><Relationship Id="rId125" Type="http://schemas.openxmlformats.org/officeDocument/2006/relationships/image" Target="../media/image1262.png"/><Relationship Id="rId146" Type="http://schemas.openxmlformats.org/officeDocument/2006/relationships/image" Target="../media/image1271.png"/><Relationship Id="rId167" Type="http://schemas.openxmlformats.org/officeDocument/2006/relationships/customXml" Target="../ink/ink1173.xml"/><Relationship Id="rId188" Type="http://schemas.openxmlformats.org/officeDocument/2006/relationships/image" Target="../media/image1292.png"/><Relationship Id="rId71" Type="http://schemas.openxmlformats.org/officeDocument/2006/relationships/image" Target="../media/image1235.png"/><Relationship Id="rId92" Type="http://schemas.openxmlformats.org/officeDocument/2006/relationships/customXml" Target="../ink/ink1135.xml"/><Relationship Id="rId213" Type="http://schemas.openxmlformats.org/officeDocument/2006/relationships/customXml" Target="../ink/ink1196.xml"/><Relationship Id="rId2" Type="http://schemas.openxmlformats.org/officeDocument/2006/relationships/notesSlide" Target="../notesSlides/notesSlide31.xml"/><Relationship Id="rId29" Type="http://schemas.openxmlformats.org/officeDocument/2006/relationships/customXml" Target="../ink/ink1103.xml"/><Relationship Id="rId40" Type="http://schemas.openxmlformats.org/officeDocument/2006/relationships/image" Target="../media/image1220.png"/><Relationship Id="rId115" Type="http://schemas.openxmlformats.org/officeDocument/2006/relationships/image" Target="../media/image1257.png"/><Relationship Id="rId136" Type="http://schemas.openxmlformats.org/officeDocument/2006/relationships/image" Target="../media/image1266.png"/><Relationship Id="rId157" Type="http://schemas.openxmlformats.org/officeDocument/2006/relationships/customXml" Target="../ink/ink1168.xml"/><Relationship Id="rId178" Type="http://schemas.openxmlformats.org/officeDocument/2006/relationships/image" Target="../media/image1287.png"/><Relationship Id="rId61" Type="http://schemas.openxmlformats.org/officeDocument/2006/relationships/image" Target="../media/image1230.png"/><Relationship Id="rId82" Type="http://schemas.openxmlformats.org/officeDocument/2006/relationships/customXml" Target="../ink/ink1130.xml"/><Relationship Id="rId199" Type="http://schemas.openxmlformats.org/officeDocument/2006/relationships/customXml" Target="../ink/ink1189.xml"/><Relationship Id="rId203" Type="http://schemas.openxmlformats.org/officeDocument/2006/relationships/customXml" Target="../ink/ink1191.xml"/></Relationships>
</file>

<file path=ppt/slides/_rels/slide43.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6" Type="http://schemas.openxmlformats.org/officeDocument/2006/relationships/image" Target="../media/image1320.png"/><Relationship Id="rId21" Type="http://schemas.openxmlformats.org/officeDocument/2006/relationships/customXml" Target="../ink/ink1207.xml"/><Relationship Id="rId42" Type="http://schemas.openxmlformats.org/officeDocument/2006/relationships/image" Target="../media/image1328.png"/><Relationship Id="rId47" Type="http://schemas.openxmlformats.org/officeDocument/2006/relationships/customXml" Target="../ink/ink1220.xml"/><Relationship Id="rId63" Type="http://schemas.openxmlformats.org/officeDocument/2006/relationships/image" Target="../media/image1337.png"/><Relationship Id="rId68" Type="http://schemas.openxmlformats.org/officeDocument/2006/relationships/customXml" Target="../ink/ink1231.xml"/><Relationship Id="rId84" Type="http://schemas.openxmlformats.org/officeDocument/2006/relationships/customXml" Target="../ink/ink1239.xml"/><Relationship Id="rId89" Type="http://schemas.openxmlformats.org/officeDocument/2006/relationships/image" Target="../media/image1350.png"/><Relationship Id="rId16" Type="http://schemas.openxmlformats.org/officeDocument/2006/relationships/image" Target="../media/image1315.png"/><Relationship Id="rId11" Type="http://schemas.openxmlformats.org/officeDocument/2006/relationships/customXml" Target="../ink/ink1202.xml"/><Relationship Id="rId32" Type="http://schemas.openxmlformats.org/officeDocument/2006/relationships/image" Target="../media/image1323.png"/><Relationship Id="rId37" Type="http://schemas.openxmlformats.org/officeDocument/2006/relationships/customXml" Target="../ink/ink1215.xml"/><Relationship Id="rId53" Type="http://schemas.openxmlformats.org/officeDocument/2006/relationships/customXml" Target="../ink/ink1223.xml"/><Relationship Id="rId58" Type="http://schemas.openxmlformats.org/officeDocument/2006/relationships/customXml" Target="../ink/ink1226.xml"/><Relationship Id="rId74" Type="http://schemas.openxmlformats.org/officeDocument/2006/relationships/customXml" Target="../ink/ink1234.xml"/><Relationship Id="rId79" Type="http://schemas.openxmlformats.org/officeDocument/2006/relationships/image" Target="../media/image1345.png"/><Relationship Id="rId5" Type="http://schemas.openxmlformats.org/officeDocument/2006/relationships/customXml" Target="../ink/ink1199.xml"/><Relationship Id="rId90" Type="http://schemas.openxmlformats.org/officeDocument/2006/relationships/customXml" Target="../ink/ink1242.xml"/><Relationship Id="rId95" Type="http://schemas.openxmlformats.org/officeDocument/2006/relationships/image" Target="../media/image1353.png"/><Relationship Id="rId22" Type="http://schemas.openxmlformats.org/officeDocument/2006/relationships/image" Target="../media/image1318.png"/><Relationship Id="rId27" Type="http://schemas.openxmlformats.org/officeDocument/2006/relationships/customXml" Target="../ink/ink1210.xml"/><Relationship Id="rId43" Type="http://schemas.openxmlformats.org/officeDocument/2006/relationships/customXml" Target="../ink/ink1218.xml"/><Relationship Id="rId48" Type="http://schemas.openxmlformats.org/officeDocument/2006/relationships/image" Target="../media/image1331.png"/><Relationship Id="rId64" Type="http://schemas.openxmlformats.org/officeDocument/2006/relationships/customXml" Target="../ink/ink1229.xml"/><Relationship Id="rId69" Type="http://schemas.openxmlformats.org/officeDocument/2006/relationships/image" Target="../media/image1340.png"/><Relationship Id="rId80" Type="http://schemas.openxmlformats.org/officeDocument/2006/relationships/customXml" Target="../ink/ink1237.xml"/><Relationship Id="rId85" Type="http://schemas.openxmlformats.org/officeDocument/2006/relationships/image" Target="../media/image1348.png"/><Relationship Id="rId3" Type="http://schemas.openxmlformats.org/officeDocument/2006/relationships/customXml" Target="../ink/ink1198.xml"/><Relationship Id="rId12" Type="http://schemas.openxmlformats.org/officeDocument/2006/relationships/image" Target="../media/image1313.png"/><Relationship Id="rId17" Type="http://schemas.openxmlformats.org/officeDocument/2006/relationships/customXml" Target="../ink/ink1205.xml"/><Relationship Id="rId25" Type="http://schemas.openxmlformats.org/officeDocument/2006/relationships/customXml" Target="../ink/ink1209.xml"/><Relationship Id="rId33" Type="http://schemas.openxmlformats.org/officeDocument/2006/relationships/customXml" Target="../ink/ink1213.xml"/><Relationship Id="rId38" Type="http://schemas.openxmlformats.org/officeDocument/2006/relationships/image" Target="../media/image1326.png"/><Relationship Id="rId46" Type="http://schemas.openxmlformats.org/officeDocument/2006/relationships/image" Target="../media/image1330.png"/><Relationship Id="rId59" Type="http://schemas.openxmlformats.org/officeDocument/2006/relationships/image" Target="../media/image1335.png"/><Relationship Id="rId67" Type="http://schemas.openxmlformats.org/officeDocument/2006/relationships/image" Target="../media/image1339.png"/><Relationship Id="rId20" Type="http://schemas.openxmlformats.org/officeDocument/2006/relationships/image" Target="../media/image1317.png"/><Relationship Id="rId41" Type="http://schemas.openxmlformats.org/officeDocument/2006/relationships/customXml" Target="../ink/ink1217.xml"/><Relationship Id="rId54" Type="http://schemas.openxmlformats.org/officeDocument/2006/relationships/customXml" Target="../ink/ink1224.xml"/><Relationship Id="rId62" Type="http://schemas.openxmlformats.org/officeDocument/2006/relationships/customXml" Target="../ink/ink1228.xml"/><Relationship Id="rId70" Type="http://schemas.openxmlformats.org/officeDocument/2006/relationships/customXml" Target="../ink/ink1232.xml"/><Relationship Id="rId75" Type="http://schemas.openxmlformats.org/officeDocument/2006/relationships/image" Target="../media/image1343.png"/><Relationship Id="rId83" Type="http://schemas.openxmlformats.org/officeDocument/2006/relationships/image" Target="../media/image1347.png"/><Relationship Id="rId88" Type="http://schemas.openxmlformats.org/officeDocument/2006/relationships/customXml" Target="../ink/ink1241.xml"/><Relationship Id="rId91" Type="http://schemas.openxmlformats.org/officeDocument/2006/relationships/image" Target="../media/image1351.png"/><Relationship Id="rId96" Type="http://schemas.openxmlformats.org/officeDocument/2006/relationships/customXml" Target="../ink/ink1245.xml"/><Relationship Id="rId1" Type="http://schemas.openxmlformats.org/officeDocument/2006/relationships/slideLayout" Target="../slideLayouts/slideLayout2.xml"/><Relationship Id="rId6" Type="http://schemas.openxmlformats.org/officeDocument/2006/relationships/image" Target="../media/image1310.png"/><Relationship Id="rId15" Type="http://schemas.openxmlformats.org/officeDocument/2006/relationships/customXml" Target="../ink/ink1204.xml"/><Relationship Id="rId23" Type="http://schemas.openxmlformats.org/officeDocument/2006/relationships/customXml" Target="../ink/ink1208.xml"/><Relationship Id="rId28" Type="http://schemas.openxmlformats.org/officeDocument/2006/relationships/image" Target="../media/image1321.png"/><Relationship Id="rId36" Type="http://schemas.openxmlformats.org/officeDocument/2006/relationships/image" Target="../media/image1325.png"/><Relationship Id="rId49" Type="http://schemas.openxmlformats.org/officeDocument/2006/relationships/customXml" Target="../ink/ink1221.xml"/><Relationship Id="rId57" Type="http://schemas.openxmlformats.org/officeDocument/2006/relationships/image" Target="../media/image1334.png"/><Relationship Id="rId10" Type="http://schemas.openxmlformats.org/officeDocument/2006/relationships/image" Target="../media/image1312.png"/><Relationship Id="rId31" Type="http://schemas.openxmlformats.org/officeDocument/2006/relationships/customXml" Target="../ink/ink1212.xml"/><Relationship Id="rId44" Type="http://schemas.openxmlformats.org/officeDocument/2006/relationships/image" Target="../media/image1329.png"/><Relationship Id="rId52" Type="http://schemas.openxmlformats.org/officeDocument/2006/relationships/image" Target="../media/image431.png"/><Relationship Id="rId60" Type="http://schemas.openxmlformats.org/officeDocument/2006/relationships/customXml" Target="../ink/ink1227.xml"/><Relationship Id="rId65" Type="http://schemas.openxmlformats.org/officeDocument/2006/relationships/image" Target="../media/image1338.png"/><Relationship Id="rId73" Type="http://schemas.openxmlformats.org/officeDocument/2006/relationships/image" Target="../media/image1342.png"/><Relationship Id="rId78" Type="http://schemas.openxmlformats.org/officeDocument/2006/relationships/customXml" Target="../ink/ink1236.xml"/><Relationship Id="rId81" Type="http://schemas.openxmlformats.org/officeDocument/2006/relationships/image" Target="../media/image1346.png"/><Relationship Id="rId86" Type="http://schemas.openxmlformats.org/officeDocument/2006/relationships/customXml" Target="../ink/ink1240.xml"/><Relationship Id="rId94" Type="http://schemas.openxmlformats.org/officeDocument/2006/relationships/customXml" Target="../ink/ink1244.xml"/><Relationship Id="rId99" Type="http://schemas.openxmlformats.org/officeDocument/2006/relationships/image" Target="../media/image1355.png"/><Relationship Id="rId4" Type="http://schemas.openxmlformats.org/officeDocument/2006/relationships/image" Target="../media/image1309.png"/><Relationship Id="rId9" Type="http://schemas.openxmlformats.org/officeDocument/2006/relationships/customXml" Target="../ink/ink1201.xml"/><Relationship Id="rId13" Type="http://schemas.openxmlformats.org/officeDocument/2006/relationships/customXml" Target="../ink/ink1203.xml"/><Relationship Id="rId18" Type="http://schemas.openxmlformats.org/officeDocument/2006/relationships/image" Target="../media/image1316.png"/><Relationship Id="rId39" Type="http://schemas.openxmlformats.org/officeDocument/2006/relationships/customXml" Target="../ink/ink1216.xml"/><Relationship Id="rId34" Type="http://schemas.openxmlformats.org/officeDocument/2006/relationships/image" Target="../media/image1324.png"/><Relationship Id="rId50" Type="http://schemas.openxmlformats.org/officeDocument/2006/relationships/image" Target="../media/image1332.png"/><Relationship Id="rId55" Type="http://schemas.openxmlformats.org/officeDocument/2006/relationships/image" Target="../media/image1333.png"/><Relationship Id="rId76" Type="http://schemas.openxmlformats.org/officeDocument/2006/relationships/customXml" Target="../ink/ink1235.xml"/><Relationship Id="rId97" Type="http://schemas.openxmlformats.org/officeDocument/2006/relationships/image" Target="../media/image1354.png"/><Relationship Id="rId7" Type="http://schemas.openxmlformats.org/officeDocument/2006/relationships/customXml" Target="../ink/ink1200.xml"/><Relationship Id="rId71" Type="http://schemas.openxmlformats.org/officeDocument/2006/relationships/image" Target="../media/image1341.png"/><Relationship Id="rId92" Type="http://schemas.openxmlformats.org/officeDocument/2006/relationships/customXml" Target="../ink/ink1243.xml"/><Relationship Id="rId2" Type="http://schemas.openxmlformats.org/officeDocument/2006/relationships/image" Target="../media/image463.png"/><Relationship Id="rId29" Type="http://schemas.openxmlformats.org/officeDocument/2006/relationships/customXml" Target="../ink/ink1211.xml"/><Relationship Id="rId24" Type="http://schemas.openxmlformats.org/officeDocument/2006/relationships/image" Target="../media/image1319.png"/><Relationship Id="rId40" Type="http://schemas.openxmlformats.org/officeDocument/2006/relationships/image" Target="../media/image1327.png"/><Relationship Id="rId45" Type="http://schemas.openxmlformats.org/officeDocument/2006/relationships/customXml" Target="../ink/ink1219.xml"/><Relationship Id="rId66" Type="http://schemas.openxmlformats.org/officeDocument/2006/relationships/customXml" Target="../ink/ink1230.xml"/><Relationship Id="rId87" Type="http://schemas.openxmlformats.org/officeDocument/2006/relationships/image" Target="../media/image1349.png"/><Relationship Id="rId61" Type="http://schemas.openxmlformats.org/officeDocument/2006/relationships/image" Target="../media/image1336.png"/><Relationship Id="rId82" Type="http://schemas.openxmlformats.org/officeDocument/2006/relationships/customXml" Target="../ink/ink1238.xml"/><Relationship Id="rId19" Type="http://schemas.openxmlformats.org/officeDocument/2006/relationships/customXml" Target="../ink/ink1206.xml"/><Relationship Id="rId14" Type="http://schemas.openxmlformats.org/officeDocument/2006/relationships/image" Target="../media/image1314.png"/><Relationship Id="rId30" Type="http://schemas.openxmlformats.org/officeDocument/2006/relationships/image" Target="../media/image1322.png"/><Relationship Id="rId35" Type="http://schemas.openxmlformats.org/officeDocument/2006/relationships/customXml" Target="../ink/ink1214.xml"/><Relationship Id="rId56" Type="http://schemas.openxmlformats.org/officeDocument/2006/relationships/customXml" Target="../ink/ink1225.xml"/><Relationship Id="rId77" Type="http://schemas.openxmlformats.org/officeDocument/2006/relationships/image" Target="../media/image1344.png"/><Relationship Id="rId8" Type="http://schemas.openxmlformats.org/officeDocument/2006/relationships/image" Target="../media/image1311.png"/><Relationship Id="rId51" Type="http://schemas.openxmlformats.org/officeDocument/2006/relationships/customXml" Target="../ink/ink1222.xml"/><Relationship Id="rId72" Type="http://schemas.openxmlformats.org/officeDocument/2006/relationships/customXml" Target="../ink/ink1233.xml"/><Relationship Id="rId93" Type="http://schemas.openxmlformats.org/officeDocument/2006/relationships/image" Target="../media/image1352.png"/><Relationship Id="rId98" Type="http://schemas.openxmlformats.org/officeDocument/2006/relationships/customXml" Target="../ink/ink1246.xml"/></Relationships>
</file>

<file path=ppt/slides/_rels/slide45.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customXml" Target="../ink/ink9.xm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1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7.xml"/></Relationships>
</file>

<file path=ppt/slides/_rels/slide50.xml.rels><?xml version="1.0" encoding="UTF-8" standalone="yes"?>
<Relationships xmlns="http://schemas.openxmlformats.org/package/2006/relationships"><Relationship Id="rId117" Type="http://schemas.openxmlformats.org/officeDocument/2006/relationships/image" Target="../media/image1414.png"/><Relationship Id="rId21" Type="http://schemas.openxmlformats.org/officeDocument/2006/relationships/image" Target="../media/image1367.png"/><Relationship Id="rId63" Type="http://schemas.openxmlformats.org/officeDocument/2006/relationships/image" Target="../media/image1387.png"/><Relationship Id="rId159" Type="http://schemas.openxmlformats.org/officeDocument/2006/relationships/image" Target="../media/image1435.png"/><Relationship Id="rId170" Type="http://schemas.openxmlformats.org/officeDocument/2006/relationships/customXml" Target="../ink/ink1332.xml"/><Relationship Id="rId226" Type="http://schemas.openxmlformats.org/officeDocument/2006/relationships/customXml" Target="../ink/ink1360.xml"/><Relationship Id="rId268" Type="http://schemas.openxmlformats.org/officeDocument/2006/relationships/customXml" Target="../ink/ink1381.xml"/><Relationship Id="rId32" Type="http://schemas.openxmlformats.org/officeDocument/2006/relationships/image" Target="../media/image1372.png"/><Relationship Id="rId74" Type="http://schemas.openxmlformats.org/officeDocument/2006/relationships/customXml" Target="../ink/ink1284.xml"/><Relationship Id="rId128" Type="http://schemas.openxmlformats.org/officeDocument/2006/relationships/customXml" Target="../ink/ink1311.xml"/><Relationship Id="rId5" Type="http://schemas.openxmlformats.org/officeDocument/2006/relationships/image" Target="../media/image1359.png"/><Relationship Id="rId181" Type="http://schemas.openxmlformats.org/officeDocument/2006/relationships/image" Target="../media/image1446.png"/><Relationship Id="rId237" Type="http://schemas.openxmlformats.org/officeDocument/2006/relationships/image" Target="../media/image1474.png"/><Relationship Id="rId279" Type="http://schemas.openxmlformats.org/officeDocument/2006/relationships/customXml" Target="../ink/ink1387.xml"/><Relationship Id="rId43" Type="http://schemas.openxmlformats.org/officeDocument/2006/relationships/customXml" Target="../ink/ink1268.xml"/><Relationship Id="rId139" Type="http://schemas.openxmlformats.org/officeDocument/2006/relationships/image" Target="../media/image1425.png"/><Relationship Id="rId290" Type="http://schemas.openxmlformats.org/officeDocument/2006/relationships/image" Target="../media/image1500.png"/><Relationship Id="rId85" Type="http://schemas.openxmlformats.org/officeDocument/2006/relationships/image" Target="../media/image1398.png"/><Relationship Id="rId150" Type="http://schemas.openxmlformats.org/officeDocument/2006/relationships/customXml" Target="../ink/ink1322.xml"/><Relationship Id="rId192" Type="http://schemas.openxmlformats.org/officeDocument/2006/relationships/customXml" Target="../ink/ink1343.xml"/><Relationship Id="rId206" Type="http://schemas.openxmlformats.org/officeDocument/2006/relationships/customXml" Target="../ink/ink1350.xml"/><Relationship Id="rId248" Type="http://schemas.openxmlformats.org/officeDocument/2006/relationships/customXml" Target="../ink/ink1371.xml"/><Relationship Id="rId12" Type="http://schemas.openxmlformats.org/officeDocument/2006/relationships/customXml" Target="../ink/ink1252.xml"/><Relationship Id="rId108" Type="http://schemas.openxmlformats.org/officeDocument/2006/relationships/customXml" Target="../ink/ink1301.xml"/><Relationship Id="rId54" Type="http://schemas.openxmlformats.org/officeDocument/2006/relationships/image" Target="../media/image1383.png"/><Relationship Id="rId75" Type="http://schemas.openxmlformats.org/officeDocument/2006/relationships/image" Target="../media/image1393.png"/><Relationship Id="rId96" Type="http://schemas.openxmlformats.org/officeDocument/2006/relationships/customXml" Target="../ink/ink1295.xml"/><Relationship Id="rId140" Type="http://schemas.openxmlformats.org/officeDocument/2006/relationships/customXml" Target="../ink/ink1317.xml"/><Relationship Id="rId161" Type="http://schemas.openxmlformats.org/officeDocument/2006/relationships/image" Target="../media/image1436.png"/><Relationship Id="rId182" Type="http://schemas.openxmlformats.org/officeDocument/2006/relationships/customXml" Target="../ink/ink1338.xml"/><Relationship Id="rId217" Type="http://schemas.openxmlformats.org/officeDocument/2006/relationships/image" Target="../media/image1464.png"/><Relationship Id="rId6" Type="http://schemas.openxmlformats.org/officeDocument/2006/relationships/customXml" Target="../ink/ink1249.xml"/><Relationship Id="rId238" Type="http://schemas.openxmlformats.org/officeDocument/2006/relationships/customXml" Target="../ink/ink1366.xml"/><Relationship Id="rId259" Type="http://schemas.openxmlformats.org/officeDocument/2006/relationships/image" Target="../media/image1485.png"/><Relationship Id="rId23" Type="http://schemas.openxmlformats.org/officeDocument/2006/relationships/image" Target="../media/image1368.png"/><Relationship Id="rId119" Type="http://schemas.openxmlformats.org/officeDocument/2006/relationships/image" Target="../media/image1415.png"/><Relationship Id="rId270" Type="http://schemas.openxmlformats.org/officeDocument/2006/relationships/customXml" Target="../ink/ink1382.xml"/><Relationship Id="rId291" Type="http://schemas.openxmlformats.org/officeDocument/2006/relationships/customXml" Target="../ink/ink1393.xml"/><Relationship Id="rId44" Type="http://schemas.openxmlformats.org/officeDocument/2006/relationships/image" Target="../media/image1378.png"/><Relationship Id="rId65" Type="http://schemas.openxmlformats.org/officeDocument/2006/relationships/image" Target="../media/image1388.png"/><Relationship Id="rId86" Type="http://schemas.openxmlformats.org/officeDocument/2006/relationships/customXml" Target="../ink/ink1290.xml"/><Relationship Id="rId130" Type="http://schemas.openxmlformats.org/officeDocument/2006/relationships/customXml" Target="../ink/ink1312.xml"/><Relationship Id="rId151" Type="http://schemas.openxmlformats.org/officeDocument/2006/relationships/image" Target="../media/image1431.png"/><Relationship Id="rId172" Type="http://schemas.openxmlformats.org/officeDocument/2006/relationships/customXml" Target="../ink/ink1333.xml"/><Relationship Id="rId193" Type="http://schemas.openxmlformats.org/officeDocument/2006/relationships/image" Target="../media/image1452.png"/><Relationship Id="rId207" Type="http://schemas.openxmlformats.org/officeDocument/2006/relationships/image" Target="../media/image1459.png"/><Relationship Id="rId228" Type="http://schemas.openxmlformats.org/officeDocument/2006/relationships/customXml" Target="../ink/ink1361.xml"/><Relationship Id="rId249" Type="http://schemas.openxmlformats.org/officeDocument/2006/relationships/image" Target="../media/image1480.png"/><Relationship Id="rId13" Type="http://schemas.openxmlformats.org/officeDocument/2006/relationships/image" Target="../media/image1363.png"/><Relationship Id="rId109" Type="http://schemas.openxmlformats.org/officeDocument/2006/relationships/image" Target="../media/image1410.png"/><Relationship Id="rId260" Type="http://schemas.openxmlformats.org/officeDocument/2006/relationships/customXml" Target="../ink/ink1377.xml"/><Relationship Id="rId281" Type="http://schemas.openxmlformats.org/officeDocument/2006/relationships/customXml" Target="../ink/ink1388.xml"/><Relationship Id="rId34" Type="http://schemas.openxmlformats.org/officeDocument/2006/relationships/image" Target="../media/image1373.png"/><Relationship Id="rId55" Type="http://schemas.openxmlformats.org/officeDocument/2006/relationships/customXml" Target="../ink/ink1274.xml"/><Relationship Id="rId76" Type="http://schemas.openxmlformats.org/officeDocument/2006/relationships/customXml" Target="../ink/ink1285.xml"/><Relationship Id="rId97" Type="http://schemas.openxmlformats.org/officeDocument/2006/relationships/image" Target="../media/image1404.png"/><Relationship Id="rId120" Type="http://schemas.openxmlformats.org/officeDocument/2006/relationships/customXml" Target="../ink/ink1307.xml"/><Relationship Id="rId141" Type="http://schemas.openxmlformats.org/officeDocument/2006/relationships/image" Target="../media/image1426.png"/><Relationship Id="rId7" Type="http://schemas.openxmlformats.org/officeDocument/2006/relationships/image" Target="../media/image1360.png"/><Relationship Id="rId162" Type="http://schemas.openxmlformats.org/officeDocument/2006/relationships/customXml" Target="../ink/ink1328.xml"/><Relationship Id="rId183" Type="http://schemas.openxmlformats.org/officeDocument/2006/relationships/image" Target="../media/image1447.png"/><Relationship Id="rId218" Type="http://schemas.openxmlformats.org/officeDocument/2006/relationships/customXml" Target="../ink/ink1356.xml"/><Relationship Id="rId239" Type="http://schemas.openxmlformats.org/officeDocument/2006/relationships/image" Target="../media/image1475.png"/><Relationship Id="rId250" Type="http://schemas.openxmlformats.org/officeDocument/2006/relationships/customXml" Target="../ink/ink1372.xml"/><Relationship Id="rId271" Type="http://schemas.openxmlformats.org/officeDocument/2006/relationships/image" Target="../media/image1491.png"/><Relationship Id="rId292" Type="http://schemas.openxmlformats.org/officeDocument/2006/relationships/image" Target="../media/image1501.png"/><Relationship Id="rId24" Type="http://schemas.openxmlformats.org/officeDocument/2006/relationships/customXml" Target="../ink/ink1258.xml"/><Relationship Id="rId45" Type="http://schemas.openxmlformats.org/officeDocument/2006/relationships/customXml" Target="../ink/ink1269.xml"/><Relationship Id="rId66" Type="http://schemas.openxmlformats.org/officeDocument/2006/relationships/customXml" Target="../ink/ink1280.xml"/><Relationship Id="rId87" Type="http://schemas.openxmlformats.org/officeDocument/2006/relationships/image" Target="../media/image1399.png"/><Relationship Id="rId110" Type="http://schemas.openxmlformats.org/officeDocument/2006/relationships/customXml" Target="../ink/ink1302.xml"/><Relationship Id="rId131" Type="http://schemas.openxmlformats.org/officeDocument/2006/relationships/image" Target="../media/image1421.png"/><Relationship Id="rId152" Type="http://schemas.openxmlformats.org/officeDocument/2006/relationships/customXml" Target="../ink/ink1323.xml"/><Relationship Id="rId173" Type="http://schemas.openxmlformats.org/officeDocument/2006/relationships/image" Target="../media/image1442.png"/><Relationship Id="rId194" Type="http://schemas.openxmlformats.org/officeDocument/2006/relationships/customXml" Target="../ink/ink1344.xml"/><Relationship Id="rId208" Type="http://schemas.openxmlformats.org/officeDocument/2006/relationships/customXml" Target="../ink/ink1351.xml"/><Relationship Id="rId229" Type="http://schemas.openxmlformats.org/officeDocument/2006/relationships/image" Target="../media/image1470.png"/><Relationship Id="rId240" Type="http://schemas.openxmlformats.org/officeDocument/2006/relationships/customXml" Target="../ink/ink1367.xml"/><Relationship Id="rId261" Type="http://schemas.openxmlformats.org/officeDocument/2006/relationships/image" Target="../media/image1486.png"/><Relationship Id="rId14" Type="http://schemas.openxmlformats.org/officeDocument/2006/relationships/customXml" Target="../ink/ink1253.xml"/><Relationship Id="rId35" Type="http://schemas.openxmlformats.org/officeDocument/2006/relationships/customXml" Target="../ink/ink1264.xml"/><Relationship Id="rId56" Type="http://schemas.openxmlformats.org/officeDocument/2006/relationships/image" Target="../media/image1384.png"/><Relationship Id="rId77" Type="http://schemas.openxmlformats.org/officeDocument/2006/relationships/image" Target="../media/image1394.png"/><Relationship Id="rId100" Type="http://schemas.openxmlformats.org/officeDocument/2006/relationships/customXml" Target="../ink/ink1297.xml"/><Relationship Id="rId282" Type="http://schemas.openxmlformats.org/officeDocument/2006/relationships/image" Target="../media/image1496.png"/><Relationship Id="rId8" Type="http://schemas.openxmlformats.org/officeDocument/2006/relationships/customXml" Target="../ink/ink1250.xml"/><Relationship Id="rId98" Type="http://schemas.openxmlformats.org/officeDocument/2006/relationships/customXml" Target="../ink/ink1296.xml"/><Relationship Id="rId121" Type="http://schemas.openxmlformats.org/officeDocument/2006/relationships/image" Target="../media/image1416.png"/><Relationship Id="rId142" Type="http://schemas.openxmlformats.org/officeDocument/2006/relationships/customXml" Target="../ink/ink1318.xml"/><Relationship Id="rId163" Type="http://schemas.openxmlformats.org/officeDocument/2006/relationships/image" Target="../media/image1437.png"/><Relationship Id="rId184" Type="http://schemas.openxmlformats.org/officeDocument/2006/relationships/customXml" Target="../ink/ink1339.xml"/><Relationship Id="rId219" Type="http://schemas.openxmlformats.org/officeDocument/2006/relationships/image" Target="../media/image1465.png"/><Relationship Id="rId230" Type="http://schemas.openxmlformats.org/officeDocument/2006/relationships/customXml" Target="../ink/ink1362.xml"/><Relationship Id="rId251" Type="http://schemas.openxmlformats.org/officeDocument/2006/relationships/image" Target="../media/image1481.png"/><Relationship Id="rId25" Type="http://schemas.openxmlformats.org/officeDocument/2006/relationships/image" Target="../media/image1369.png"/><Relationship Id="rId46" Type="http://schemas.openxmlformats.org/officeDocument/2006/relationships/image" Target="../media/image1379.png"/><Relationship Id="rId67" Type="http://schemas.openxmlformats.org/officeDocument/2006/relationships/image" Target="../media/image1389.png"/><Relationship Id="rId272" Type="http://schemas.openxmlformats.org/officeDocument/2006/relationships/customXml" Target="../ink/ink1383.xml"/><Relationship Id="rId293" Type="http://schemas.openxmlformats.org/officeDocument/2006/relationships/customXml" Target="../ink/ink1394.xml"/><Relationship Id="rId88" Type="http://schemas.openxmlformats.org/officeDocument/2006/relationships/customXml" Target="../ink/ink1291.xml"/><Relationship Id="rId111" Type="http://schemas.openxmlformats.org/officeDocument/2006/relationships/image" Target="../media/image1411.png"/><Relationship Id="rId132" Type="http://schemas.openxmlformats.org/officeDocument/2006/relationships/customXml" Target="../ink/ink1313.xml"/><Relationship Id="rId153" Type="http://schemas.openxmlformats.org/officeDocument/2006/relationships/image" Target="../media/image1432.png"/><Relationship Id="rId174" Type="http://schemas.openxmlformats.org/officeDocument/2006/relationships/customXml" Target="../ink/ink1334.xml"/><Relationship Id="rId195" Type="http://schemas.openxmlformats.org/officeDocument/2006/relationships/image" Target="../media/image1453.png"/><Relationship Id="rId209" Type="http://schemas.openxmlformats.org/officeDocument/2006/relationships/image" Target="../media/image1460.png"/><Relationship Id="rId220" Type="http://schemas.openxmlformats.org/officeDocument/2006/relationships/customXml" Target="../ink/ink1357.xml"/><Relationship Id="rId241" Type="http://schemas.openxmlformats.org/officeDocument/2006/relationships/image" Target="../media/image1476.png"/><Relationship Id="rId15" Type="http://schemas.openxmlformats.org/officeDocument/2006/relationships/image" Target="../media/image1364.png"/><Relationship Id="rId36" Type="http://schemas.openxmlformats.org/officeDocument/2006/relationships/image" Target="../media/image1374.png"/><Relationship Id="rId57" Type="http://schemas.openxmlformats.org/officeDocument/2006/relationships/customXml" Target="../ink/ink1275.xml"/><Relationship Id="rId262" Type="http://schemas.openxmlformats.org/officeDocument/2006/relationships/customXml" Target="../ink/ink1378.xml"/><Relationship Id="rId283" Type="http://schemas.openxmlformats.org/officeDocument/2006/relationships/customXml" Target="../ink/ink1389.xml"/><Relationship Id="rId78" Type="http://schemas.openxmlformats.org/officeDocument/2006/relationships/customXml" Target="../ink/ink1286.xml"/><Relationship Id="rId99" Type="http://schemas.openxmlformats.org/officeDocument/2006/relationships/image" Target="../media/image1405.png"/><Relationship Id="rId101" Type="http://schemas.openxmlformats.org/officeDocument/2006/relationships/image" Target="../media/image1406.png"/><Relationship Id="rId122" Type="http://schemas.openxmlformats.org/officeDocument/2006/relationships/customXml" Target="../ink/ink1308.xml"/><Relationship Id="rId143" Type="http://schemas.openxmlformats.org/officeDocument/2006/relationships/image" Target="../media/image1427.png"/><Relationship Id="rId164" Type="http://schemas.openxmlformats.org/officeDocument/2006/relationships/customXml" Target="../ink/ink1329.xml"/><Relationship Id="rId185" Type="http://schemas.openxmlformats.org/officeDocument/2006/relationships/image" Target="../media/image1448.png"/><Relationship Id="rId9" Type="http://schemas.openxmlformats.org/officeDocument/2006/relationships/image" Target="../media/image1361.png"/><Relationship Id="rId210" Type="http://schemas.openxmlformats.org/officeDocument/2006/relationships/customXml" Target="../ink/ink1352.xml"/><Relationship Id="rId26" Type="http://schemas.openxmlformats.org/officeDocument/2006/relationships/customXml" Target="../ink/ink1259.xml"/><Relationship Id="rId231" Type="http://schemas.openxmlformats.org/officeDocument/2006/relationships/image" Target="../media/image1471.png"/><Relationship Id="rId252" Type="http://schemas.openxmlformats.org/officeDocument/2006/relationships/customXml" Target="../ink/ink1373.xml"/><Relationship Id="rId273" Type="http://schemas.openxmlformats.org/officeDocument/2006/relationships/image" Target="../media/image1492.png"/><Relationship Id="rId294" Type="http://schemas.openxmlformats.org/officeDocument/2006/relationships/image" Target="../media/image1502.png"/><Relationship Id="rId47" Type="http://schemas.openxmlformats.org/officeDocument/2006/relationships/customXml" Target="../ink/ink1270.xml"/><Relationship Id="rId68" Type="http://schemas.openxmlformats.org/officeDocument/2006/relationships/customXml" Target="../ink/ink1281.xml"/><Relationship Id="rId89" Type="http://schemas.openxmlformats.org/officeDocument/2006/relationships/image" Target="../media/image1400.png"/><Relationship Id="rId112" Type="http://schemas.openxmlformats.org/officeDocument/2006/relationships/customXml" Target="../ink/ink1303.xml"/><Relationship Id="rId133" Type="http://schemas.openxmlformats.org/officeDocument/2006/relationships/image" Target="../media/image1422.png"/><Relationship Id="rId154" Type="http://schemas.openxmlformats.org/officeDocument/2006/relationships/customXml" Target="../ink/ink1324.xml"/><Relationship Id="rId175" Type="http://schemas.openxmlformats.org/officeDocument/2006/relationships/image" Target="../media/image1443.png"/><Relationship Id="rId196" Type="http://schemas.openxmlformats.org/officeDocument/2006/relationships/customXml" Target="../ink/ink1345.xml"/><Relationship Id="rId200" Type="http://schemas.openxmlformats.org/officeDocument/2006/relationships/customXml" Target="../ink/ink1347.xml"/><Relationship Id="rId16" Type="http://schemas.openxmlformats.org/officeDocument/2006/relationships/customXml" Target="../ink/ink1254.xml"/><Relationship Id="rId221" Type="http://schemas.openxmlformats.org/officeDocument/2006/relationships/image" Target="../media/image1466.png"/><Relationship Id="rId242" Type="http://schemas.openxmlformats.org/officeDocument/2006/relationships/customXml" Target="../ink/ink1368.xml"/><Relationship Id="rId263" Type="http://schemas.openxmlformats.org/officeDocument/2006/relationships/image" Target="../media/image1487.png"/><Relationship Id="rId284" Type="http://schemas.openxmlformats.org/officeDocument/2006/relationships/image" Target="../media/image1497.png"/><Relationship Id="rId37" Type="http://schemas.openxmlformats.org/officeDocument/2006/relationships/customXml" Target="../ink/ink1265.xml"/><Relationship Id="rId58" Type="http://schemas.openxmlformats.org/officeDocument/2006/relationships/image" Target="../media/image1385.png"/><Relationship Id="rId79" Type="http://schemas.openxmlformats.org/officeDocument/2006/relationships/image" Target="../media/image1395.png"/><Relationship Id="rId102" Type="http://schemas.openxmlformats.org/officeDocument/2006/relationships/customXml" Target="../ink/ink1298.xml"/><Relationship Id="rId123" Type="http://schemas.openxmlformats.org/officeDocument/2006/relationships/image" Target="../media/image1417.png"/><Relationship Id="rId144" Type="http://schemas.openxmlformats.org/officeDocument/2006/relationships/customXml" Target="../ink/ink1319.xml"/><Relationship Id="rId90" Type="http://schemas.openxmlformats.org/officeDocument/2006/relationships/customXml" Target="../ink/ink1292.xml"/><Relationship Id="rId165" Type="http://schemas.openxmlformats.org/officeDocument/2006/relationships/image" Target="../media/image1438.png"/><Relationship Id="rId186" Type="http://schemas.openxmlformats.org/officeDocument/2006/relationships/customXml" Target="../ink/ink1340.xml"/><Relationship Id="rId211" Type="http://schemas.openxmlformats.org/officeDocument/2006/relationships/image" Target="../media/image1461.png"/><Relationship Id="rId232" Type="http://schemas.openxmlformats.org/officeDocument/2006/relationships/customXml" Target="../ink/ink1363.xml"/><Relationship Id="rId253" Type="http://schemas.openxmlformats.org/officeDocument/2006/relationships/image" Target="../media/image1482.png"/><Relationship Id="rId274" Type="http://schemas.openxmlformats.org/officeDocument/2006/relationships/customXml" Target="../ink/ink1384.xml"/><Relationship Id="rId295" Type="http://schemas.openxmlformats.org/officeDocument/2006/relationships/customXml" Target="../ink/ink1395.xml"/><Relationship Id="rId27" Type="http://schemas.openxmlformats.org/officeDocument/2006/relationships/customXml" Target="../ink/ink1260.xml"/><Relationship Id="rId48" Type="http://schemas.openxmlformats.org/officeDocument/2006/relationships/image" Target="../media/image1380.png"/><Relationship Id="rId69" Type="http://schemas.openxmlformats.org/officeDocument/2006/relationships/image" Target="../media/image1390.png"/><Relationship Id="rId113" Type="http://schemas.openxmlformats.org/officeDocument/2006/relationships/image" Target="../media/image1412.png"/><Relationship Id="rId134" Type="http://schemas.openxmlformats.org/officeDocument/2006/relationships/customXml" Target="../ink/ink1314.xml"/><Relationship Id="rId80" Type="http://schemas.openxmlformats.org/officeDocument/2006/relationships/customXml" Target="../ink/ink1287.xml"/><Relationship Id="rId155" Type="http://schemas.openxmlformats.org/officeDocument/2006/relationships/image" Target="../media/image1433.png"/><Relationship Id="rId176" Type="http://schemas.openxmlformats.org/officeDocument/2006/relationships/customXml" Target="../ink/ink1335.xml"/><Relationship Id="rId197" Type="http://schemas.openxmlformats.org/officeDocument/2006/relationships/image" Target="../media/image1454.png"/><Relationship Id="rId201" Type="http://schemas.openxmlformats.org/officeDocument/2006/relationships/image" Target="../media/image1456.png"/><Relationship Id="rId222" Type="http://schemas.openxmlformats.org/officeDocument/2006/relationships/customXml" Target="../ink/ink1358.xml"/><Relationship Id="rId243" Type="http://schemas.openxmlformats.org/officeDocument/2006/relationships/image" Target="../media/image1477.png"/><Relationship Id="rId264" Type="http://schemas.openxmlformats.org/officeDocument/2006/relationships/customXml" Target="../ink/ink1379.xml"/><Relationship Id="rId285" Type="http://schemas.openxmlformats.org/officeDocument/2006/relationships/customXml" Target="../ink/ink1390.xml"/><Relationship Id="rId17" Type="http://schemas.openxmlformats.org/officeDocument/2006/relationships/image" Target="../media/image1365.png"/><Relationship Id="rId38" Type="http://schemas.openxmlformats.org/officeDocument/2006/relationships/image" Target="../media/image1375.png"/><Relationship Id="rId59" Type="http://schemas.openxmlformats.org/officeDocument/2006/relationships/customXml" Target="../ink/ink1276.xml"/><Relationship Id="rId103" Type="http://schemas.openxmlformats.org/officeDocument/2006/relationships/image" Target="../media/image1407.png"/><Relationship Id="rId124" Type="http://schemas.openxmlformats.org/officeDocument/2006/relationships/customXml" Target="../ink/ink1309.xml"/><Relationship Id="rId70" Type="http://schemas.openxmlformats.org/officeDocument/2006/relationships/customXml" Target="../ink/ink1282.xml"/><Relationship Id="rId91" Type="http://schemas.openxmlformats.org/officeDocument/2006/relationships/image" Target="../media/image1401.png"/><Relationship Id="rId145" Type="http://schemas.openxmlformats.org/officeDocument/2006/relationships/image" Target="../media/image1428.png"/><Relationship Id="rId166" Type="http://schemas.openxmlformats.org/officeDocument/2006/relationships/customXml" Target="../ink/ink1330.xml"/><Relationship Id="rId187" Type="http://schemas.openxmlformats.org/officeDocument/2006/relationships/image" Target="../media/image1449.png"/><Relationship Id="rId1" Type="http://schemas.openxmlformats.org/officeDocument/2006/relationships/slideLayout" Target="../slideLayouts/slideLayout2.xml"/><Relationship Id="rId212" Type="http://schemas.openxmlformats.org/officeDocument/2006/relationships/customXml" Target="../ink/ink1353.xml"/><Relationship Id="rId233" Type="http://schemas.openxmlformats.org/officeDocument/2006/relationships/image" Target="../media/image1472.png"/><Relationship Id="rId254" Type="http://schemas.openxmlformats.org/officeDocument/2006/relationships/customXml" Target="../ink/ink1374.xml"/><Relationship Id="rId28" Type="http://schemas.openxmlformats.org/officeDocument/2006/relationships/image" Target="../media/image1370.png"/><Relationship Id="rId49" Type="http://schemas.openxmlformats.org/officeDocument/2006/relationships/customXml" Target="../ink/ink1271.xml"/><Relationship Id="rId114" Type="http://schemas.openxmlformats.org/officeDocument/2006/relationships/customXml" Target="../ink/ink1304.xml"/><Relationship Id="rId275" Type="http://schemas.openxmlformats.org/officeDocument/2006/relationships/image" Target="../media/image1493.png"/><Relationship Id="rId296" Type="http://schemas.openxmlformats.org/officeDocument/2006/relationships/image" Target="../media/image1503.png"/><Relationship Id="rId60" Type="http://schemas.openxmlformats.org/officeDocument/2006/relationships/image" Target="../media/image1386.png"/><Relationship Id="rId81" Type="http://schemas.openxmlformats.org/officeDocument/2006/relationships/image" Target="../media/image1396.png"/><Relationship Id="rId135" Type="http://schemas.openxmlformats.org/officeDocument/2006/relationships/image" Target="../media/image1423.png"/><Relationship Id="rId156" Type="http://schemas.openxmlformats.org/officeDocument/2006/relationships/customXml" Target="../ink/ink1325.xml"/><Relationship Id="rId177" Type="http://schemas.openxmlformats.org/officeDocument/2006/relationships/image" Target="../media/image1444.png"/><Relationship Id="rId198" Type="http://schemas.openxmlformats.org/officeDocument/2006/relationships/customXml" Target="../ink/ink1346.xml"/><Relationship Id="rId202" Type="http://schemas.openxmlformats.org/officeDocument/2006/relationships/customXml" Target="../ink/ink1348.xml"/><Relationship Id="rId223" Type="http://schemas.openxmlformats.org/officeDocument/2006/relationships/image" Target="../media/image1467.png"/><Relationship Id="rId244" Type="http://schemas.openxmlformats.org/officeDocument/2006/relationships/customXml" Target="../ink/ink1369.xml"/><Relationship Id="rId18" Type="http://schemas.openxmlformats.org/officeDocument/2006/relationships/customXml" Target="../ink/ink1255.xml"/><Relationship Id="rId39" Type="http://schemas.openxmlformats.org/officeDocument/2006/relationships/customXml" Target="../ink/ink1266.xml"/><Relationship Id="rId265" Type="http://schemas.openxmlformats.org/officeDocument/2006/relationships/image" Target="../media/image1488.png"/><Relationship Id="rId286" Type="http://schemas.openxmlformats.org/officeDocument/2006/relationships/image" Target="../media/image1498.png"/><Relationship Id="rId50" Type="http://schemas.openxmlformats.org/officeDocument/2006/relationships/image" Target="../media/image1381.png"/><Relationship Id="rId104" Type="http://schemas.openxmlformats.org/officeDocument/2006/relationships/customXml" Target="../ink/ink1299.xml"/><Relationship Id="rId125" Type="http://schemas.openxmlformats.org/officeDocument/2006/relationships/image" Target="../media/image1418.png"/><Relationship Id="rId146" Type="http://schemas.openxmlformats.org/officeDocument/2006/relationships/customXml" Target="../ink/ink1320.xml"/><Relationship Id="rId167" Type="http://schemas.openxmlformats.org/officeDocument/2006/relationships/image" Target="../media/image1439.png"/><Relationship Id="rId188" Type="http://schemas.openxmlformats.org/officeDocument/2006/relationships/customXml" Target="../ink/ink1341.xml"/><Relationship Id="rId71" Type="http://schemas.openxmlformats.org/officeDocument/2006/relationships/image" Target="../media/image1391.png"/><Relationship Id="rId92" Type="http://schemas.openxmlformats.org/officeDocument/2006/relationships/customXml" Target="../ink/ink1293.xml"/><Relationship Id="rId213" Type="http://schemas.openxmlformats.org/officeDocument/2006/relationships/image" Target="../media/image1462.png"/><Relationship Id="rId234" Type="http://schemas.openxmlformats.org/officeDocument/2006/relationships/customXml" Target="../ink/ink1364.xml"/><Relationship Id="rId2" Type="http://schemas.openxmlformats.org/officeDocument/2006/relationships/customXml" Target="../ink/ink1247.xml"/><Relationship Id="rId29" Type="http://schemas.openxmlformats.org/officeDocument/2006/relationships/customXml" Target="../ink/ink1261.xml"/><Relationship Id="rId255" Type="http://schemas.openxmlformats.org/officeDocument/2006/relationships/image" Target="../media/image1483.png"/><Relationship Id="rId276" Type="http://schemas.openxmlformats.org/officeDocument/2006/relationships/customXml" Target="../ink/ink1385.xml"/><Relationship Id="rId297" Type="http://schemas.openxmlformats.org/officeDocument/2006/relationships/customXml" Target="../ink/ink1396.xml"/><Relationship Id="rId40" Type="http://schemas.openxmlformats.org/officeDocument/2006/relationships/image" Target="../media/image1376.png"/><Relationship Id="rId115" Type="http://schemas.openxmlformats.org/officeDocument/2006/relationships/image" Target="../media/image1413.png"/><Relationship Id="rId136" Type="http://schemas.openxmlformats.org/officeDocument/2006/relationships/customXml" Target="../ink/ink1315.xml"/><Relationship Id="rId157" Type="http://schemas.openxmlformats.org/officeDocument/2006/relationships/image" Target="../media/image1434.png"/><Relationship Id="rId178" Type="http://schemas.openxmlformats.org/officeDocument/2006/relationships/customXml" Target="../ink/ink1336.xml"/><Relationship Id="rId61" Type="http://schemas.openxmlformats.org/officeDocument/2006/relationships/customXml" Target="../ink/ink1277.xml"/><Relationship Id="rId82" Type="http://schemas.openxmlformats.org/officeDocument/2006/relationships/customXml" Target="../ink/ink1288.xml"/><Relationship Id="rId199" Type="http://schemas.openxmlformats.org/officeDocument/2006/relationships/image" Target="../media/image1455.png"/><Relationship Id="rId203" Type="http://schemas.openxmlformats.org/officeDocument/2006/relationships/image" Target="../media/image1457.png"/><Relationship Id="rId19" Type="http://schemas.openxmlformats.org/officeDocument/2006/relationships/image" Target="../media/image1366.png"/><Relationship Id="rId224" Type="http://schemas.openxmlformats.org/officeDocument/2006/relationships/customXml" Target="../ink/ink1359.xml"/><Relationship Id="rId245" Type="http://schemas.openxmlformats.org/officeDocument/2006/relationships/image" Target="../media/image1478.png"/><Relationship Id="rId266" Type="http://schemas.openxmlformats.org/officeDocument/2006/relationships/customXml" Target="../ink/ink1380.xml"/><Relationship Id="rId287" Type="http://schemas.openxmlformats.org/officeDocument/2006/relationships/customXml" Target="../ink/ink1391.xml"/><Relationship Id="rId30" Type="http://schemas.openxmlformats.org/officeDocument/2006/relationships/image" Target="../media/image1371.png"/><Relationship Id="rId105" Type="http://schemas.openxmlformats.org/officeDocument/2006/relationships/image" Target="../media/image1408.png"/><Relationship Id="rId126" Type="http://schemas.openxmlformats.org/officeDocument/2006/relationships/customXml" Target="../ink/ink1310.xml"/><Relationship Id="rId147" Type="http://schemas.openxmlformats.org/officeDocument/2006/relationships/image" Target="../media/image1429.png"/><Relationship Id="rId168" Type="http://schemas.openxmlformats.org/officeDocument/2006/relationships/customXml" Target="../ink/ink1331.xml"/><Relationship Id="rId51" Type="http://schemas.openxmlformats.org/officeDocument/2006/relationships/customXml" Target="../ink/ink1272.xml"/><Relationship Id="rId72" Type="http://schemas.openxmlformats.org/officeDocument/2006/relationships/customXml" Target="../ink/ink1283.xml"/><Relationship Id="rId93" Type="http://schemas.openxmlformats.org/officeDocument/2006/relationships/image" Target="../media/image1402.png"/><Relationship Id="rId189" Type="http://schemas.openxmlformats.org/officeDocument/2006/relationships/image" Target="../media/image1450.png"/><Relationship Id="rId3" Type="http://schemas.openxmlformats.org/officeDocument/2006/relationships/image" Target="../media/image1358.png"/><Relationship Id="rId214" Type="http://schemas.openxmlformats.org/officeDocument/2006/relationships/customXml" Target="../ink/ink1354.xml"/><Relationship Id="rId235" Type="http://schemas.openxmlformats.org/officeDocument/2006/relationships/image" Target="../media/image1473.png"/><Relationship Id="rId256" Type="http://schemas.openxmlformats.org/officeDocument/2006/relationships/customXml" Target="../ink/ink1375.xml"/><Relationship Id="rId277" Type="http://schemas.openxmlformats.org/officeDocument/2006/relationships/image" Target="../media/image1494.png"/><Relationship Id="rId298" Type="http://schemas.openxmlformats.org/officeDocument/2006/relationships/image" Target="../media/image1504.png"/><Relationship Id="rId116" Type="http://schemas.openxmlformats.org/officeDocument/2006/relationships/customXml" Target="../ink/ink1305.xml"/><Relationship Id="rId137" Type="http://schemas.openxmlformats.org/officeDocument/2006/relationships/image" Target="../media/image1424.png"/><Relationship Id="rId158" Type="http://schemas.openxmlformats.org/officeDocument/2006/relationships/customXml" Target="../ink/ink1326.xml"/><Relationship Id="rId20" Type="http://schemas.openxmlformats.org/officeDocument/2006/relationships/customXml" Target="../ink/ink1256.xml"/><Relationship Id="rId41" Type="http://schemas.openxmlformats.org/officeDocument/2006/relationships/customXml" Target="../ink/ink1267.xml"/><Relationship Id="rId62" Type="http://schemas.openxmlformats.org/officeDocument/2006/relationships/customXml" Target="../ink/ink1278.xml"/><Relationship Id="rId83" Type="http://schemas.openxmlformats.org/officeDocument/2006/relationships/image" Target="../media/image1397.png"/><Relationship Id="rId179" Type="http://schemas.openxmlformats.org/officeDocument/2006/relationships/image" Target="../media/image1445.png"/><Relationship Id="rId190" Type="http://schemas.openxmlformats.org/officeDocument/2006/relationships/customXml" Target="../ink/ink1342.xml"/><Relationship Id="rId204" Type="http://schemas.openxmlformats.org/officeDocument/2006/relationships/customXml" Target="../ink/ink1349.xml"/><Relationship Id="rId225" Type="http://schemas.openxmlformats.org/officeDocument/2006/relationships/image" Target="../media/image1468.png"/><Relationship Id="rId246" Type="http://schemas.openxmlformats.org/officeDocument/2006/relationships/customXml" Target="../ink/ink1370.xml"/><Relationship Id="rId267" Type="http://schemas.openxmlformats.org/officeDocument/2006/relationships/image" Target="../media/image1489.png"/><Relationship Id="rId288" Type="http://schemas.openxmlformats.org/officeDocument/2006/relationships/image" Target="../media/image1499.png"/><Relationship Id="rId106" Type="http://schemas.openxmlformats.org/officeDocument/2006/relationships/customXml" Target="../ink/ink1300.xml"/><Relationship Id="rId127" Type="http://schemas.openxmlformats.org/officeDocument/2006/relationships/image" Target="../media/image1419.png"/><Relationship Id="rId10" Type="http://schemas.openxmlformats.org/officeDocument/2006/relationships/customXml" Target="../ink/ink1251.xml"/><Relationship Id="rId31" Type="http://schemas.openxmlformats.org/officeDocument/2006/relationships/customXml" Target="../ink/ink1262.xml"/><Relationship Id="rId52" Type="http://schemas.openxmlformats.org/officeDocument/2006/relationships/image" Target="../media/image1382.png"/><Relationship Id="rId73" Type="http://schemas.openxmlformats.org/officeDocument/2006/relationships/image" Target="../media/image1392.png"/><Relationship Id="rId94" Type="http://schemas.openxmlformats.org/officeDocument/2006/relationships/customXml" Target="../ink/ink1294.xml"/><Relationship Id="rId148" Type="http://schemas.openxmlformats.org/officeDocument/2006/relationships/customXml" Target="../ink/ink1321.xml"/><Relationship Id="rId169" Type="http://schemas.openxmlformats.org/officeDocument/2006/relationships/image" Target="../media/image1440.png"/><Relationship Id="rId4" Type="http://schemas.openxmlformats.org/officeDocument/2006/relationships/customXml" Target="../ink/ink1248.xml"/><Relationship Id="rId180" Type="http://schemas.openxmlformats.org/officeDocument/2006/relationships/customXml" Target="../ink/ink1337.xml"/><Relationship Id="rId215" Type="http://schemas.openxmlformats.org/officeDocument/2006/relationships/image" Target="../media/image1463.png"/><Relationship Id="rId236" Type="http://schemas.openxmlformats.org/officeDocument/2006/relationships/customXml" Target="../ink/ink1365.xml"/><Relationship Id="rId257" Type="http://schemas.openxmlformats.org/officeDocument/2006/relationships/image" Target="../media/image1484.png"/><Relationship Id="rId278" Type="http://schemas.openxmlformats.org/officeDocument/2006/relationships/customXml" Target="../ink/ink1386.xml"/><Relationship Id="rId42" Type="http://schemas.openxmlformats.org/officeDocument/2006/relationships/image" Target="../media/image1377.png"/><Relationship Id="rId84" Type="http://schemas.openxmlformats.org/officeDocument/2006/relationships/customXml" Target="../ink/ink1289.xml"/><Relationship Id="rId138" Type="http://schemas.openxmlformats.org/officeDocument/2006/relationships/customXml" Target="../ink/ink1316.xml"/><Relationship Id="rId191" Type="http://schemas.openxmlformats.org/officeDocument/2006/relationships/image" Target="../media/image1451.png"/><Relationship Id="rId205" Type="http://schemas.openxmlformats.org/officeDocument/2006/relationships/image" Target="../media/image1458.png"/><Relationship Id="rId247" Type="http://schemas.openxmlformats.org/officeDocument/2006/relationships/image" Target="../media/image1479.png"/><Relationship Id="rId107" Type="http://schemas.openxmlformats.org/officeDocument/2006/relationships/image" Target="../media/image1409.png"/><Relationship Id="rId289" Type="http://schemas.openxmlformats.org/officeDocument/2006/relationships/customXml" Target="../ink/ink1392.xml"/><Relationship Id="rId11" Type="http://schemas.openxmlformats.org/officeDocument/2006/relationships/image" Target="../media/image1362.png"/><Relationship Id="rId53" Type="http://schemas.openxmlformats.org/officeDocument/2006/relationships/customXml" Target="../ink/ink1273.xml"/><Relationship Id="rId149" Type="http://schemas.openxmlformats.org/officeDocument/2006/relationships/image" Target="../media/image1430.png"/><Relationship Id="rId95" Type="http://schemas.openxmlformats.org/officeDocument/2006/relationships/image" Target="../media/image1403.png"/><Relationship Id="rId160" Type="http://schemas.openxmlformats.org/officeDocument/2006/relationships/customXml" Target="../ink/ink1327.xml"/><Relationship Id="rId216" Type="http://schemas.openxmlformats.org/officeDocument/2006/relationships/customXml" Target="../ink/ink1355.xml"/><Relationship Id="rId258" Type="http://schemas.openxmlformats.org/officeDocument/2006/relationships/customXml" Target="../ink/ink1376.xml"/><Relationship Id="rId22" Type="http://schemas.openxmlformats.org/officeDocument/2006/relationships/customXml" Target="../ink/ink1257.xml"/><Relationship Id="rId64" Type="http://schemas.openxmlformats.org/officeDocument/2006/relationships/customXml" Target="../ink/ink1279.xml"/><Relationship Id="rId118" Type="http://schemas.openxmlformats.org/officeDocument/2006/relationships/customXml" Target="../ink/ink1306.xml"/><Relationship Id="rId171" Type="http://schemas.openxmlformats.org/officeDocument/2006/relationships/image" Target="../media/image1441.png"/><Relationship Id="rId227" Type="http://schemas.openxmlformats.org/officeDocument/2006/relationships/image" Target="../media/image1469.png"/><Relationship Id="rId269" Type="http://schemas.openxmlformats.org/officeDocument/2006/relationships/image" Target="../media/image1490.png"/><Relationship Id="rId33" Type="http://schemas.openxmlformats.org/officeDocument/2006/relationships/customXml" Target="../ink/ink1263.xml"/><Relationship Id="rId129" Type="http://schemas.openxmlformats.org/officeDocument/2006/relationships/image" Target="../media/image1420.png"/><Relationship Id="rId280" Type="http://schemas.openxmlformats.org/officeDocument/2006/relationships/image" Target="../media/image1495.png"/></Relationships>
</file>

<file path=ppt/slides/_rels/slide51.xml.rels><?xml version="1.0" encoding="UTF-8" standalone="yes"?>
<Relationships xmlns="http://schemas.openxmlformats.org/package/2006/relationships"><Relationship Id="rId117" Type="http://schemas.openxmlformats.org/officeDocument/2006/relationships/customXml" Target="../ink/ink1455.xml"/><Relationship Id="rId21" Type="http://schemas.openxmlformats.org/officeDocument/2006/relationships/image" Target="../media/image1514.png"/><Relationship Id="rId42" Type="http://schemas.openxmlformats.org/officeDocument/2006/relationships/customXml" Target="../ink/ink1417.xml"/><Relationship Id="rId63" Type="http://schemas.openxmlformats.org/officeDocument/2006/relationships/image" Target="../media/image1534.png"/><Relationship Id="rId84" Type="http://schemas.openxmlformats.org/officeDocument/2006/relationships/customXml" Target="../ink/ink1438.xml"/><Relationship Id="rId138" Type="http://schemas.openxmlformats.org/officeDocument/2006/relationships/image" Target="../media/image1571.png"/><Relationship Id="rId159" Type="http://schemas.openxmlformats.org/officeDocument/2006/relationships/customXml" Target="../ink/ink1476.xml"/><Relationship Id="rId170" Type="http://schemas.openxmlformats.org/officeDocument/2006/relationships/customXml" Target="../ink/ink1482.xml"/><Relationship Id="rId107" Type="http://schemas.openxmlformats.org/officeDocument/2006/relationships/customXml" Target="../ink/ink1450.xml"/><Relationship Id="rId11" Type="http://schemas.openxmlformats.org/officeDocument/2006/relationships/image" Target="../media/image1509.png"/><Relationship Id="rId32" Type="http://schemas.openxmlformats.org/officeDocument/2006/relationships/customXml" Target="../ink/ink1412.xml"/><Relationship Id="rId53" Type="http://schemas.openxmlformats.org/officeDocument/2006/relationships/image" Target="../media/image1529.png"/><Relationship Id="rId74" Type="http://schemas.openxmlformats.org/officeDocument/2006/relationships/customXml" Target="../ink/ink1433.xml"/><Relationship Id="rId128" Type="http://schemas.openxmlformats.org/officeDocument/2006/relationships/image" Target="../media/image1566.png"/><Relationship Id="rId149" Type="http://schemas.openxmlformats.org/officeDocument/2006/relationships/customXml" Target="../ink/ink1471.xml"/><Relationship Id="rId5" Type="http://schemas.openxmlformats.org/officeDocument/2006/relationships/image" Target="../media/image1506.png"/><Relationship Id="rId95" Type="http://schemas.openxmlformats.org/officeDocument/2006/relationships/image" Target="../media/image1550.png"/><Relationship Id="rId160" Type="http://schemas.openxmlformats.org/officeDocument/2006/relationships/customXml" Target="../ink/ink1477.xml"/><Relationship Id="rId181" Type="http://schemas.openxmlformats.org/officeDocument/2006/relationships/image" Target="../media/image1592.png"/><Relationship Id="rId22" Type="http://schemas.openxmlformats.org/officeDocument/2006/relationships/customXml" Target="../ink/ink1407.xml"/><Relationship Id="rId43" Type="http://schemas.openxmlformats.org/officeDocument/2006/relationships/image" Target="../media/image1525.png"/><Relationship Id="rId64" Type="http://schemas.openxmlformats.org/officeDocument/2006/relationships/customXml" Target="../ink/ink1428.xml"/><Relationship Id="rId118" Type="http://schemas.openxmlformats.org/officeDocument/2006/relationships/image" Target="../media/image1561.png"/><Relationship Id="rId139" Type="http://schemas.openxmlformats.org/officeDocument/2006/relationships/customXml" Target="../ink/ink1466.xml"/><Relationship Id="rId85" Type="http://schemas.openxmlformats.org/officeDocument/2006/relationships/image" Target="../media/image1545.png"/><Relationship Id="rId150" Type="http://schemas.openxmlformats.org/officeDocument/2006/relationships/image" Target="../media/image1577.png"/><Relationship Id="rId171" Type="http://schemas.openxmlformats.org/officeDocument/2006/relationships/image" Target="../media/image1587.png"/><Relationship Id="rId12" Type="http://schemas.openxmlformats.org/officeDocument/2006/relationships/customXml" Target="../ink/ink1402.xml"/><Relationship Id="rId33" Type="http://schemas.openxmlformats.org/officeDocument/2006/relationships/image" Target="../media/image1520.png"/><Relationship Id="rId108" Type="http://schemas.openxmlformats.org/officeDocument/2006/relationships/image" Target="../media/image1556.png"/><Relationship Id="rId129" Type="http://schemas.openxmlformats.org/officeDocument/2006/relationships/customXml" Target="../ink/ink1461.xml"/><Relationship Id="rId54" Type="http://schemas.openxmlformats.org/officeDocument/2006/relationships/customXml" Target="../ink/ink1423.xml"/><Relationship Id="rId75" Type="http://schemas.openxmlformats.org/officeDocument/2006/relationships/image" Target="../media/image1540.png"/><Relationship Id="rId96" Type="http://schemas.openxmlformats.org/officeDocument/2006/relationships/customXml" Target="../ink/ink1444.xml"/><Relationship Id="rId140" Type="http://schemas.openxmlformats.org/officeDocument/2006/relationships/image" Target="../media/image1572.png"/><Relationship Id="rId161" Type="http://schemas.openxmlformats.org/officeDocument/2006/relationships/image" Target="../media/image1582.png"/><Relationship Id="rId182" Type="http://schemas.openxmlformats.org/officeDocument/2006/relationships/customXml" Target="../ink/ink1488.xml"/><Relationship Id="rId6" Type="http://schemas.openxmlformats.org/officeDocument/2006/relationships/customXml" Target="../ink/ink1399.xml"/><Relationship Id="rId23" Type="http://schemas.openxmlformats.org/officeDocument/2006/relationships/image" Target="../media/image1515.png"/><Relationship Id="rId119" Type="http://schemas.openxmlformats.org/officeDocument/2006/relationships/customXml" Target="../ink/ink1456.xml"/><Relationship Id="rId44" Type="http://schemas.openxmlformats.org/officeDocument/2006/relationships/customXml" Target="../ink/ink1418.xml"/><Relationship Id="rId65" Type="http://schemas.openxmlformats.org/officeDocument/2006/relationships/image" Target="../media/image1535.png"/><Relationship Id="rId86" Type="http://schemas.openxmlformats.org/officeDocument/2006/relationships/customXml" Target="../ink/ink1439.xml"/><Relationship Id="rId130" Type="http://schemas.openxmlformats.org/officeDocument/2006/relationships/image" Target="../media/image1567.png"/><Relationship Id="rId151" Type="http://schemas.openxmlformats.org/officeDocument/2006/relationships/customXml" Target="../ink/ink1472.xml"/><Relationship Id="rId172" Type="http://schemas.openxmlformats.org/officeDocument/2006/relationships/customXml" Target="../ink/ink1483.xml"/><Relationship Id="rId13" Type="http://schemas.openxmlformats.org/officeDocument/2006/relationships/image" Target="../media/image1510.png"/><Relationship Id="rId18" Type="http://schemas.openxmlformats.org/officeDocument/2006/relationships/customXml" Target="../ink/ink1405.xml"/><Relationship Id="rId39" Type="http://schemas.openxmlformats.org/officeDocument/2006/relationships/image" Target="../media/image1523.png"/><Relationship Id="rId109" Type="http://schemas.openxmlformats.org/officeDocument/2006/relationships/customXml" Target="../ink/ink1451.xml"/><Relationship Id="rId34" Type="http://schemas.openxmlformats.org/officeDocument/2006/relationships/customXml" Target="../ink/ink1413.xml"/><Relationship Id="rId50" Type="http://schemas.openxmlformats.org/officeDocument/2006/relationships/customXml" Target="../ink/ink1421.xml"/><Relationship Id="rId55" Type="http://schemas.openxmlformats.org/officeDocument/2006/relationships/image" Target="../media/image1530.png"/><Relationship Id="rId76" Type="http://schemas.openxmlformats.org/officeDocument/2006/relationships/customXml" Target="../ink/ink1434.xml"/><Relationship Id="rId97" Type="http://schemas.openxmlformats.org/officeDocument/2006/relationships/customXml" Target="../ink/ink1445.xml"/><Relationship Id="rId104" Type="http://schemas.openxmlformats.org/officeDocument/2006/relationships/image" Target="../media/image1554.png"/><Relationship Id="rId120" Type="http://schemas.openxmlformats.org/officeDocument/2006/relationships/image" Target="../media/image1562.png"/><Relationship Id="rId125" Type="http://schemas.openxmlformats.org/officeDocument/2006/relationships/customXml" Target="../ink/ink1459.xml"/><Relationship Id="rId141" Type="http://schemas.openxmlformats.org/officeDocument/2006/relationships/customXml" Target="../ink/ink1467.xml"/><Relationship Id="rId146" Type="http://schemas.openxmlformats.org/officeDocument/2006/relationships/image" Target="../media/image1575.png"/><Relationship Id="rId167" Type="http://schemas.openxmlformats.org/officeDocument/2006/relationships/image" Target="../media/image1585.png"/><Relationship Id="rId188" Type="http://schemas.openxmlformats.org/officeDocument/2006/relationships/customXml" Target="../ink/ink1491.xml"/><Relationship Id="rId7" Type="http://schemas.openxmlformats.org/officeDocument/2006/relationships/image" Target="../media/image1507.png"/><Relationship Id="rId71" Type="http://schemas.openxmlformats.org/officeDocument/2006/relationships/image" Target="../media/image1538.png"/><Relationship Id="rId92" Type="http://schemas.openxmlformats.org/officeDocument/2006/relationships/customXml" Target="../ink/ink1442.xml"/><Relationship Id="rId162" Type="http://schemas.openxmlformats.org/officeDocument/2006/relationships/customXml" Target="../ink/ink1478.xml"/><Relationship Id="rId183" Type="http://schemas.openxmlformats.org/officeDocument/2006/relationships/image" Target="../media/image1593.png"/><Relationship Id="rId2" Type="http://schemas.openxmlformats.org/officeDocument/2006/relationships/customXml" Target="../ink/ink1397.xml"/><Relationship Id="rId29" Type="http://schemas.openxmlformats.org/officeDocument/2006/relationships/image" Target="../media/image1518.png"/><Relationship Id="rId24" Type="http://schemas.openxmlformats.org/officeDocument/2006/relationships/customXml" Target="../ink/ink1408.xml"/><Relationship Id="rId40" Type="http://schemas.openxmlformats.org/officeDocument/2006/relationships/customXml" Target="../ink/ink1416.xml"/><Relationship Id="rId45" Type="http://schemas.openxmlformats.org/officeDocument/2006/relationships/image" Target="../media/image1526.png"/><Relationship Id="rId66" Type="http://schemas.openxmlformats.org/officeDocument/2006/relationships/customXml" Target="../ink/ink1429.xml"/><Relationship Id="rId87" Type="http://schemas.openxmlformats.org/officeDocument/2006/relationships/image" Target="../media/image1546.png"/><Relationship Id="rId110" Type="http://schemas.openxmlformats.org/officeDocument/2006/relationships/image" Target="../media/image1557.png"/><Relationship Id="rId115" Type="http://schemas.openxmlformats.org/officeDocument/2006/relationships/customXml" Target="../ink/ink1454.xml"/><Relationship Id="rId131" Type="http://schemas.openxmlformats.org/officeDocument/2006/relationships/customXml" Target="../ink/ink1462.xml"/><Relationship Id="rId136" Type="http://schemas.openxmlformats.org/officeDocument/2006/relationships/image" Target="../media/image1570.png"/><Relationship Id="rId157" Type="http://schemas.openxmlformats.org/officeDocument/2006/relationships/customXml" Target="../ink/ink1475.xml"/><Relationship Id="rId178" Type="http://schemas.openxmlformats.org/officeDocument/2006/relationships/customXml" Target="../ink/ink1486.xml"/><Relationship Id="rId61" Type="http://schemas.openxmlformats.org/officeDocument/2006/relationships/image" Target="../media/image1533.png"/><Relationship Id="rId82" Type="http://schemas.openxmlformats.org/officeDocument/2006/relationships/customXml" Target="../ink/ink1437.xml"/><Relationship Id="rId152" Type="http://schemas.openxmlformats.org/officeDocument/2006/relationships/image" Target="../media/image1578.png"/><Relationship Id="rId173" Type="http://schemas.openxmlformats.org/officeDocument/2006/relationships/image" Target="../media/image1588.png"/><Relationship Id="rId19" Type="http://schemas.openxmlformats.org/officeDocument/2006/relationships/image" Target="../media/image1513.png"/><Relationship Id="rId14" Type="http://schemas.openxmlformats.org/officeDocument/2006/relationships/customXml" Target="../ink/ink1403.xml"/><Relationship Id="rId30" Type="http://schemas.openxmlformats.org/officeDocument/2006/relationships/customXml" Target="../ink/ink1411.xml"/><Relationship Id="rId35" Type="http://schemas.openxmlformats.org/officeDocument/2006/relationships/image" Target="../media/image1521.png"/><Relationship Id="rId56" Type="http://schemas.openxmlformats.org/officeDocument/2006/relationships/customXml" Target="../ink/ink1424.xml"/><Relationship Id="rId77" Type="http://schemas.openxmlformats.org/officeDocument/2006/relationships/image" Target="../media/image1541.png"/><Relationship Id="rId100" Type="http://schemas.openxmlformats.org/officeDocument/2006/relationships/image" Target="../media/image1552.png"/><Relationship Id="rId105" Type="http://schemas.openxmlformats.org/officeDocument/2006/relationships/customXml" Target="../ink/ink1449.xml"/><Relationship Id="rId126" Type="http://schemas.openxmlformats.org/officeDocument/2006/relationships/image" Target="../media/image1565.png"/><Relationship Id="rId147" Type="http://schemas.openxmlformats.org/officeDocument/2006/relationships/customXml" Target="../ink/ink1470.xml"/><Relationship Id="rId168" Type="http://schemas.openxmlformats.org/officeDocument/2006/relationships/customXml" Target="../ink/ink1481.xml"/><Relationship Id="rId8" Type="http://schemas.openxmlformats.org/officeDocument/2006/relationships/customXml" Target="../ink/ink1400.xml"/><Relationship Id="rId51" Type="http://schemas.openxmlformats.org/officeDocument/2006/relationships/image" Target="../media/image1369.png"/><Relationship Id="rId72" Type="http://schemas.openxmlformats.org/officeDocument/2006/relationships/customXml" Target="../ink/ink1432.xml"/><Relationship Id="rId93" Type="http://schemas.openxmlformats.org/officeDocument/2006/relationships/image" Target="../media/image1549.png"/><Relationship Id="rId98" Type="http://schemas.openxmlformats.org/officeDocument/2006/relationships/image" Target="../media/image1551.png"/><Relationship Id="rId121" Type="http://schemas.openxmlformats.org/officeDocument/2006/relationships/customXml" Target="../ink/ink1457.xml"/><Relationship Id="rId142" Type="http://schemas.openxmlformats.org/officeDocument/2006/relationships/image" Target="../media/image1573.png"/><Relationship Id="rId163" Type="http://schemas.openxmlformats.org/officeDocument/2006/relationships/image" Target="../media/image1583.png"/><Relationship Id="rId184" Type="http://schemas.openxmlformats.org/officeDocument/2006/relationships/customXml" Target="../ink/ink1489.xml"/><Relationship Id="rId189" Type="http://schemas.openxmlformats.org/officeDocument/2006/relationships/image" Target="../media/image1596.png"/><Relationship Id="rId3" Type="http://schemas.openxmlformats.org/officeDocument/2006/relationships/image" Target="../media/image1505.png"/><Relationship Id="rId25" Type="http://schemas.openxmlformats.org/officeDocument/2006/relationships/image" Target="../media/image1516.png"/><Relationship Id="rId46" Type="http://schemas.openxmlformats.org/officeDocument/2006/relationships/customXml" Target="../ink/ink1419.xml"/><Relationship Id="rId67" Type="http://schemas.openxmlformats.org/officeDocument/2006/relationships/image" Target="../media/image1536.png"/><Relationship Id="rId116" Type="http://schemas.openxmlformats.org/officeDocument/2006/relationships/image" Target="../media/image1560.png"/><Relationship Id="rId137" Type="http://schemas.openxmlformats.org/officeDocument/2006/relationships/customXml" Target="../ink/ink1465.xml"/><Relationship Id="rId158" Type="http://schemas.openxmlformats.org/officeDocument/2006/relationships/image" Target="../media/image1581.png"/><Relationship Id="rId20" Type="http://schemas.openxmlformats.org/officeDocument/2006/relationships/customXml" Target="../ink/ink1406.xml"/><Relationship Id="rId41" Type="http://schemas.openxmlformats.org/officeDocument/2006/relationships/image" Target="../media/image1524.png"/><Relationship Id="rId62" Type="http://schemas.openxmlformats.org/officeDocument/2006/relationships/customXml" Target="../ink/ink1427.xml"/><Relationship Id="rId83" Type="http://schemas.openxmlformats.org/officeDocument/2006/relationships/image" Target="../media/image1544.png"/><Relationship Id="rId88" Type="http://schemas.openxmlformats.org/officeDocument/2006/relationships/customXml" Target="../ink/ink1440.xml"/><Relationship Id="rId111" Type="http://schemas.openxmlformats.org/officeDocument/2006/relationships/customXml" Target="../ink/ink1452.xml"/><Relationship Id="rId132" Type="http://schemas.openxmlformats.org/officeDocument/2006/relationships/image" Target="../media/image1568.png"/><Relationship Id="rId153" Type="http://schemas.openxmlformats.org/officeDocument/2006/relationships/customXml" Target="../ink/ink1473.xml"/><Relationship Id="rId174" Type="http://schemas.openxmlformats.org/officeDocument/2006/relationships/customXml" Target="../ink/ink1484.xml"/><Relationship Id="rId179" Type="http://schemas.openxmlformats.org/officeDocument/2006/relationships/image" Target="../media/image1591.png"/><Relationship Id="rId15" Type="http://schemas.openxmlformats.org/officeDocument/2006/relationships/image" Target="../media/image1511.png"/><Relationship Id="rId36" Type="http://schemas.openxmlformats.org/officeDocument/2006/relationships/customXml" Target="../ink/ink1414.xml"/><Relationship Id="rId57" Type="http://schemas.openxmlformats.org/officeDocument/2006/relationships/image" Target="../media/image1531.png"/><Relationship Id="rId106" Type="http://schemas.openxmlformats.org/officeDocument/2006/relationships/image" Target="../media/image1555.png"/><Relationship Id="rId127" Type="http://schemas.openxmlformats.org/officeDocument/2006/relationships/customXml" Target="../ink/ink1460.xml"/><Relationship Id="rId10" Type="http://schemas.openxmlformats.org/officeDocument/2006/relationships/customXml" Target="../ink/ink1401.xml"/><Relationship Id="rId31" Type="http://schemas.openxmlformats.org/officeDocument/2006/relationships/image" Target="../media/image1519.png"/><Relationship Id="rId52" Type="http://schemas.openxmlformats.org/officeDocument/2006/relationships/customXml" Target="../ink/ink1422.xml"/><Relationship Id="rId73" Type="http://schemas.openxmlformats.org/officeDocument/2006/relationships/image" Target="../media/image1539.png"/><Relationship Id="rId78" Type="http://schemas.openxmlformats.org/officeDocument/2006/relationships/customXml" Target="../ink/ink1435.xml"/><Relationship Id="rId94" Type="http://schemas.openxmlformats.org/officeDocument/2006/relationships/customXml" Target="../ink/ink1443.xml"/><Relationship Id="rId99" Type="http://schemas.openxmlformats.org/officeDocument/2006/relationships/customXml" Target="../ink/ink1446.xml"/><Relationship Id="rId101" Type="http://schemas.openxmlformats.org/officeDocument/2006/relationships/customXml" Target="../ink/ink1447.xml"/><Relationship Id="rId122" Type="http://schemas.openxmlformats.org/officeDocument/2006/relationships/image" Target="../media/image1563.png"/><Relationship Id="rId143" Type="http://schemas.openxmlformats.org/officeDocument/2006/relationships/customXml" Target="../ink/ink1468.xml"/><Relationship Id="rId148" Type="http://schemas.openxmlformats.org/officeDocument/2006/relationships/image" Target="../media/image1576.png"/><Relationship Id="rId164" Type="http://schemas.openxmlformats.org/officeDocument/2006/relationships/customXml" Target="../ink/ink1479.xml"/><Relationship Id="rId169" Type="http://schemas.openxmlformats.org/officeDocument/2006/relationships/image" Target="../media/image1586.png"/><Relationship Id="rId185" Type="http://schemas.openxmlformats.org/officeDocument/2006/relationships/image" Target="../media/image1594.png"/><Relationship Id="rId4" Type="http://schemas.openxmlformats.org/officeDocument/2006/relationships/customXml" Target="../ink/ink1398.xml"/><Relationship Id="rId9" Type="http://schemas.openxmlformats.org/officeDocument/2006/relationships/image" Target="../media/image1508.png"/><Relationship Id="rId180" Type="http://schemas.openxmlformats.org/officeDocument/2006/relationships/customXml" Target="../ink/ink1487.xml"/><Relationship Id="rId26" Type="http://schemas.openxmlformats.org/officeDocument/2006/relationships/customXml" Target="../ink/ink1409.xml"/><Relationship Id="rId47" Type="http://schemas.openxmlformats.org/officeDocument/2006/relationships/image" Target="../media/image1527.png"/><Relationship Id="rId68" Type="http://schemas.openxmlformats.org/officeDocument/2006/relationships/customXml" Target="../ink/ink1430.xml"/><Relationship Id="rId89" Type="http://schemas.openxmlformats.org/officeDocument/2006/relationships/image" Target="../media/image1547.png"/><Relationship Id="rId112" Type="http://schemas.openxmlformats.org/officeDocument/2006/relationships/image" Target="../media/image1558.png"/><Relationship Id="rId133" Type="http://schemas.openxmlformats.org/officeDocument/2006/relationships/customXml" Target="../ink/ink1463.xml"/><Relationship Id="rId154" Type="http://schemas.openxmlformats.org/officeDocument/2006/relationships/image" Target="../media/image1579.png"/><Relationship Id="rId175" Type="http://schemas.openxmlformats.org/officeDocument/2006/relationships/image" Target="../media/image1589.png"/><Relationship Id="rId16" Type="http://schemas.openxmlformats.org/officeDocument/2006/relationships/customXml" Target="../ink/ink1404.xml"/><Relationship Id="rId37" Type="http://schemas.openxmlformats.org/officeDocument/2006/relationships/image" Target="../media/image1522.png"/><Relationship Id="rId58" Type="http://schemas.openxmlformats.org/officeDocument/2006/relationships/customXml" Target="../ink/ink1425.xml"/><Relationship Id="rId79" Type="http://schemas.openxmlformats.org/officeDocument/2006/relationships/image" Target="../media/image1542.png"/><Relationship Id="rId102" Type="http://schemas.openxmlformats.org/officeDocument/2006/relationships/image" Target="../media/image1553.png"/><Relationship Id="rId123" Type="http://schemas.openxmlformats.org/officeDocument/2006/relationships/customXml" Target="../ink/ink1458.xml"/><Relationship Id="rId144" Type="http://schemas.openxmlformats.org/officeDocument/2006/relationships/image" Target="../media/image1574.png"/><Relationship Id="rId90" Type="http://schemas.openxmlformats.org/officeDocument/2006/relationships/customXml" Target="../ink/ink1441.xml"/><Relationship Id="rId165" Type="http://schemas.openxmlformats.org/officeDocument/2006/relationships/image" Target="../media/image1584.png"/><Relationship Id="rId186" Type="http://schemas.openxmlformats.org/officeDocument/2006/relationships/customXml" Target="../ink/ink1490.xml"/><Relationship Id="rId27" Type="http://schemas.openxmlformats.org/officeDocument/2006/relationships/image" Target="../media/image1517.png"/><Relationship Id="rId48" Type="http://schemas.openxmlformats.org/officeDocument/2006/relationships/customXml" Target="../ink/ink1420.xml"/><Relationship Id="rId69" Type="http://schemas.openxmlformats.org/officeDocument/2006/relationships/image" Target="../media/image1537.png"/><Relationship Id="rId113" Type="http://schemas.openxmlformats.org/officeDocument/2006/relationships/customXml" Target="../ink/ink1453.xml"/><Relationship Id="rId134" Type="http://schemas.openxmlformats.org/officeDocument/2006/relationships/image" Target="../media/image1569.png"/><Relationship Id="rId80" Type="http://schemas.openxmlformats.org/officeDocument/2006/relationships/customXml" Target="../ink/ink1436.xml"/><Relationship Id="rId155" Type="http://schemas.openxmlformats.org/officeDocument/2006/relationships/customXml" Target="../ink/ink1474.xml"/><Relationship Id="rId176" Type="http://schemas.openxmlformats.org/officeDocument/2006/relationships/customXml" Target="../ink/ink1485.xml"/><Relationship Id="rId17" Type="http://schemas.openxmlformats.org/officeDocument/2006/relationships/image" Target="../media/image1512.png"/><Relationship Id="rId38" Type="http://schemas.openxmlformats.org/officeDocument/2006/relationships/customXml" Target="../ink/ink1415.xml"/><Relationship Id="rId59" Type="http://schemas.openxmlformats.org/officeDocument/2006/relationships/image" Target="../media/image1532.png"/><Relationship Id="rId103" Type="http://schemas.openxmlformats.org/officeDocument/2006/relationships/customXml" Target="../ink/ink1448.xml"/><Relationship Id="rId124" Type="http://schemas.openxmlformats.org/officeDocument/2006/relationships/image" Target="../media/image1564.png"/><Relationship Id="rId70" Type="http://schemas.openxmlformats.org/officeDocument/2006/relationships/customXml" Target="../ink/ink1431.xml"/><Relationship Id="rId91" Type="http://schemas.openxmlformats.org/officeDocument/2006/relationships/image" Target="../media/image1548.png"/><Relationship Id="rId145" Type="http://schemas.openxmlformats.org/officeDocument/2006/relationships/customXml" Target="../ink/ink1469.xml"/><Relationship Id="rId166" Type="http://schemas.openxmlformats.org/officeDocument/2006/relationships/customXml" Target="../ink/ink1480.xml"/><Relationship Id="rId187" Type="http://schemas.openxmlformats.org/officeDocument/2006/relationships/image" Target="../media/image1595.png"/><Relationship Id="rId1" Type="http://schemas.openxmlformats.org/officeDocument/2006/relationships/slideLayout" Target="../slideLayouts/slideLayout2.xml"/><Relationship Id="rId28" Type="http://schemas.openxmlformats.org/officeDocument/2006/relationships/customXml" Target="../ink/ink1410.xml"/><Relationship Id="rId49" Type="http://schemas.openxmlformats.org/officeDocument/2006/relationships/image" Target="../media/image1528.png"/><Relationship Id="rId114" Type="http://schemas.openxmlformats.org/officeDocument/2006/relationships/image" Target="../media/image1559.png"/><Relationship Id="rId60" Type="http://schemas.openxmlformats.org/officeDocument/2006/relationships/customXml" Target="../ink/ink1426.xml"/><Relationship Id="rId81" Type="http://schemas.openxmlformats.org/officeDocument/2006/relationships/image" Target="../media/image1543.png"/><Relationship Id="rId135" Type="http://schemas.openxmlformats.org/officeDocument/2006/relationships/customXml" Target="../ink/ink1464.xml"/><Relationship Id="rId156" Type="http://schemas.openxmlformats.org/officeDocument/2006/relationships/image" Target="../media/image1580.png"/><Relationship Id="rId177" Type="http://schemas.openxmlformats.org/officeDocument/2006/relationships/image" Target="../media/image1590.png"/></Relationships>
</file>

<file path=ppt/slides/_rels/slide52.xml.rels><?xml version="1.0" encoding="UTF-8" standalone="yes"?>
<Relationships xmlns="http://schemas.openxmlformats.org/package/2006/relationships"><Relationship Id="rId3" Type="http://schemas.openxmlformats.org/officeDocument/2006/relationships/image" Target="../media/image46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54.xml.rels><?xml version="1.0" encoding="UTF-8" standalone="yes"?>
<Relationships xmlns="http://schemas.openxmlformats.org/package/2006/relationships"><Relationship Id="rId117" Type="http://schemas.openxmlformats.org/officeDocument/2006/relationships/customXml" Target="../ink/ink1549.xml"/><Relationship Id="rId21" Type="http://schemas.openxmlformats.org/officeDocument/2006/relationships/customXml" Target="../ink/ink1501.xml"/><Relationship Id="rId63" Type="http://schemas.openxmlformats.org/officeDocument/2006/relationships/customXml" Target="../ink/ink1522.xml"/><Relationship Id="rId159" Type="http://schemas.openxmlformats.org/officeDocument/2006/relationships/customXml" Target="../ink/ink1571.xml"/><Relationship Id="rId170" Type="http://schemas.openxmlformats.org/officeDocument/2006/relationships/image" Target="../media/image1808.png"/><Relationship Id="rId226" Type="http://schemas.openxmlformats.org/officeDocument/2006/relationships/image" Target="../media/image1836.png"/><Relationship Id="rId268" Type="http://schemas.openxmlformats.org/officeDocument/2006/relationships/customXml" Target="../ink/ink1626.xml"/><Relationship Id="rId11" Type="http://schemas.openxmlformats.org/officeDocument/2006/relationships/customXml" Target="../ink/ink1496.xml"/><Relationship Id="rId32" Type="http://schemas.openxmlformats.org/officeDocument/2006/relationships/image" Target="../media/image1740.png"/><Relationship Id="rId53" Type="http://schemas.openxmlformats.org/officeDocument/2006/relationships/customXml" Target="../ink/ink1517.xml"/><Relationship Id="rId74" Type="http://schemas.openxmlformats.org/officeDocument/2006/relationships/image" Target="../media/image1761.png"/><Relationship Id="rId128" Type="http://schemas.openxmlformats.org/officeDocument/2006/relationships/image" Target="../media/image1787.png"/><Relationship Id="rId149" Type="http://schemas.openxmlformats.org/officeDocument/2006/relationships/customXml" Target="../ink/ink1566.xml"/><Relationship Id="rId5" Type="http://schemas.openxmlformats.org/officeDocument/2006/relationships/customXml" Target="../ink/ink1493.xml"/><Relationship Id="rId95" Type="http://schemas.openxmlformats.org/officeDocument/2006/relationships/customXml" Target="../ink/ink1538.xml"/><Relationship Id="rId160" Type="http://schemas.openxmlformats.org/officeDocument/2006/relationships/image" Target="../media/image1803.png"/><Relationship Id="rId181" Type="http://schemas.openxmlformats.org/officeDocument/2006/relationships/customXml" Target="../ink/ink1582.xml"/><Relationship Id="rId216" Type="http://schemas.openxmlformats.org/officeDocument/2006/relationships/image" Target="../media/image1831.png"/><Relationship Id="rId237" Type="http://schemas.openxmlformats.org/officeDocument/2006/relationships/image" Target="../media/image1841.png"/><Relationship Id="rId258" Type="http://schemas.openxmlformats.org/officeDocument/2006/relationships/customXml" Target="../ink/ink1621.xml"/><Relationship Id="rId22" Type="http://schemas.openxmlformats.org/officeDocument/2006/relationships/image" Target="../media/image1735.png"/><Relationship Id="rId43" Type="http://schemas.openxmlformats.org/officeDocument/2006/relationships/customXml" Target="../ink/ink1512.xml"/><Relationship Id="rId64" Type="http://schemas.openxmlformats.org/officeDocument/2006/relationships/image" Target="../media/image1756.png"/><Relationship Id="rId118" Type="http://schemas.openxmlformats.org/officeDocument/2006/relationships/image" Target="../media/image1783.png"/><Relationship Id="rId139" Type="http://schemas.openxmlformats.org/officeDocument/2006/relationships/customXml" Target="../ink/ink1561.xml"/><Relationship Id="rId85" Type="http://schemas.openxmlformats.org/officeDocument/2006/relationships/customXml" Target="../ink/ink1533.xml"/><Relationship Id="rId150" Type="http://schemas.openxmlformats.org/officeDocument/2006/relationships/image" Target="../media/image1798.png"/><Relationship Id="rId171" Type="http://schemas.openxmlformats.org/officeDocument/2006/relationships/customXml" Target="../ink/ink1577.xml"/><Relationship Id="rId192" Type="http://schemas.openxmlformats.org/officeDocument/2006/relationships/image" Target="../media/image1819.png"/><Relationship Id="rId206" Type="http://schemas.openxmlformats.org/officeDocument/2006/relationships/image" Target="../media/image1826.png"/><Relationship Id="rId227" Type="http://schemas.openxmlformats.org/officeDocument/2006/relationships/customXml" Target="../ink/ink1605.xml"/><Relationship Id="rId248" Type="http://schemas.openxmlformats.org/officeDocument/2006/relationships/customXml" Target="../ink/ink1616.xml"/><Relationship Id="rId269" Type="http://schemas.openxmlformats.org/officeDocument/2006/relationships/image" Target="../media/image1857.png"/><Relationship Id="rId12" Type="http://schemas.openxmlformats.org/officeDocument/2006/relationships/image" Target="../media/image1730.png"/><Relationship Id="rId33" Type="http://schemas.openxmlformats.org/officeDocument/2006/relationships/customXml" Target="../ink/ink1507.xml"/><Relationship Id="rId108" Type="http://schemas.openxmlformats.org/officeDocument/2006/relationships/image" Target="../media/image1778.png"/><Relationship Id="rId129" Type="http://schemas.openxmlformats.org/officeDocument/2006/relationships/customXml" Target="../ink/ink1556.xml"/><Relationship Id="rId54" Type="http://schemas.openxmlformats.org/officeDocument/2006/relationships/image" Target="../media/image1751.png"/><Relationship Id="rId75" Type="http://schemas.openxmlformats.org/officeDocument/2006/relationships/customXml" Target="../ink/ink1528.xml"/><Relationship Id="rId96" Type="http://schemas.openxmlformats.org/officeDocument/2006/relationships/image" Target="../media/image1772.png"/><Relationship Id="rId140" Type="http://schemas.openxmlformats.org/officeDocument/2006/relationships/image" Target="../media/image1793.png"/><Relationship Id="rId161" Type="http://schemas.openxmlformats.org/officeDocument/2006/relationships/customXml" Target="../ink/ink1572.xml"/><Relationship Id="rId182" Type="http://schemas.openxmlformats.org/officeDocument/2006/relationships/image" Target="../media/image1814.png"/><Relationship Id="rId217" Type="http://schemas.openxmlformats.org/officeDocument/2006/relationships/customXml" Target="../ink/ink1600.xml"/><Relationship Id="rId6" Type="http://schemas.openxmlformats.org/officeDocument/2006/relationships/image" Target="../media/image1727.png"/><Relationship Id="rId238" Type="http://schemas.openxmlformats.org/officeDocument/2006/relationships/customXml" Target="../ink/ink1611.xml"/><Relationship Id="rId259" Type="http://schemas.openxmlformats.org/officeDocument/2006/relationships/image" Target="../media/image1852.png"/><Relationship Id="rId23" Type="http://schemas.openxmlformats.org/officeDocument/2006/relationships/customXml" Target="../ink/ink1502.xml"/><Relationship Id="rId119" Type="http://schemas.openxmlformats.org/officeDocument/2006/relationships/customXml" Target="../ink/ink1550.xml"/><Relationship Id="rId270" Type="http://schemas.openxmlformats.org/officeDocument/2006/relationships/customXml" Target="../ink/ink1627.xml"/><Relationship Id="rId44" Type="http://schemas.openxmlformats.org/officeDocument/2006/relationships/image" Target="../media/image1746.png"/><Relationship Id="rId65" Type="http://schemas.openxmlformats.org/officeDocument/2006/relationships/customXml" Target="../ink/ink1523.xml"/><Relationship Id="rId86" Type="http://schemas.openxmlformats.org/officeDocument/2006/relationships/image" Target="../media/image1767.png"/><Relationship Id="rId130" Type="http://schemas.openxmlformats.org/officeDocument/2006/relationships/image" Target="../media/image1788.png"/><Relationship Id="rId151" Type="http://schemas.openxmlformats.org/officeDocument/2006/relationships/customXml" Target="../ink/ink1567.xml"/><Relationship Id="rId172" Type="http://schemas.openxmlformats.org/officeDocument/2006/relationships/image" Target="../media/image1809.png"/><Relationship Id="rId193" Type="http://schemas.openxmlformats.org/officeDocument/2006/relationships/customXml" Target="../ink/ink1588.xml"/><Relationship Id="rId207" Type="http://schemas.openxmlformats.org/officeDocument/2006/relationships/customXml" Target="../ink/ink1595.xml"/><Relationship Id="rId228" Type="http://schemas.openxmlformats.org/officeDocument/2006/relationships/image" Target="../media/image1837.png"/><Relationship Id="rId249" Type="http://schemas.openxmlformats.org/officeDocument/2006/relationships/image" Target="../media/image1847.png"/><Relationship Id="rId13" Type="http://schemas.openxmlformats.org/officeDocument/2006/relationships/customXml" Target="../ink/ink1497.xml"/><Relationship Id="rId109" Type="http://schemas.openxmlformats.org/officeDocument/2006/relationships/customXml" Target="../ink/ink1545.xml"/><Relationship Id="rId260" Type="http://schemas.openxmlformats.org/officeDocument/2006/relationships/customXml" Target="../ink/ink1622.xml"/><Relationship Id="rId34" Type="http://schemas.openxmlformats.org/officeDocument/2006/relationships/image" Target="../media/image1741.png"/><Relationship Id="rId55" Type="http://schemas.openxmlformats.org/officeDocument/2006/relationships/customXml" Target="../ink/ink1518.xml"/><Relationship Id="rId76" Type="http://schemas.openxmlformats.org/officeDocument/2006/relationships/image" Target="../media/image1762.png"/><Relationship Id="rId97" Type="http://schemas.openxmlformats.org/officeDocument/2006/relationships/customXml" Target="../ink/ink1539.xml"/><Relationship Id="rId120" Type="http://schemas.openxmlformats.org/officeDocument/2006/relationships/image" Target="../media/image1784.png"/><Relationship Id="rId141" Type="http://schemas.openxmlformats.org/officeDocument/2006/relationships/customXml" Target="../ink/ink1562.xml"/><Relationship Id="rId7" Type="http://schemas.openxmlformats.org/officeDocument/2006/relationships/customXml" Target="../ink/ink1494.xml"/><Relationship Id="rId162" Type="http://schemas.openxmlformats.org/officeDocument/2006/relationships/image" Target="../media/image1804.png"/><Relationship Id="rId183" Type="http://schemas.openxmlformats.org/officeDocument/2006/relationships/customXml" Target="../ink/ink1583.xml"/><Relationship Id="rId218" Type="http://schemas.openxmlformats.org/officeDocument/2006/relationships/image" Target="../media/image1832.png"/><Relationship Id="rId239" Type="http://schemas.openxmlformats.org/officeDocument/2006/relationships/image" Target="../media/image1842.png"/><Relationship Id="rId250" Type="http://schemas.openxmlformats.org/officeDocument/2006/relationships/customXml" Target="../ink/ink1617.xml"/><Relationship Id="rId24" Type="http://schemas.openxmlformats.org/officeDocument/2006/relationships/image" Target="../media/image1736.png"/><Relationship Id="rId45" Type="http://schemas.openxmlformats.org/officeDocument/2006/relationships/customXml" Target="../ink/ink1513.xml"/><Relationship Id="rId66" Type="http://schemas.openxmlformats.org/officeDocument/2006/relationships/image" Target="../media/image1757.png"/><Relationship Id="rId87" Type="http://schemas.openxmlformats.org/officeDocument/2006/relationships/customXml" Target="../ink/ink1534.xml"/><Relationship Id="rId110" Type="http://schemas.openxmlformats.org/officeDocument/2006/relationships/image" Target="../media/image1779.png"/><Relationship Id="rId131" Type="http://schemas.openxmlformats.org/officeDocument/2006/relationships/customXml" Target="../ink/ink1557.xml"/><Relationship Id="rId152" Type="http://schemas.openxmlformats.org/officeDocument/2006/relationships/image" Target="../media/image1799.png"/><Relationship Id="rId173" Type="http://schemas.openxmlformats.org/officeDocument/2006/relationships/customXml" Target="../ink/ink1578.xml"/><Relationship Id="rId194" Type="http://schemas.openxmlformats.org/officeDocument/2006/relationships/image" Target="../media/image1820.png"/><Relationship Id="rId208" Type="http://schemas.openxmlformats.org/officeDocument/2006/relationships/image" Target="../media/image1827.png"/><Relationship Id="rId229" Type="http://schemas.openxmlformats.org/officeDocument/2006/relationships/customXml" Target="../ink/ink1606.xml"/><Relationship Id="rId240" Type="http://schemas.openxmlformats.org/officeDocument/2006/relationships/customXml" Target="../ink/ink1612.xml"/><Relationship Id="rId261" Type="http://schemas.openxmlformats.org/officeDocument/2006/relationships/image" Target="../media/image1853.png"/><Relationship Id="rId14" Type="http://schemas.openxmlformats.org/officeDocument/2006/relationships/image" Target="../media/image1731.png"/><Relationship Id="rId35" Type="http://schemas.openxmlformats.org/officeDocument/2006/relationships/customXml" Target="../ink/ink1508.xml"/><Relationship Id="rId56" Type="http://schemas.openxmlformats.org/officeDocument/2006/relationships/image" Target="../media/image1752.png"/><Relationship Id="rId77" Type="http://schemas.openxmlformats.org/officeDocument/2006/relationships/customXml" Target="../ink/ink1529.xml"/><Relationship Id="rId100" Type="http://schemas.openxmlformats.org/officeDocument/2006/relationships/image" Target="../media/image1774.png"/><Relationship Id="rId8" Type="http://schemas.openxmlformats.org/officeDocument/2006/relationships/image" Target="../media/image1728.png"/><Relationship Id="rId98" Type="http://schemas.openxmlformats.org/officeDocument/2006/relationships/image" Target="../media/image1773.png"/><Relationship Id="rId121" Type="http://schemas.openxmlformats.org/officeDocument/2006/relationships/customXml" Target="../ink/ink1551.xml"/><Relationship Id="rId142" Type="http://schemas.openxmlformats.org/officeDocument/2006/relationships/image" Target="../media/image1794.png"/><Relationship Id="rId163" Type="http://schemas.openxmlformats.org/officeDocument/2006/relationships/customXml" Target="../ink/ink1573.xml"/><Relationship Id="rId184" Type="http://schemas.openxmlformats.org/officeDocument/2006/relationships/image" Target="../media/image1815.png"/><Relationship Id="rId219" Type="http://schemas.openxmlformats.org/officeDocument/2006/relationships/customXml" Target="../ink/ink1601.xml"/><Relationship Id="rId230" Type="http://schemas.openxmlformats.org/officeDocument/2006/relationships/customXml" Target="../ink/ink1607.xml"/><Relationship Id="rId251" Type="http://schemas.openxmlformats.org/officeDocument/2006/relationships/image" Target="../media/image1848.png"/><Relationship Id="rId25" Type="http://schemas.openxmlformats.org/officeDocument/2006/relationships/customXml" Target="../ink/ink1503.xml"/><Relationship Id="rId46" Type="http://schemas.openxmlformats.org/officeDocument/2006/relationships/image" Target="../media/image1747.png"/><Relationship Id="rId67" Type="http://schemas.openxmlformats.org/officeDocument/2006/relationships/customXml" Target="../ink/ink1524.xml"/><Relationship Id="rId88" Type="http://schemas.openxmlformats.org/officeDocument/2006/relationships/image" Target="../media/image1768.png"/><Relationship Id="rId111" Type="http://schemas.openxmlformats.org/officeDocument/2006/relationships/customXml" Target="../ink/ink1546.xml"/><Relationship Id="rId132" Type="http://schemas.openxmlformats.org/officeDocument/2006/relationships/image" Target="../media/image1789.png"/><Relationship Id="rId153" Type="http://schemas.openxmlformats.org/officeDocument/2006/relationships/customXml" Target="../ink/ink1568.xml"/><Relationship Id="rId174" Type="http://schemas.openxmlformats.org/officeDocument/2006/relationships/image" Target="../media/image1810.png"/><Relationship Id="rId195" Type="http://schemas.openxmlformats.org/officeDocument/2006/relationships/customXml" Target="../ink/ink1589.xml"/><Relationship Id="rId209" Type="http://schemas.openxmlformats.org/officeDocument/2006/relationships/customXml" Target="../ink/ink1596.xml"/><Relationship Id="rId220" Type="http://schemas.openxmlformats.org/officeDocument/2006/relationships/image" Target="../media/image1833.png"/><Relationship Id="rId241" Type="http://schemas.openxmlformats.org/officeDocument/2006/relationships/image" Target="../media/image1843.png"/><Relationship Id="rId15" Type="http://schemas.openxmlformats.org/officeDocument/2006/relationships/customXml" Target="../ink/ink1498.xml"/><Relationship Id="rId36" Type="http://schemas.openxmlformats.org/officeDocument/2006/relationships/image" Target="../media/image1742.png"/><Relationship Id="rId57" Type="http://schemas.openxmlformats.org/officeDocument/2006/relationships/customXml" Target="../ink/ink1519.xml"/><Relationship Id="rId262" Type="http://schemas.openxmlformats.org/officeDocument/2006/relationships/customXml" Target="../ink/ink1623.xml"/><Relationship Id="rId78" Type="http://schemas.openxmlformats.org/officeDocument/2006/relationships/image" Target="../media/image1763.png"/><Relationship Id="rId99" Type="http://schemas.openxmlformats.org/officeDocument/2006/relationships/customXml" Target="../ink/ink1540.xml"/><Relationship Id="rId101" Type="http://schemas.openxmlformats.org/officeDocument/2006/relationships/customXml" Target="../ink/ink1541.xml"/><Relationship Id="rId122" Type="http://schemas.openxmlformats.org/officeDocument/2006/relationships/customXml" Target="../ink/ink1552.xml"/><Relationship Id="rId143" Type="http://schemas.openxmlformats.org/officeDocument/2006/relationships/customXml" Target="../ink/ink1563.xml"/><Relationship Id="rId164" Type="http://schemas.openxmlformats.org/officeDocument/2006/relationships/image" Target="../media/image1805.png"/><Relationship Id="rId185" Type="http://schemas.openxmlformats.org/officeDocument/2006/relationships/customXml" Target="../ink/ink1584.xml"/><Relationship Id="rId9" Type="http://schemas.openxmlformats.org/officeDocument/2006/relationships/customXml" Target="../ink/ink1495.xml"/><Relationship Id="rId210" Type="http://schemas.openxmlformats.org/officeDocument/2006/relationships/image" Target="../media/image1828.png"/><Relationship Id="rId26" Type="http://schemas.openxmlformats.org/officeDocument/2006/relationships/image" Target="../media/image1737.png"/><Relationship Id="rId231" Type="http://schemas.openxmlformats.org/officeDocument/2006/relationships/image" Target="../media/image1838.png"/><Relationship Id="rId252" Type="http://schemas.openxmlformats.org/officeDocument/2006/relationships/customXml" Target="../ink/ink1618.xml"/><Relationship Id="rId47" Type="http://schemas.openxmlformats.org/officeDocument/2006/relationships/customXml" Target="../ink/ink1514.xml"/><Relationship Id="rId68" Type="http://schemas.openxmlformats.org/officeDocument/2006/relationships/image" Target="../media/image1758.png"/><Relationship Id="rId89" Type="http://schemas.openxmlformats.org/officeDocument/2006/relationships/customXml" Target="../ink/ink1535.xml"/><Relationship Id="rId112" Type="http://schemas.openxmlformats.org/officeDocument/2006/relationships/image" Target="../media/image1780.png"/><Relationship Id="rId133" Type="http://schemas.openxmlformats.org/officeDocument/2006/relationships/customXml" Target="../ink/ink1558.xml"/><Relationship Id="rId154" Type="http://schemas.openxmlformats.org/officeDocument/2006/relationships/image" Target="../media/image1800.png"/><Relationship Id="rId175" Type="http://schemas.openxmlformats.org/officeDocument/2006/relationships/customXml" Target="../ink/ink1579.xml"/><Relationship Id="rId196" Type="http://schemas.openxmlformats.org/officeDocument/2006/relationships/image" Target="../media/image1821.png"/><Relationship Id="rId200" Type="http://schemas.openxmlformats.org/officeDocument/2006/relationships/image" Target="../media/image1823.png"/><Relationship Id="rId16" Type="http://schemas.openxmlformats.org/officeDocument/2006/relationships/image" Target="../media/image1732.png"/><Relationship Id="rId221" Type="http://schemas.openxmlformats.org/officeDocument/2006/relationships/customXml" Target="../ink/ink1602.xml"/><Relationship Id="rId242" Type="http://schemas.openxmlformats.org/officeDocument/2006/relationships/customXml" Target="../ink/ink1613.xml"/><Relationship Id="rId263" Type="http://schemas.openxmlformats.org/officeDocument/2006/relationships/image" Target="../media/image1854.png"/><Relationship Id="rId37" Type="http://schemas.openxmlformats.org/officeDocument/2006/relationships/customXml" Target="../ink/ink1509.xml"/><Relationship Id="rId58" Type="http://schemas.openxmlformats.org/officeDocument/2006/relationships/image" Target="../media/image1753.png"/><Relationship Id="rId79" Type="http://schemas.openxmlformats.org/officeDocument/2006/relationships/customXml" Target="../ink/ink1530.xml"/><Relationship Id="rId102" Type="http://schemas.openxmlformats.org/officeDocument/2006/relationships/image" Target="../media/image1775.png"/><Relationship Id="rId123" Type="http://schemas.openxmlformats.org/officeDocument/2006/relationships/image" Target="../media/image1785.png"/><Relationship Id="rId144" Type="http://schemas.openxmlformats.org/officeDocument/2006/relationships/image" Target="../media/image1795.png"/><Relationship Id="rId90" Type="http://schemas.openxmlformats.org/officeDocument/2006/relationships/image" Target="../media/image1769.png"/><Relationship Id="rId165" Type="http://schemas.openxmlformats.org/officeDocument/2006/relationships/customXml" Target="../ink/ink1574.xml"/><Relationship Id="rId186" Type="http://schemas.openxmlformats.org/officeDocument/2006/relationships/image" Target="../media/image1816.png"/><Relationship Id="rId211" Type="http://schemas.openxmlformats.org/officeDocument/2006/relationships/customXml" Target="../ink/ink1597.xml"/><Relationship Id="rId232" Type="http://schemas.openxmlformats.org/officeDocument/2006/relationships/customXml" Target="../ink/ink1608.xml"/><Relationship Id="rId253" Type="http://schemas.openxmlformats.org/officeDocument/2006/relationships/image" Target="../media/image1849.png"/><Relationship Id="rId27" Type="http://schemas.openxmlformats.org/officeDocument/2006/relationships/customXml" Target="../ink/ink1504.xml"/><Relationship Id="rId48" Type="http://schemas.openxmlformats.org/officeDocument/2006/relationships/image" Target="../media/image1748.png"/><Relationship Id="rId69" Type="http://schemas.openxmlformats.org/officeDocument/2006/relationships/customXml" Target="../ink/ink1525.xml"/><Relationship Id="rId113" Type="http://schemas.openxmlformats.org/officeDocument/2006/relationships/customXml" Target="../ink/ink1547.xml"/><Relationship Id="rId134" Type="http://schemas.openxmlformats.org/officeDocument/2006/relationships/image" Target="../media/image1790.png"/><Relationship Id="rId80" Type="http://schemas.openxmlformats.org/officeDocument/2006/relationships/image" Target="../media/image1764.png"/><Relationship Id="rId155" Type="http://schemas.openxmlformats.org/officeDocument/2006/relationships/customXml" Target="../ink/ink1569.xml"/><Relationship Id="rId176" Type="http://schemas.openxmlformats.org/officeDocument/2006/relationships/image" Target="../media/image1811.png"/><Relationship Id="rId197" Type="http://schemas.openxmlformats.org/officeDocument/2006/relationships/customXml" Target="../ink/ink1590.xml"/><Relationship Id="rId201" Type="http://schemas.openxmlformats.org/officeDocument/2006/relationships/customXml" Target="../ink/ink1592.xml"/><Relationship Id="rId222" Type="http://schemas.openxmlformats.org/officeDocument/2006/relationships/image" Target="../media/image1834.png"/><Relationship Id="rId243" Type="http://schemas.openxmlformats.org/officeDocument/2006/relationships/image" Target="../media/image1844.png"/><Relationship Id="rId264" Type="http://schemas.openxmlformats.org/officeDocument/2006/relationships/customXml" Target="../ink/ink1624.xml"/><Relationship Id="rId17" Type="http://schemas.openxmlformats.org/officeDocument/2006/relationships/customXml" Target="../ink/ink1499.xml"/><Relationship Id="rId38" Type="http://schemas.openxmlformats.org/officeDocument/2006/relationships/image" Target="../media/image1743.png"/><Relationship Id="rId59" Type="http://schemas.openxmlformats.org/officeDocument/2006/relationships/customXml" Target="../ink/ink1520.xml"/><Relationship Id="rId103" Type="http://schemas.openxmlformats.org/officeDocument/2006/relationships/customXml" Target="../ink/ink1542.xml"/><Relationship Id="rId124" Type="http://schemas.openxmlformats.org/officeDocument/2006/relationships/customXml" Target="../ink/ink1553.xml"/><Relationship Id="rId70" Type="http://schemas.openxmlformats.org/officeDocument/2006/relationships/image" Target="../media/image1759.png"/><Relationship Id="rId91" Type="http://schemas.openxmlformats.org/officeDocument/2006/relationships/customXml" Target="../ink/ink1536.xml"/><Relationship Id="rId145" Type="http://schemas.openxmlformats.org/officeDocument/2006/relationships/customXml" Target="../ink/ink1564.xml"/><Relationship Id="rId166" Type="http://schemas.openxmlformats.org/officeDocument/2006/relationships/image" Target="../media/image1806.png"/><Relationship Id="rId187" Type="http://schemas.openxmlformats.org/officeDocument/2006/relationships/customXml" Target="../ink/ink1585.xml"/><Relationship Id="rId1" Type="http://schemas.openxmlformats.org/officeDocument/2006/relationships/slideLayout" Target="../slideLayouts/slideLayout2.xml"/><Relationship Id="rId212" Type="http://schemas.openxmlformats.org/officeDocument/2006/relationships/image" Target="../media/image1829.png"/><Relationship Id="rId233" Type="http://schemas.openxmlformats.org/officeDocument/2006/relationships/image" Target="../media/image1839.png"/><Relationship Id="rId254" Type="http://schemas.openxmlformats.org/officeDocument/2006/relationships/customXml" Target="../ink/ink1619.xml"/><Relationship Id="rId28" Type="http://schemas.openxmlformats.org/officeDocument/2006/relationships/image" Target="../media/image1738.png"/><Relationship Id="rId49" Type="http://schemas.openxmlformats.org/officeDocument/2006/relationships/customXml" Target="../ink/ink1515.xml"/><Relationship Id="rId114" Type="http://schemas.openxmlformats.org/officeDocument/2006/relationships/image" Target="../media/image1781.png"/><Relationship Id="rId60" Type="http://schemas.openxmlformats.org/officeDocument/2006/relationships/image" Target="../media/image1754.png"/><Relationship Id="rId81" Type="http://schemas.openxmlformats.org/officeDocument/2006/relationships/customXml" Target="../ink/ink1531.xml"/><Relationship Id="rId135" Type="http://schemas.openxmlformats.org/officeDocument/2006/relationships/customXml" Target="../ink/ink1559.xml"/><Relationship Id="rId156" Type="http://schemas.openxmlformats.org/officeDocument/2006/relationships/image" Target="../media/image1801.png"/><Relationship Id="rId177" Type="http://schemas.openxmlformats.org/officeDocument/2006/relationships/customXml" Target="../ink/ink1580.xml"/><Relationship Id="rId198" Type="http://schemas.openxmlformats.org/officeDocument/2006/relationships/image" Target="../media/image1822.png"/><Relationship Id="rId202" Type="http://schemas.openxmlformats.org/officeDocument/2006/relationships/image" Target="../media/image1824.png"/><Relationship Id="rId223" Type="http://schemas.openxmlformats.org/officeDocument/2006/relationships/customXml" Target="../ink/ink1603.xml"/><Relationship Id="rId244" Type="http://schemas.openxmlformats.org/officeDocument/2006/relationships/customXml" Target="../ink/ink1614.xml"/><Relationship Id="rId18" Type="http://schemas.openxmlformats.org/officeDocument/2006/relationships/image" Target="../media/image1733.png"/><Relationship Id="rId39" Type="http://schemas.openxmlformats.org/officeDocument/2006/relationships/customXml" Target="../ink/ink1510.xml"/><Relationship Id="rId265" Type="http://schemas.openxmlformats.org/officeDocument/2006/relationships/image" Target="../media/image1855.png"/><Relationship Id="rId50" Type="http://schemas.openxmlformats.org/officeDocument/2006/relationships/image" Target="../media/image1749.png"/><Relationship Id="rId104" Type="http://schemas.openxmlformats.org/officeDocument/2006/relationships/image" Target="../media/image1776.png"/><Relationship Id="rId125" Type="http://schemas.openxmlformats.org/officeDocument/2006/relationships/image" Target="../media/image1786.png"/><Relationship Id="rId146" Type="http://schemas.openxmlformats.org/officeDocument/2006/relationships/image" Target="../media/image1796.png"/><Relationship Id="rId167" Type="http://schemas.openxmlformats.org/officeDocument/2006/relationships/customXml" Target="../ink/ink1575.xml"/><Relationship Id="rId188" Type="http://schemas.openxmlformats.org/officeDocument/2006/relationships/image" Target="../media/image1817.png"/><Relationship Id="rId71" Type="http://schemas.openxmlformats.org/officeDocument/2006/relationships/customXml" Target="../ink/ink1526.xml"/><Relationship Id="rId92" Type="http://schemas.openxmlformats.org/officeDocument/2006/relationships/image" Target="../media/image1770.png"/><Relationship Id="rId213" Type="http://schemas.openxmlformats.org/officeDocument/2006/relationships/customXml" Target="../ink/ink1598.xml"/><Relationship Id="rId234" Type="http://schemas.openxmlformats.org/officeDocument/2006/relationships/customXml" Target="../ink/ink1609.xml"/><Relationship Id="rId2" Type="http://schemas.openxmlformats.org/officeDocument/2006/relationships/image" Target="../media/image472.png"/><Relationship Id="rId29" Type="http://schemas.openxmlformats.org/officeDocument/2006/relationships/customXml" Target="../ink/ink1505.xml"/><Relationship Id="rId255" Type="http://schemas.openxmlformats.org/officeDocument/2006/relationships/image" Target="../media/image1850.png"/><Relationship Id="rId40" Type="http://schemas.openxmlformats.org/officeDocument/2006/relationships/image" Target="../media/image1744.png"/><Relationship Id="rId115" Type="http://schemas.openxmlformats.org/officeDocument/2006/relationships/customXml" Target="../ink/ink1548.xml"/><Relationship Id="rId136" Type="http://schemas.openxmlformats.org/officeDocument/2006/relationships/image" Target="../media/image1791.png"/><Relationship Id="rId157" Type="http://schemas.openxmlformats.org/officeDocument/2006/relationships/customXml" Target="../ink/ink1570.xml"/><Relationship Id="rId178" Type="http://schemas.openxmlformats.org/officeDocument/2006/relationships/image" Target="../media/image1812.png"/><Relationship Id="rId61" Type="http://schemas.openxmlformats.org/officeDocument/2006/relationships/customXml" Target="../ink/ink1521.xml"/><Relationship Id="rId82" Type="http://schemas.openxmlformats.org/officeDocument/2006/relationships/image" Target="../media/image1765.png"/><Relationship Id="rId199" Type="http://schemas.openxmlformats.org/officeDocument/2006/relationships/customXml" Target="../ink/ink1591.xml"/><Relationship Id="rId203" Type="http://schemas.openxmlformats.org/officeDocument/2006/relationships/customXml" Target="../ink/ink1593.xml"/><Relationship Id="rId19" Type="http://schemas.openxmlformats.org/officeDocument/2006/relationships/customXml" Target="../ink/ink1500.xml"/><Relationship Id="rId224" Type="http://schemas.openxmlformats.org/officeDocument/2006/relationships/image" Target="../media/image1835.png"/><Relationship Id="rId245" Type="http://schemas.openxmlformats.org/officeDocument/2006/relationships/image" Target="../media/image1845.png"/><Relationship Id="rId266" Type="http://schemas.openxmlformats.org/officeDocument/2006/relationships/customXml" Target="../ink/ink1625.xml"/><Relationship Id="rId30" Type="http://schemas.openxmlformats.org/officeDocument/2006/relationships/image" Target="../media/image474.png"/><Relationship Id="rId105" Type="http://schemas.openxmlformats.org/officeDocument/2006/relationships/customXml" Target="../ink/ink1543.xml"/><Relationship Id="rId126" Type="http://schemas.openxmlformats.org/officeDocument/2006/relationships/customXml" Target="../ink/ink1554.xml"/><Relationship Id="rId147" Type="http://schemas.openxmlformats.org/officeDocument/2006/relationships/customXml" Target="../ink/ink1565.xml"/><Relationship Id="rId168" Type="http://schemas.openxmlformats.org/officeDocument/2006/relationships/image" Target="../media/image1807.png"/><Relationship Id="rId51" Type="http://schemas.openxmlformats.org/officeDocument/2006/relationships/customXml" Target="../ink/ink1516.xml"/><Relationship Id="rId72" Type="http://schemas.openxmlformats.org/officeDocument/2006/relationships/image" Target="../media/image1760.png"/><Relationship Id="rId93" Type="http://schemas.openxmlformats.org/officeDocument/2006/relationships/customXml" Target="../ink/ink1537.xml"/><Relationship Id="rId189" Type="http://schemas.openxmlformats.org/officeDocument/2006/relationships/customXml" Target="../ink/ink1586.xml"/><Relationship Id="rId3" Type="http://schemas.openxmlformats.org/officeDocument/2006/relationships/customXml" Target="../ink/ink1492.xml"/><Relationship Id="rId214" Type="http://schemas.openxmlformats.org/officeDocument/2006/relationships/image" Target="../media/image1830.png"/><Relationship Id="rId235" Type="http://schemas.openxmlformats.org/officeDocument/2006/relationships/image" Target="../media/image1840.png"/><Relationship Id="rId256" Type="http://schemas.openxmlformats.org/officeDocument/2006/relationships/customXml" Target="../ink/ink1620.xml"/><Relationship Id="rId116" Type="http://schemas.openxmlformats.org/officeDocument/2006/relationships/image" Target="../media/image1782.png"/><Relationship Id="rId137" Type="http://schemas.openxmlformats.org/officeDocument/2006/relationships/customXml" Target="../ink/ink1560.xml"/><Relationship Id="rId158" Type="http://schemas.openxmlformats.org/officeDocument/2006/relationships/image" Target="../media/image1802.png"/><Relationship Id="rId20" Type="http://schemas.openxmlformats.org/officeDocument/2006/relationships/image" Target="../media/image473.png"/><Relationship Id="rId41" Type="http://schemas.openxmlformats.org/officeDocument/2006/relationships/customXml" Target="../ink/ink1511.xml"/><Relationship Id="rId62" Type="http://schemas.openxmlformats.org/officeDocument/2006/relationships/image" Target="../media/image1755.png"/><Relationship Id="rId83" Type="http://schemas.openxmlformats.org/officeDocument/2006/relationships/customXml" Target="../ink/ink1532.xml"/><Relationship Id="rId179" Type="http://schemas.openxmlformats.org/officeDocument/2006/relationships/customXml" Target="../ink/ink1581.xml"/><Relationship Id="rId190" Type="http://schemas.openxmlformats.org/officeDocument/2006/relationships/image" Target="../media/image1818.png"/><Relationship Id="rId204" Type="http://schemas.openxmlformats.org/officeDocument/2006/relationships/image" Target="../media/image1825.png"/><Relationship Id="rId225" Type="http://schemas.openxmlformats.org/officeDocument/2006/relationships/customXml" Target="../ink/ink1604.xml"/><Relationship Id="rId246" Type="http://schemas.openxmlformats.org/officeDocument/2006/relationships/customXml" Target="../ink/ink1615.xml"/><Relationship Id="rId267" Type="http://schemas.openxmlformats.org/officeDocument/2006/relationships/image" Target="../media/image1856.png"/><Relationship Id="rId106" Type="http://schemas.openxmlformats.org/officeDocument/2006/relationships/image" Target="../media/image1777.png"/><Relationship Id="rId127" Type="http://schemas.openxmlformats.org/officeDocument/2006/relationships/customXml" Target="../ink/ink1555.xml"/><Relationship Id="rId10" Type="http://schemas.openxmlformats.org/officeDocument/2006/relationships/image" Target="../media/image1729.png"/><Relationship Id="rId31" Type="http://schemas.openxmlformats.org/officeDocument/2006/relationships/customXml" Target="../ink/ink1506.xml"/><Relationship Id="rId52" Type="http://schemas.openxmlformats.org/officeDocument/2006/relationships/image" Target="../media/image1750.png"/><Relationship Id="rId73" Type="http://schemas.openxmlformats.org/officeDocument/2006/relationships/customXml" Target="../ink/ink1527.xml"/><Relationship Id="rId94" Type="http://schemas.openxmlformats.org/officeDocument/2006/relationships/image" Target="../media/image1771.png"/><Relationship Id="rId148" Type="http://schemas.openxmlformats.org/officeDocument/2006/relationships/image" Target="../media/image1797.png"/><Relationship Id="rId169" Type="http://schemas.openxmlformats.org/officeDocument/2006/relationships/customXml" Target="../ink/ink1576.xml"/><Relationship Id="rId4" Type="http://schemas.openxmlformats.org/officeDocument/2006/relationships/image" Target="../media/image1726.png"/><Relationship Id="rId180" Type="http://schemas.openxmlformats.org/officeDocument/2006/relationships/image" Target="../media/image1813.png"/><Relationship Id="rId215" Type="http://schemas.openxmlformats.org/officeDocument/2006/relationships/customXml" Target="../ink/ink1599.xml"/><Relationship Id="rId236" Type="http://schemas.openxmlformats.org/officeDocument/2006/relationships/customXml" Target="../ink/ink1610.xml"/><Relationship Id="rId257" Type="http://schemas.openxmlformats.org/officeDocument/2006/relationships/image" Target="../media/image1851.png"/><Relationship Id="rId42" Type="http://schemas.openxmlformats.org/officeDocument/2006/relationships/image" Target="../media/image1745.png"/><Relationship Id="rId84" Type="http://schemas.openxmlformats.org/officeDocument/2006/relationships/image" Target="../media/image1766.png"/><Relationship Id="rId138" Type="http://schemas.openxmlformats.org/officeDocument/2006/relationships/image" Target="../media/image1792.png"/><Relationship Id="rId191" Type="http://schemas.openxmlformats.org/officeDocument/2006/relationships/customXml" Target="../ink/ink1587.xml"/><Relationship Id="rId205" Type="http://schemas.openxmlformats.org/officeDocument/2006/relationships/customXml" Target="../ink/ink1594.xml"/><Relationship Id="rId247" Type="http://schemas.openxmlformats.org/officeDocument/2006/relationships/image" Target="../media/image1846.png"/><Relationship Id="rId107" Type="http://schemas.openxmlformats.org/officeDocument/2006/relationships/customXml" Target="../ink/ink1544.xml"/></Relationships>
</file>

<file path=ppt/slides/_rels/slide6.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customXml" Target="../ink/ink18.xml"/><Relationship Id="rId26" Type="http://schemas.openxmlformats.org/officeDocument/2006/relationships/customXml" Target="../ink/ink22.xml"/><Relationship Id="rId39" Type="http://schemas.openxmlformats.org/officeDocument/2006/relationships/image" Target="../media/image30.png"/><Relationship Id="rId21" Type="http://schemas.openxmlformats.org/officeDocument/2006/relationships/image" Target="../media/image21.png"/><Relationship Id="rId34" Type="http://schemas.openxmlformats.org/officeDocument/2006/relationships/customXml" Target="../ink/ink26.xml"/><Relationship Id="rId42" Type="http://schemas.openxmlformats.org/officeDocument/2006/relationships/customXml" Target="../ink/ink30.xml"/><Relationship Id="rId47" Type="http://schemas.openxmlformats.org/officeDocument/2006/relationships/image" Target="../media/image34.png"/><Relationship Id="rId50" Type="http://schemas.openxmlformats.org/officeDocument/2006/relationships/customXml" Target="../ink/ink34.xml"/><Relationship Id="rId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customXml" Target="../ink/ink17.xml"/><Relationship Id="rId29" Type="http://schemas.openxmlformats.org/officeDocument/2006/relationships/image" Target="../media/image25.png"/><Relationship Id="rId11" Type="http://schemas.openxmlformats.org/officeDocument/2006/relationships/image" Target="../media/image16.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image" Target="../media/image29.png"/><Relationship Id="rId40" Type="http://schemas.openxmlformats.org/officeDocument/2006/relationships/customXml" Target="../ink/ink29.xml"/><Relationship Id="rId45" Type="http://schemas.openxmlformats.org/officeDocument/2006/relationships/image" Target="../media/image33.png"/><Relationship Id="rId53" Type="http://schemas.openxmlformats.org/officeDocument/2006/relationships/image" Target="../media/image37.png"/><Relationship Id="rId5" Type="http://schemas.openxmlformats.org/officeDocument/2006/relationships/image" Target="../media/image13.png"/><Relationship Id="rId10" Type="http://schemas.openxmlformats.org/officeDocument/2006/relationships/customXml" Target="../ink/ink14.xml"/><Relationship Id="rId19" Type="http://schemas.openxmlformats.org/officeDocument/2006/relationships/image" Target="../media/image20.png"/><Relationship Id="rId31" Type="http://schemas.openxmlformats.org/officeDocument/2006/relationships/image" Target="../media/image26.png"/><Relationship Id="rId44" Type="http://schemas.openxmlformats.org/officeDocument/2006/relationships/customXml" Target="../ink/ink31.xml"/><Relationship Id="rId52" Type="http://schemas.openxmlformats.org/officeDocument/2006/relationships/customXml" Target="../ink/ink35.xml"/><Relationship Id="rId4" Type="http://schemas.openxmlformats.org/officeDocument/2006/relationships/customXml" Target="../ink/ink11.xml"/><Relationship Id="rId9" Type="http://schemas.openxmlformats.org/officeDocument/2006/relationships/image" Target="../media/image15.png"/><Relationship Id="rId14" Type="http://schemas.openxmlformats.org/officeDocument/2006/relationships/customXml" Target="../ink/ink16.xml"/><Relationship Id="rId22" Type="http://schemas.openxmlformats.org/officeDocument/2006/relationships/customXml" Target="../ink/ink20.xml"/><Relationship Id="rId27" Type="http://schemas.openxmlformats.org/officeDocument/2006/relationships/image" Target="../media/image24.png"/><Relationship Id="rId30" Type="http://schemas.openxmlformats.org/officeDocument/2006/relationships/customXml" Target="../ink/ink24.xm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customXml" Target="../ink/ink33.xml"/><Relationship Id="rId8" Type="http://schemas.openxmlformats.org/officeDocument/2006/relationships/customXml" Target="../ink/ink13.xml"/><Relationship Id="rId51" Type="http://schemas.openxmlformats.org/officeDocument/2006/relationships/image" Target="../media/image36.png"/><Relationship Id="rId3" Type="http://schemas.openxmlformats.org/officeDocument/2006/relationships/image" Target="../media/image12.png"/><Relationship Id="rId12" Type="http://schemas.openxmlformats.org/officeDocument/2006/relationships/customXml" Target="../ink/ink15.xml"/><Relationship Id="rId17" Type="http://schemas.openxmlformats.org/officeDocument/2006/relationships/image" Target="../media/image19.png"/><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customXml" Target="../ink/ink28.xml"/><Relationship Id="rId46" Type="http://schemas.openxmlformats.org/officeDocument/2006/relationships/customXml" Target="../ink/ink32.xml"/><Relationship Id="rId20" Type="http://schemas.openxmlformats.org/officeDocument/2006/relationships/customXml" Target="../ink/ink19.xml"/><Relationship Id="rId41"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12.xml"/><Relationship Id="rId15" Type="http://schemas.openxmlformats.org/officeDocument/2006/relationships/image" Target="../media/image18.png"/><Relationship Id="rId23" Type="http://schemas.openxmlformats.org/officeDocument/2006/relationships/image" Target="../media/image22.png"/><Relationship Id="rId28" Type="http://schemas.openxmlformats.org/officeDocument/2006/relationships/customXml" Target="../ink/ink23.xml"/><Relationship Id="rId36" Type="http://schemas.openxmlformats.org/officeDocument/2006/relationships/customXml" Target="../ink/ink27.xml"/><Relationship Id="rId4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17" Type="http://schemas.openxmlformats.org/officeDocument/2006/relationships/image" Target="../media/image99.png"/><Relationship Id="rId21" Type="http://schemas.openxmlformats.org/officeDocument/2006/relationships/image" Target="../media/image51.png"/><Relationship Id="rId42" Type="http://schemas.openxmlformats.org/officeDocument/2006/relationships/customXml" Target="../ink/ink56.xml"/><Relationship Id="rId63" Type="http://schemas.openxmlformats.org/officeDocument/2006/relationships/image" Target="../media/image72.png"/><Relationship Id="rId84" Type="http://schemas.openxmlformats.org/officeDocument/2006/relationships/customXml" Target="../ink/ink77.xml"/><Relationship Id="rId138" Type="http://schemas.openxmlformats.org/officeDocument/2006/relationships/customXml" Target="../ink/ink104.xml"/><Relationship Id="rId159" Type="http://schemas.openxmlformats.org/officeDocument/2006/relationships/image" Target="../media/image120.png"/><Relationship Id="rId170" Type="http://schemas.openxmlformats.org/officeDocument/2006/relationships/customXml" Target="../ink/ink120.xml"/><Relationship Id="rId191" Type="http://schemas.openxmlformats.org/officeDocument/2006/relationships/image" Target="../media/image136.png"/><Relationship Id="rId205" Type="http://schemas.openxmlformats.org/officeDocument/2006/relationships/image" Target="../media/image143.png"/><Relationship Id="rId107" Type="http://schemas.openxmlformats.org/officeDocument/2006/relationships/image" Target="../media/image94.png"/><Relationship Id="rId11" Type="http://schemas.openxmlformats.org/officeDocument/2006/relationships/image" Target="../media/image46.png"/><Relationship Id="rId32" Type="http://schemas.openxmlformats.org/officeDocument/2006/relationships/customXml" Target="../ink/ink51.xml"/><Relationship Id="rId53" Type="http://schemas.openxmlformats.org/officeDocument/2006/relationships/image" Target="../media/image67.png"/><Relationship Id="rId74" Type="http://schemas.openxmlformats.org/officeDocument/2006/relationships/customXml" Target="../ink/ink72.xml"/><Relationship Id="rId128" Type="http://schemas.openxmlformats.org/officeDocument/2006/relationships/customXml" Target="../ink/ink99.xml"/><Relationship Id="rId149" Type="http://schemas.openxmlformats.org/officeDocument/2006/relationships/image" Target="../media/image115.png"/><Relationship Id="rId5" Type="http://schemas.openxmlformats.org/officeDocument/2006/relationships/image" Target="../media/image43.png"/><Relationship Id="rId95" Type="http://schemas.openxmlformats.org/officeDocument/2006/relationships/image" Target="../media/image88.png"/><Relationship Id="rId160" Type="http://schemas.openxmlformats.org/officeDocument/2006/relationships/customXml" Target="../ink/ink115.xml"/><Relationship Id="rId181" Type="http://schemas.openxmlformats.org/officeDocument/2006/relationships/image" Target="../media/image131.png"/><Relationship Id="rId22" Type="http://schemas.openxmlformats.org/officeDocument/2006/relationships/customXml" Target="../ink/ink46.xml"/><Relationship Id="rId43" Type="http://schemas.openxmlformats.org/officeDocument/2006/relationships/image" Target="../media/image62.png"/><Relationship Id="rId64" Type="http://schemas.openxmlformats.org/officeDocument/2006/relationships/customXml" Target="../ink/ink67.xml"/><Relationship Id="rId118" Type="http://schemas.openxmlformats.org/officeDocument/2006/relationships/customXml" Target="../ink/ink94.xml"/><Relationship Id="rId139" Type="http://schemas.openxmlformats.org/officeDocument/2006/relationships/image" Target="../media/image110.png"/><Relationship Id="rId85" Type="http://schemas.openxmlformats.org/officeDocument/2006/relationships/image" Target="../media/image83.png"/><Relationship Id="rId150" Type="http://schemas.openxmlformats.org/officeDocument/2006/relationships/customXml" Target="../ink/ink110.xml"/><Relationship Id="rId171" Type="http://schemas.openxmlformats.org/officeDocument/2006/relationships/image" Target="../media/image126.png"/><Relationship Id="rId192" Type="http://schemas.openxmlformats.org/officeDocument/2006/relationships/customXml" Target="../ink/ink131.xml"/><Relationship Id="rId12" Type="http://schemas.openxmlformats.org/officeDocument/2006/relationships/customXml" Target="../ink/ink41.xml"/><Relationship Id="rId33" Type="http://schemas.openxmlformats.org/officeDocument/2006/relationships/image" Target="../media/image57.png"/><Relationship Id="rId108" Type="http://schemas.openxmlformats.org/officeDocument/2006/relationships/customXml" Target="../ink/ink89.xml"/><Relationship Id="rId129" Type="http://schemas.openxmlformats.org/officeDocument/2006/relationships/image" Target="../media/image105.png"/><Relationship Id="rId54" Type="http://schemas.openxmlformats.org/officeDocument/2006/relationships/customXml" Target="../ink/ink62.xml"/><Relationship Id="rId75" Type="http://schemas.openxmlformats.org/officeDocument/2006/relationships/image" Target="../media/image78.png"/><Relationship Id="rId96" Type="http://schemas.openxmlformats.org/officeDocument/2006/relationships/customXml" Target="../ink/ink83.xml"/><Relationship Id="rId140" Type="http://schemas.openxmlformats.org/officeDocument/2006/relationships/customXml" Target="../ink/ink105.xml"/><Relationship Id="rId161" Type="http://schemas.openxmlformats.org/officeDocument/2006/relationships/image" Target="../media/image121.png"/><Relationship Id="rId182" Type="http://schemas.openxmlformats.org/officeDocument/2006/relationships/customXml" Target="../ink/ink126.xml"/><Relationship Id="rId6" Type="http://schemas.openxmlformats.org/officeDocument/2006/relationships/customXml" Target="../ink/ink38.xml"/><Relationship Id="rId23" Type="http://schemas.openxmlformats.org/officeDocument/2006/relationships/image" Target="../media/image52.png"/><Relationship Id="rId119" Type="http://schemas.openxmlformats.org/officeDocument/2006/relationships/image" Target="../media/image100.png"/><Relationship Id="rId44" Type="http://schemas.openxmlformats.org/officeDocument/2006/relationships/customXml" Target="../ink/ink57.xml"/><Relationship Id="rId65" Type="http://schemas.openxmlformats.org/officeDocument/2006/relationships/image" Target="../media/image73.png"/><Relationship Id="rId86" Type="http://schemas.openxmlformats.org/officeDocument/2006/relationships/customXml" Target="../ink/ink78.xml"/><Relationship Id="rId130" Type="http://schemas.openxmlformats.org/officeDocument/2006/relationships/customXml" Target="../ink/ink100.xml"/><Relationship Id="rId151" Type="http://schemas.openxmlformats.org/officeDocument/2006/relationships/image" Target="../media/image116.png"/><Relationship Id="rId172" Type="http://schemas.openxmlformats.org/officeDocument/2006/relationships/customXml" Target="../ink/ink121.xml"/><Relationship Id="rId193" Type="http://schemas.openxmlformats.org/officeDocument/2006/relationships/image" Target="../media/image137.png"/><Relationship Id="rId13" Type="http://schemas.openxmlformats.org/officeDocument/2006/relationships/image" Target="../media/image47.png"/><Relationship Id="rId109" Type="http://schemas.openxmlformats.org/officeDocument/2006/relationships/image" Target="../media/image95.png"/><Relationship Id="rId34" Type="http://schemas.openxmlformats.org/officeDocument/2006/relationships/customXml" Target="../ink/ink52.xml"/><Relationship Id="rId55" Type="http://schemas.openxmlformats.org/officeDocument/2006/relationships/image" Target="../media/image68.png"/><Relationship Id="rId76" Type="http://schemas.openxmlformats.org/officeDocument/2006/relationships/customXml" Target="../ink/ink73.xml"/><Relationship Id="rId97" Type="http://schemas.openxmlformats.org/officeDocument/2006/relationships/image" Target="../media/image89.png"/><Relationship Id="rId120" Type="http://schemas.openxmlformats.org/officeDocument/2006/relationships/customXml" Target="../ink/ink95.xml"/><Relationship Id="rId141" Type="http://schemas.openxmlformats.org/officeDocument/2006/relationships/image" Target="../media/image111.png"/><Relationship Id="rId7" Type="http://schemas.openxmlformats.org/officeDocument/2006/relationships/image" Target="../media/image44.png"/><Relationship Id="rId162" Type="http://schemas.openxmlformats.org/officeDocument/2006/relationships/customXml" Target="../ink/ink116.xml"/><Relationship Id="rId183" Type="http://schemas.openxmlformats.org/officeDocument/2006/relationships/image" Target="../media/image132.png"/><Relationship Id="rId24" Type="http://schemas.openxmlformats.org/officeDocument/2006/relationships/customXml" Target="../ink/ink47.xml"/><Relationship Id="rId40" Type="http://schemas.openxmlformats.org/officeDocument/2006/relationships/customXml" Target="../ink/ink55.xml"/><Relationship Id="rId45" Type="http://schemas.openxmlformats.org/officeDocument/2006/relationships/image" Target="../media/image63.png"/><Relationship Id="rId66" Type="http://schemas.openxmlformats.org/officeDocument/2006/relationships/customXml" Target="../ink/ink68.xml"/><Relationship Id="rId87" Type="http://schemas.openxmlformats.org/officeDocument/2006/relationships/image" Target="../media/image84.png"/><Relationship Id="rId110" Type="http://schemas.openxmlformats.org/officeDocument/2006/relationships/customXml" Target="../ink/ink90.xml"/><Relationship Id="rId115" Type="http://schemas.openxmlformats.org/officeDocument/2006/relationships/image" Target="../media/image98.png"/><Relationship Id="rId131" Type="http://schemas.openxmlformats.org/officeDocument/2006/relationships/image" Target="../media/image106.png"/><Relationship Id="rId136" Type="http://schemas.openxmlformats.org/officeDocument/2006/relationships/customXml" Target="../ink/ink103.xml"/><Relationship Id="rId157" Type="http://schemas.openxmlformats.org/officeDocument/2006/relationships/image" Target="../media/image119.png"/><Relationship Id="rId178" Type="http://schemas.openxmlformats.org/officeDocument/2006/relationships/customXml" Target="../ink/ink124.xml"/><Relationship Id="rId61" Type="http://schemas.openxmlformats.org/officeDocument/2006/relationships/image" Target="../media/image71.png"/><Relationship Id="rId82" Type="http://schemas.openxmlformats.org/officeDocument/2006/relationships/customXml" Target="../ink/ink76.xml"/><Relationship Id="rId152" Type="http://schemas.openxmlformats.org/officeDocument/2006/relationships/customXml" Target="../ink/ink111.xml"/><Relationship Id="rId173" Type="http://schemas.openxmlformats.org/officeDocument/2006/relationships/image" Target="../media/image127.png"/><Relationship Id="rId194" Type="http://schemas.openxmlformats.org/officeDocument/2006/relationships/customXml" Target="../ink/ink132.xml"/><Relationship Id="rId199" Type="http://schemas.openxmlformats.org/officeDocument/2006/relationships/image" Target="../media/image140.png"/><Relationship Id="rId203" Type="http://schemas.openxmlformats.org/officeDocument/2006/relationships/image" Target="../media/image142.png"/><Relationship Id="rId19" Type="http://schemas.openxmlformats.org/officeDocument/2006/relationships/image" Target="../media/image50.png"/><Relationship Id="rId14" Type="http://schemas.openxmlformats.org/officeDocument/2006/relationships/customXml" Target="../ink/ink42.xml"/><Relationship Id="rId30" Type="http://schemas.openxmlformats.org/officeDocument/2006/relationships/customXml" Target="../ink/ink50.xml"/><Relationship Id="rId35" Type="http://schemas.openxmlformats.org/officeDocument/2006/relationships/image" Target="../media/image58.png"/><Relationship Id="rId56" Type="http://schemas.openxmlformats.org/officeDocument/2006/relationships/customXml" Target="../ink/ink63.xml"/><Relationship Id="rId77" Type="http://schemas.openxmlformats.org/officeDocument/2006/relationships/image" Target="../media/image79.png"/><Relationship Id="rId100" Type="http://schemas.openxmlformats.org/officeDocument/2006/relationships/customXml" Target="../ink/ink85.xml"/><Relationship Id="rId105" Type="http://schemas.openxmlformats.org/officeDocument/2006/relationships/image" Target="../media/image93.png"/><Relationship Id="rId126" Type="http://schemas.openxmlformats.org/officeDocument/2006/relationships/customXml" Target="../ink/ink98.xml"/><Relationship Id="rId147" Type="http://schemas.openxmlformats.org/officeDocument/2006/relationships/image" Target="../media/image114.png"/><Relationship Id="rId168" Type="http://schemas.openxmlformats.org/officeDocument/2006/relationships/customXml" Target="../ink/ink119.xml"/><Relationship Id="rId8" Type="http://schemas.openxmlformats.org/officeDocument/2006/relationships/customXml" Target="../ink/ink39.xml"/><Relationship Id="rId51" Type="http://schemas.openxmlformats.org/officeDocument/2006/relationships/image" Target="../media/image66.png"/><Relationship Id="rId72" Type="http://schemas.openxmlformats.org/officeDocument/2006/relationships/customXml" Target="../ink/ink71.xml"/><Relationship Id="rId93" Type="http://schemas.openxmlformats.org/officeDocument/2006/relationships/image" Target="../media/image87.png"/><Relationship Id="rId98" Type="http://schemas.openxmlformats.org/officeDocument/2006/relationships/customXml" Target="../ink/ink84.xml"/><Relationship Id="rId121" Type="http://schemas.openxmlformats.org/officeDocument/2006/relationships/image" Target="../media/image101.png"/><Relationship Id="rId142" Type="http://schemas.openxmlformats.org/officeDocument/2006/relationships/customXml" Target="../ink/ink106.xml"/><Relationship Id="rId163" Type="http://schemas.openxmlformats.org/officeDocument/2006/relationships/image" Target="../media/image122.png"/><Relationship Id="rId184" Type="http://schemas.openxmlformats.org/officeDocument/2006/relationships/customXml" Target="../ink/ink127.xml"/><Relationship Id="rId189" Type="http://schemas.openxmlformats.org/officeDocument/2006/relationships/image" Target="../media/image135.png"/><Relationship Id="rId3" Type="http://schemas.openxmlformats.org/officeDocument/2006/relationships/image" Target="../media/image42.png"/><Relationship Id="rId25" Type="http://schemas.openxmlformats.org/officeDocument/2006/relationships/image" Target="../media/image53.png"/><Relationship Id="rId46" Type="http://schemas.openxmlformats.org/officeDocument/2006/relationships/customXml" Target="../ink/ink58.xml"/><Relationship Id="rId67" Type="http://schemas.openxmlformats.org/officeDocument/2006/relationships/image" Target="../media/image74.png"/><Relationship Id="rId116" Type="http://schemas.openxmlformats.org/officeDocument/2006/relationships/customXml" Target="../ink/ink93.xml"/><Relationship Id="rId137" Type="http://schemas.openxmlformats.org/officeDocument/2006/relationships/image" Target="../media/image109.png"/><Relationship Id="rId158" Type="http://schemas.openxmlformats.org/officeDocument/2006/relationships/customXml" Target="../ink/ink114.xml"/><Relationship Id="rId20" Type="http://schemas.openxmlformats.org/officeDocument/2006/relationships/customXml" Target="../ink/ink45.xml"/><Relationship Id="rId41" Type="http://schemas.openxmlformats.org/officeDocument/2006/relationships/image" Target="../media/image61.png"/><Relationship Id="rId62" Type="http://schemas.openxmlformats.org/officeDocument/2006/relationships/customXml" Target="../ink/ink66.xml"/><Relationship Id="rId83" Type="http://schemas.openxmlformats.org/officeDocument/2006/relationships/image" Target="../media/image82.png"/><Relationship Id="rId88" Type="http://schemas.openxmlformats.org/officeDocument/2006/relationships/customXml" Target="../ink/ink79.xml"/><Relationship Id="rId111" Type="http://schemas.openxmlformats.org/officeDocument/2006/relationships/image" Target="../media/image96.png"/><Relationship Id="rId132" Type="http://schemas.openxmlformats.org/officeDocument/2006/relationships/customXml" Target="../ink/ink101.xml"/><Relationship Id="rId153" Type="http://schemas.openxmlformats.org/officeDocument/2006/relationships/image" Target="../media/image117.png"/><Relationship Id="rId174" Type="http://schemas.openxmlformats.org/officeDocument/2006/relationships/customXml" Target="../ink/ink122.xml"/><Relationship Id="rId179" Type="http://schemas.openxmlformats.org/officeDocument/2006/relationships/image" Target="../media/image130.png"/><Relationship Id="rId195" Type="http://schemas.openxmlformats.org/officeDocument/2006/relationships/image" Target="../media/image138.png"/><Relationship Id="rId190" Type="http://schemas.openxmlformats.org/officeDocument/2006/relationships/customXml" Target="../ink/ink130.xml"/><Relationship Id="rId204" Type="http://schemas.openxmlformats.org/officeDocument/2006/relationships/customXml" Target="../ink/ink137.xml"/><Relationship Id="rId15" Type="http://schemas.openxmlformats.org/officeDocument/2006/relationships/image" Target="../media/image48.png"/><Relationship Id="rId36" Type="http://schemas.openxmlformats.org/officeDocument/2006/relationships/customXml" Target="../ink/ink53.xml"/><Relationship Id="rId57" Type="http://schemas.openxmlformats.org/officeDocument/2006/relationships/image" Target="../media/image69.png"/><Relationship Id="rId106" Type="http://schemas.openxmlformats.org/officeDocument/2006/relationships/customXml" Target="../ink/ink88.xml"/><Relationship Id="rId127" Type="http://schemas.openxmlformats.org/officeDocument/2006/relationships/image" Target="../media/image104.png"/><Relationship Id="rId10" Type="http://schemas.openxmlformats.org/officeDocument/2006/relationships/customXml" Target="../ink/ink40.xml"/><Relationship Id="rId31" Type="http://schemas.openxmlformats.org/officeDocument/2006/relationships/image" Target="../media/image56.png"/><Relationship Id="rId52" Type="http://schemas.openxmlformats.org/officeDocument/2006/relationships/customXml" Target="../ink/ink61.xml"/><Relationship Id="rId73" Type="http://schemas.openxmlformats.org/officeDocument/2006/relationships/image" Target="../media/image77.png"/><Relationship Id="rId78" Type="http://schemas.openxmlformats.org/officeDocument/2006/relationships/customXml" Target="../ink/ink74.xml"/><Relationship Id="rId94" Type="http://schemas.openxmlformats.org/officeDocument/2006/relationships/customXml" Target="../ink/ink82.xml"/><Relationship Id="rId99" Type="http://schemas.openxmlformats.org/officeDocument/2006/relationships/image" Target="../media/image90.png"/><Relationship Id="rId101" Type="http://schemas.openxmlformats.org/officeDocument/2006/relationships/image" Target="../media/image91.png"/><Relationship Id="rId122" Type="http://schemas.openxmlformats.org/officeDocument/2006/relationships/customXml" Target="../ink/ink96.xml"/><Relationship Id="rId143" Type="http://schemas.openxmlformats.org/officeDocument/2006/relationships/image" Target="../media/image112.png"/><Relationship Id="rId148" Type="http://schemas.openxmlformats.org/officeDocument/2006/relationships/customXml" Target="../ink/ink109.xml"/><Relationship Id="rId164" Type="http://schemas.openxmlformats.org/officeDocument/2006/relationships/customXml" Target="../ink/ink117.xml"/><Relationship Id="rId169" Type="http://schemas.openxmlformats.org/officeDocument/2006/relationships/image" Target="../media/image125.png"/><Relationship Id="rId185" Type="http://schemas.openxmlformats.org/officeDocument/2006/relationships/image" Target="../media/image133.png"/><Relationship Id="rId4" Type="http://schemas.openxmlformats.org/officeDocument/2006/relationships/customXml" Target="../ink/ink37.xml"/><Relationship Id="rId9" Type="http://schemas.openxmlformats.org/officeDocument/2006/relationships/image" Target="../media/image45.png"/><Relationship Id="rId180" Type="http://schemas.openxmlformats.org/officeDocument/2006/relationships/customXml" Target="../ink/ink125.xml"/><Relationship Id="rId26" Type="http://schemas.openxmlformats.org/officeDocument/2006/relationships/customXml" Target="../ink/ink48.xml"/><Relationship Id="rId47" Type="http://schemas.openxmlformats.org/officeDocument/2006/relationships/image" Target="../media/image64.png"/><Relationship Id="rId68" Type="http://schemas.openxmlformats.org/officeDocument/2006/relationships/customXml" Target="../ink/ink69.xml"/><Relationship Id="rId89" Type="http://schemas.openxmlformats.org/officeDocument/2006/relationships/image" Target="../media/image85.png"/><Relationship Id="rId112" Type="http://schemas.openxmlformats.org/officeDocument/2006/relationships/customXml" Target="../ink/ink91.xml"/><Relationship Id="rId133" Type="http://schemas.openxmlformats.org/officeDocument/2006/relationships/image" Target="../media/image107.png"/><Relationship Id="rId154" Type="http://schemas.openxmlformats.org/officeDocument/2006/relationships/customXml" Target="../ink/ink112.xml"/><Relationship Id="rId175" Type="http://schemas.openxmlformats.org/officeDocument/2006/relationships/image" Target="../media/image128.png"/><Relationship Id="rId196" Type="http://schemas.openxmlformats.org/officeDocument/2006/relationships/customXml" Target="../ink/ink133.xml"/><Relationship Id="rId200" Type="http://schemas.openxmlformats.org/officeDocument/2006/relationships/customXml" Target="../ink/ink135.xml"/><Relationship Id="rId16" Type="http://schemas.openxmlformats.org/officeDocument/2006/relationships/customXml" Target="../ink/ink43.xml"/><Relationship Id="rId37" Type="http://schemas.openxmlformats.org/officeDocument/2006/relationships/image" Target="../media/image59.png"/><Relationship Id="rId58" Type="http://schemas.openxmlformats.org/officeDocument/2006/relationships/customXml" Target="../ink/ink64.xml"/><Relationship Id="rId79" Type="http://schemas.openxmlformats.org/officeDocument/2006/relationships/image" Target="../media/image80.png"/><Relationship Id="rId102" Type="http://schemas.openxmlformats.org/officeDocument/2006/relationships/customXml" Target="../ink/ink86.xml"/><Relationship Id="rId123" Type="http://schemas.openxmlformats.org/officeDocument/2006/relationships/image" Target="../media/image102.png"/><Relationship Id="rId144" Type="http://schemas.openxmlformats.org/officeDocument/2006/relationships/customXml" Target="../ink/ink107.xml"/><Relationship Id="rId90" Type="http://schemas.openxmlformats.org/officeDocument/2006/relationships/customXml" Target="../ink/ink80.xml"/><Relationship Id="rId165" Type="http://schemas.openxmlformats.org/officeDocument/2006/relationships/image" Target="../media/image123.png"/><Relationship Id="rId186" Type="http://schemas.openxmlformats.org/officeDocument/2006/relationships/customXml" Target="../ink/ink128.xml"/><Relationship Id="rId27" Type="http://schemas.openxmlformats.org/officeDocument/2006/relationships/image" Target="../media/image54.png"/><Relationship Id="rId48" Type="http://schemas.openxmlformats.org/officeDocument/2006/relationships/customXml" Target="../ink/ink59.xml"/><Relationship Id="rId69" Type="http://schemas.openxmlformats.org/officeDocument/2006/relationships/image" Target="../media/image75.png"/><Relationship Id="rId113" Type="http://schemas.openxmlformats.org/officeDocument/2006/relationships/image" Target="../media/image97.png"/><Relationship Id="rId134" Type="http://schemas.openxmlformats.org/officeDocument/2006/relationships/customXml" Target="../ink/ink102.xml"/><Relationship Id="rId80" Type="http://schemas.openxmlformats.org/officeDocument/2006/relationships/customXml" Target="../ink/ink75.xml"/><Relationship Id="rId155" Type="http://schemas.openxmlformats.org/officeDocument/2006/relationships/image" Target="../media/image118.png"/><Relationship Id="rId176" Type="http://schemas.openxmlformats.org/officeDocument/2006/relationships/customXml" Target="../ink/ink123.xml"/><Relationship Id="rId197" Type="http://schemas.openxmlformats.org/officeDocument/2006/relationships/image" Target="../media/image139.png"/><Relationship Id="rId201" Type="http://schemas.openxmlformats.org/officeDocument/2006/relationships/image" Target="../media/image141.png"/><Relationship Id="rId17" Type="http://schemas.openxmlformats.org/officeDocument/2006/relationships/image" Target="../media/image49.png"/><Relationship Id="rId38" Type="http://schemas.openxmlformats.org/officeDocument/2006/relationships/customXml" Target="../ink/ink54.xml"/><Relationship Id="rId59" Type="http://schemas.openxmlformats.org/officeDocument/2006/relationships/image" Target="../media/image70.png"/><Relationship Id="rId103" Type="http://schemas.openxmlformats.org/officeDocument/2006/relationships/image" Target="../media/image92.png"/><Relationship Id="rId124" Type="http://schemas.openxmlformats.org/officeDocument/2006/relationships/customXml" Target="../ink/ink97.xml"/><Relationship Id="rId70" Type="http://schemas.openxmlformats.org/officeDocument/2006/relationships/customXml" Target="../ink/ink70.xml"/><Relationship Id="rId91" Type="http://schemas.openxmlformats.org/officeDocument/2006/relationships/image" Target="../media/image86.png"/><Relationship Id="rId145" Type="http://schemas.openxmlformats.org/officeDocument/2006/relationships/image" Target="../media/image113.png"/><Relationship Id="rId166" Type="http://schemas.openxmlformats.org/officeDocument/2006/relationships/customXml" Target="../ink/ink118.xml"/><Relationship Id="rId187" Type="http://schemas.openxmlformats.org/officeDocument/2006/relationships/image" Target="../media/image134.png"/><Relationship Id="rId1" Type="http://schemas.openxmlformats.org/officeDocument/2006/relationships/slideLayout" Target="../slideLayouts/slideLayout2.xml"/><Relationship Id="rId28" Type="http://schemas.openxmlformats.org/officeDocument/2006/relationships/customXml" Target="../ink/ink49.xml"/><Relationship Id="rId49" Type="http://schemas.openxmlformats.org/officeDocument/2006/relationships/image" Target="../media/image65.png"/><Relationship Id="rId114" Type="http://schemas.openxmlformats.org/officeDocument/2006/relationships/customXml" Target="../ink/ink92.xml"/><Relationship Id="rId60" Type="http://schemas.openxmlformats.org/officeDocument/2006/relationships/customXml" Target="../ink/ink65.xml"/><Relationship Id="rId81" Type="http://schemas.openxmlformats.org/officeDocument/2006/relationships/image" Target="../media/image81.png"/><Relationship Id="rId135" Type="http://schemas.openxmlformats.org/officeDocument/2006/relationships/image" Target="../media/image108.png"/><Relationship Id="rId156" Type="http://schemas.openxmlformats.org/officeDocument/2006/relationships/customXml" Target="../ink/ink113.xml"/><Relationship Id="rId177" Type="http://schemas.openxmlformats.org/officeDocument/2006/relationships/image" Target="../media/image129.png"/><Relationship Id="rId198" Type="http://schemas.openxmlformats.org/officeDocument/2006/relationships/customXml" Target="../ink/ink134.xml"/><Relationship Id="rId202" Type="http://schemas.openxmlformats.org/officeDocument/2006/relationships/customXml" Target="../ink/ink136.xml"/><Relationship Id="rId18" Type="http://schemas.openxmlformats.org/officeDocument/2006/relationships/customXml" Target="../ink/ink44.xml"/><Relationship Id="rId39" Type="http://schemas.openxmlformats.org/officeDocument/2006/relationships/image" Target="../media/image60.png"/><Relationship Id="rId50" Type="http://schemas.openxmlformats.org/officeDocument/2006/relationships/customXml" Target="../ink/ink60.xml"/><Relationship Id="rId104" Type="http://schemas.openxmlformats.org/officeDocument/2006/relationships/customXml" Target="../ink/ink87.xml"/><Relationship Id="rId125" Type="http://schemas.openxmlformats.org/officeDocument/2006/relationships/image" Target="../media/image103.png"/><Relationship Id="rId146" Type="http://schemas.openxmlformats.org/officeDocument/2006/relationships/customXml" Target="../ink/ink108.xml"/><Relationship Id="rId167" Type="http://schemas.openxmlformats.org/officeDocument/2006/relationships/image" Target="../media/image124.png"/><Relationship Id="rId188" Type="http://schemas.openxmlformats.org/officeDocument/2006/relationships/customXml" Target="../ink/ink129.xml"/><Relationship Id="rId71" Type="http://schemas.openxmlformats.org/officeDocument/2006/relationships/image" Target="../media/image76.png"/><Relationship Id="rId92" Type="http://schemas.openxmlformats.org/officeDocument/2006/relationships/customXml" Target="../ink/ink81.xml"/><Relationship Id="rId2" Type="http://schemas.openxmlformats.org/officeDocument/2006/relationships/customXml" Target="../ink/ink36.xml"/><Relationship Id="rId2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p:nvPr/>
        </p:nvSpPr>
        <p:spPr>
          <a:xfrm>
            <a:off x="7195128" y="4223536"/>
            <a:ext cx="4465642" cy="1969770"/>
          </a:xfrm>
          <a:prstGeom prst="rect">
            <a:avLst/>
          </a:prstGeom>
          <a:noFill/>
          <a:ln>
            <a:noFill/>
          </a:ln>
        </p:spPr>
        <p:txBody>
          <a:bodyPr spcFirstLastPara="1" wrap="square" lIns="121900" tIns="60950" rIns="121900" bIns="60950" anchor="t" anchorCtr="0">
            <a:spAutoFit/>
          </a:bodyPr>
          <a:lstStyle/>
          <a:p>
            <a:pPr marL="0" marR="0" lvl="0" indent="0" algn="r" rtl="0">
              <a:spcBef>
                <a:spcPts val="0"/>
              </a:spcBef>
              <a:spcAft>
                <a:spcPts val="0"/>
              </a:spcAft>
              <a:buNone/>
            </a:pPr>
            <a:r>
              <a:rPr lang="en-US" sz="6000" b="1" i="0" u="none" strike="noStrike" cap="none">
                <a:solidFill>
                  <a:srgbClr val="002060"/>
                </a:solidFill>
                <a:latin typeface="Gentium Basic"/>
                <a:ea typeface="Gentium Basic"/>
                <a:cs typeface="Gentium Basic"/>
                <a:sym typeface="Gentium Basic"/>
              </a:rPr>
              <a:t>INFERENTIAL STATISTICS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7FE73838-B411-D4C5-582F-B8AD1D8F3766}"/>
                  </a:ext>
                </a:extLst>
              </p14:cNvPr>
              <p14:cNvContentPartPr/>
              <p14:nvPr/>
            </p14:nvContentPartPr>
            <p14:xfrm>
              <a:off x="8343518" y="476385"/>
              <a:ext cx="349920" cy="1488960"/>
            </p14:xfrm>
          </p:contentPart>
        </mc:Choice>
        <mc:Fallback xmlns="">
          <p:pic>
            <p:nvPicPr>
              <p:cNvPr id="26" name="Ink 25">
                <a:extLst>
                  <a:ext uri="{FF2B5EF4-FFF2-40B4-BE49-F238E27FC236}">
                    <a16:creationId xmlns:a16="http://schemas.microsoft.com/office/drawing/2014/main" id="{7FE73838-B411-D4C5-582F-B8AD1D8F3766}"/>
                  </a:ext>
                </a:extLst>
              </p:cNvPr>
              <p:cNvPicPr/>
              <p:nvPr/>
            </p:nvPicPr>
            <p:blipFill>
              <a:blip r:embed="rId3"/>
              <a:stretch>
                <a:fillRect/>
              </a:stretch>
            </p:blipFill>
            <p:spPr>
              <a:xfrm>
                <a:off x="8328398" y="461265"/>
                <a:ext cx="380520" cy="151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63ADE3A7-08FF-2081-E4A8-9D4A5CFF11BA}"/>
                  </a:ext>
                </a:extLst>
              </p14:cNvPr>
              <p14:cNvContentPartPr/>
              <p14:nvPr/>
            </p14:nvContentPartPr>
            <p14:xfrm>
              <a:off x="9156758" y="1666905"/>
              <a:ext cx="4680" cy="6840"/>
            </p14:xfrm>
          </p:contentPart>
        </mc:Choice>
        <mc:Fallback xmlns="">
          <p:pic>
            <p:nvPicPr>
              <p:cNvPr id="28" name="Ink 27">
                <a:extLst>
                  <a:ext uri="{FF2B5EF4-FFF2-40B4-BE49-F238E27FC236}">
                    <a16:creationId xmlns:a16="http://schemas.microsoft.com/office/drawing/2014/main" id="{63ADE3A7-08FF-2081-E4A8-9D4A5CFF11BA}"/>
                  </a:ext>
                </a:extLst>
              </p:cNvPr>
              <p:cNvPicPr/>
              <p:nvPr/>
            </p:nvPicPr>
            <p:blipFill>
              <a:blip r:embed="rId5"/>
              <a:stretch>
                <a:fillRect/>
              </a:stretch>
            </p:blipFill>
            <p:spPr>
              <a:xfrm>
                <a:off x="9141638" y="1651785"/>
                <a:ext cx="34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58322B1-26CC-1FB9-B716-8D91DF375CEF}"/>
                  </a:ext>
                </a:extLst>
              </p14:cNvPr>
              <p14:cNvContentPartPr/>
              <p14:nvPr/>
            </p14:nvContentPartPr>
            <p14:xfrm>
              <a:off x="8883158" y="517065"/>
              <a:ext cx="295200" cy="285120"/>
            </p14:xfrm>
          </p:contentPart>
        </mc:Choice>
        <mc:Fallback xmlns="">
          <p:pic>
            <p:nvPicPr>
              <p:cNvPr id="11" name="Ink 10">
                <a:extLst>
                  <a:ext uri="{FF2B5EF4-FFF2-40B4-BE49-F238E27FC236}">
                    <a16:creationId xmlns:a16="http://schemas.microsoft.com/office/drawing/2014/main" id="{958322B1-26CC-1FB9-B716-8D91DF375CEF}"/>
                  </a:ext>
                </a:extLst>
              </p:cNvPr>
              <p:cNvPicPr/>
              <p:nvPr/>
            </p:nvPicPr>
            <p:blipFill>
              <a:blip r:embed="rId7"/>
              <a:stretch>
                <a:fillRect/>
              </a:stretch>
            </p:blipFill>
            <p:spPr>
              <a:xfrm>
                <a:off x="8868038" y="501585"/>
                <a:ext cx="3254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8C351EC7-15E5-0D8F-7C44-9D814BA8E320}"/>
                  </a:ext>
                </a:extLst>
              </p14:cNvPr>
              <p14:cNvContentPartPr/>
              <p14:nvPr/>
            </p14:nvContentPartPr>
            <p14:xfrm>
              <a:off x="9204638" y="620025"/>
              <a:ext cx="218160" cy="188640"/>
            </p14:xfrm>
          </p:contentPart>
        </mc:Choice>
        <mc:Fallback xmlns="">
          <p:pic>
            <p:nvPicPr>
              <p:cNvPr id="12" name="Ink 11">
                <a:extLst>
                  <a:ext uri="{FF2B5EF4-FFF2-40B4-BE49-F238E27FC236}">
                    <a16:creationId xmlns:a16="http://schemas.microsoft.com/office/drawing/2014/main" id="{8C351EC7-15E5-0D8F-7C44-9D814BA8E320}"/>
                  </a:ext>
                </a:extLst>
              </p:cNvPr>
              <p:cNvPicPr/>
              <p:nvPr/>
            </p:nvPicPr>
            <p:blipFill>
              <a:blip r:embed="rId9"/>
              <a:stretch>
                <a:fillRect/>
              </a:stretch>
            </p:blipFill>
            <p:spPr>
              <a:xfrm>
                <a:off x="9189158" y="604545"/>
                <a:ext cx="248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5FDDA76C-1F6D-D114-B249-0707058C3C78}"/>
                  </a:ext>
                </a:extLst>
              </p14:cNvPr>
              <p14:cNvContentPartPr/>
              <p14:nvPr/>
            </p14:nvContentPartPr>
            <p14:xfrm>
              <a:off x="9408398" y="622545"/>
              <a:ext cx="488520" cy="184680"/>
            </p14:xfrm>
          </p:contentPart>
        </mc:Choice>
        <mc:Fallback xmlns="">
          <p:pic>
            <p:nvPicPr>
              <p:cNvPr id="13" name="Ink 12">
                <a:extLst>
                  <a:ext uri="{FF2B5EF4-FFF2-40B4-BE49-F238E27FC236}">
                    <a16:creationId xmlns:a16="http://schemas.microsoft.com/office/drawing/2014/main" id="{5FDDA76C-1F6D-D114-B249-0707058C3C78}"/>
                  </a:ext>
                </a:extLst>
              </p:cNvPr>
              <p:cNvPicPr/>
              <p:nvPr/>
            </p:nvPicPr>
            <p:blipFill>
              <a:blip r:embed="rId11"/>
              <a:stretch>
                <a:fillRect/>
              </a:stretch>
            </p:blipFill>
            <p:spPr>
              <a:xfrm>
                <a:off x="9393278" y="607425"/>
                <a:ext cx="519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F510DDBC-8327-7922-0F8E-66B5A5A67B17}"/>
                  </a:ext>
                </a:extLst>
              </p14:cNvPr>
              <p14:cNvContentPartPr/>
              <p14:nvPr/>
            </p14:nvContentPartPr>
            <p14:xfrm>
              <a:off x="10018958" y="653865"/>
              <a:ext cx="72360" cy="3600"/>
            </p14:xfrm>
          </p:contentPart>
        </mc:Choice>
        <mc:Fallback xmlns="">
          <p:pic>
            <p:nvPicPr>
              <p:cNvPr id="14" name="Ink 13">
                <a:extLst>
                  <a:ext uri="{FF2B5EF4-FFF2-40B4-BE49-F238E27FC236}">
                    <a16:creationId xmlns:a16="http://schemas.microsoft.com/office/drawing/2014/main" id="{F510DDBC-8327-7922-0F8E-66B5A5A67B17}"/>
                  </a:ext>
                </a:extLst>
              </p:cNvPr>
              <p:cNvPicPr/>
              <p:nvPr/>
            </p:nvPicPr>
            <p:blipFill>
              <a:blip r:embed="rId13"/>
              <a:stretch>
                <a:fillRect/>
              </a:stretch>
            </p:blipFill>
            <p:spPr>
              <a:xfrm>
                <a:off x="10003838" y="638745"/>
                <a:ext cx="102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5141D55-E433-8C9E-C654-16123F6481F6}"/>
                  </a:ext>
                </a:extLst>
              </p14:cNvPr>
              <p14:cNvContentPartPr/>
              <p14:nvPr/>
            </p14:nvContentPartPr>
            <p14:xfrm>
              <a:off x="10016798" y="751065"/>
              <a:ext cx="122760" cy="18360"/>
            </p14:xfrm>
          </p:contentPart>
        </mc:Choice>
        <mc:Fallback xmlns="">
          <p:pic>
            <p:nvPicPr>
              <p:cNvPr id="15" name="Ink 14">
                <a:extLst>
                  <a:ext uri="{FF2B5EF4-FFF2-40B4-BE49-F238E27FC236}">
                    <a16:creationId xmlns:a16="http://schemas.microsoft.com/office/drawing/2014/main" id="{45141D55-E433-8C9E-C654-16123F6481F6}"/>
                  </a:ext>
                </a:extLst>
              </p:cNvPr>
              <p:cNvPicPr/>
              <p:nvPr/>
            </p:nvPicPr>
            <p:blipFill>
              <a:blip r:embed="rId15"/>
              <a:stretch>
                <a:fillRect/>
              </a:stretch>
            </p:blipFill>
            <p:spPr>
              <a:xfrm>
                <a:off x="10001678" y="735945"/>
                <a:ext cx="153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3AA6A01F-14C4-650B-0DE8-DE36CBEA3290}"/>
                  </a:ext>
                </a:extLst>
              </p14:cNvPr>
              <p14:cNvContentPartPr/>
              <p14:nvPr/>
            </p14:nvContentPartPr>
            <p14:xfrm>
              <a:off x="10289678" y="592665"/>
              <a:ext cx="224640" cy="205920"/>
            </p14:xfrm>
          </p:contentPart>
        </mc:Choice>
        <mc:Fallback xmlns="">
          <p:pic>
            <p:nvPicPr>
              <p:cNvPr id="16" name="Ink 15">
                <a:extLst>
                  <a:ext uri="{FF2B5EF4-FFF2-40B4-BE49-F238E27FC236}">
                    <a16:creationId xmlns:a16="http://schemas.microsoft.com/office/drawing/2014/main" id="{3AA6A01F-14C4-650B-0DE8-DE36CBEA3290}"/>
                  </a:ext>
                </a:extLst>
              </p:cNvPr>
              <p:cNvPicPr/>
              <p:nvPr/>
            </p:nvPicPr>
            <p:blipFill>
              <a:blip r:embed="rId17"/>
              <a:stretch>
                <a:fillRect/>
              </a:stretch>
            </p:blipFill>
            <p:spPr>
              <a:xfrm>
                <a:off x="10274558" y="577185"/>
                <a:ext cx="255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2">
                <a:extLst>
                  <a:ext uri="{FF2B5EF4-FFF2-40B4-BE49-F238E27FC236}">
                    <a16:creationId xmlns:a16="http://schemas.microsoft.com/office/drawing/2014/main" id="{AFA9E605-5BAB-0496-615C-EA602127D029}"/>
                  </a:ext>
                </a:extLst>
              </p14:cNvPr>
              <p14:cNvContentPartPr/>
              <p14:nvPr/>
            </p14:nvContentPartPr>
            <p14:xfrm>
              <a:off x="9210758" y="2310585"/>
              <a:ext cx="314280" cy="221760"/>
            </p14:xfrm>
          </p:contentPart>
        </mc:Choice>
        <mc:Fallback xmlns="">
          <p:pic>
            <p:nvPicPr>
              <p:cNvPr id="53" name="Ink 52">
                <a:extLst>
                  <a:ext uri="{FF2B5EF4-FFF2-40B4-BE49-F238E27FC236}">
                    <a16:creationId xmlns:a16="http://schemas.microsoft.com/office/drawing/2014/main" id="{AFA9E605-5BAB-0496-615C-EA602127D029}"/>
                  </a:ext>
                </a:extLst>
              </p:cNvPr>
              <p:cNvPicPr/>
              <p:nvPr/>
            </p:nvPicPr>
            <p:blipFill>
              <a:blip r:embed="rId19"/>
              <a:stretch>
                <a:fillRect/>
              </a:stretch>
            </p:blipFill>
            <p:spPr>
              <a:xfrm>
                <a:off x="9195638" y="2295465"/>
                <a:ext cx="3445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Ink 53">
                <a:extLst>
                  <a:ext uri="{FF2B5EF4-FFF2-40B4-BE49-F238E27FC236}">
                    <a16:creationId xmlns:a16="http://schemas.microsoft.com/office/drawing/2014/main" id="{3440A0DE-E00E-5A46-AEA0-AE543FCA00C9}"/>
                  </a:ext>
                </a:extLst>
              </p14:cNvPr>
              <p14:cNvContentPartPr/>
              <p14:nvPr/>
            </p14:nvContentPartPr>
            <p14:xfrm>
              <a:off x="9650318" y="2244705"/>
              <a:ext cx="206640" cy="243360"/>
            </p14:xfrm>
          </p:contentPart>
        </mc:Choice>
        <mc:Fallback xmlns="">
          <p:pic>
            <p:nvPicPr>
              <p:cNvPr id="54" name="Ink 53">
                <a:extLst>
                  <a:ext uri="{FF2B5EF4-FFF2-40B4-BE49-F238E27FC236}">
                    <a16:creationId xmlns:a16="http://schemas.microsoft.com/office/drawing/2014/main" id="{3440A0DE-E00E-5A46-AEA0-AE543FCA00C9}"/>
                  </a:ext>
                </a:extLst>
              </p:cNvPr>
              <p:cNvPicPr/>
              <p:nvPr/>
            </p:nvPicPr>
            <p:blipFill>
              <a:blip r:embed="rId21"/>
              <a:stretch>
                <a:fillRect/>
              </a:stretch>
            </p:blipFill>
            <p:spPr>
              <a:xfrm>
                <a:off x="9635198" y="2229585"/>
                <a:ext cx="2372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4">
                <a:extLst>
                  <a:ext uri="{FF2B5EF4-FFF2-40B4-BE49-F238E27FC236}">
                    <a16:creationId xmlns:a16="http://schemas.microsoft.com/office/drawing/2014/main" id="{16AC876E-3CF2-330F-9BE5-571E9849EDCA}"/>
                  </a:ext>
                </a:extLst>
              </p14:cNvPr>
              <p14:cNvContentPartPr/>
              <p14:nvPr/>
            </p14:nvContentPartPr>
            <p14:xfrm>
              <a:off x="9656438" y="2558625"/>
              <a:ext cx="217440" cy="62640"/>
            </p14:xfrm>
          </p:contentPart>
        </mc:Choice>
        <mc:Fallback xmlns="">
          <p:pic>
            <p:nvPicPr>
              <p:cNvPr id="55" name="Ink 54">
                <a:extLst>
                  <a:ext uri="{FF2B5EF4-FFF2-40B4-BE49-F238E27FC236}">
                    <a16:creationId xmlns:a16="http://schemas.microsoft.com/office/drawing/2014/main" id="{16AC876E-3CF2-330F-9BE5-571E9849EDCA}"/>
                  </a:ext>
                </a:extLst>
              </p:cNvPr>
              <p:cNvPicPr/>
              <p:nvPr/>
            </p:nvPicPr>
            <p:blipFill>
              <a:blip r:embed="rId23"/>
              <a:stretch>
                <a:fillRect/>
              </a:stretch>
            </p:blipFill>
            <p:spPr>
              <a:xfrm>
                <a:off x="9640958" y="2543505"/>
                <a:ext cx="247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Ink 55">
                <a:extLst>
                  <a:ext uri="{FF2B5EF4-FFF2-40B4-BE49-F238E27FC236}">
                    <a16:creationId xmlns:a16="http://schemas.microsoft.com/office/drawing/2014/main" id="{B87F5D84-B5EA-3C62-4E79-B2FED24C8DA8}"/>
                  </a:ext>
                </a:extLst>
              </p14:cNvPr>
              <p14:cNvContentPartPr/>
              <p14:nvPr/>
            </p14:nvContentPartPr>
            <p14:xfrm>
              <a:off x="9949478" y="2371065"/>
              <a:ext cx="364320" cy="221760"/>
            </p14:xfrm>
          </p:contentPart>
        </mc:Choice>
        <mc:Fallback xmlns="">
          <p:pic>
            <p:nvPicPr>
              <p:cNvPr id="56" name="Ink 55">
                <a:extLst>
                  <a:ext uri="{FF2B5EF4-FFF2-40B4-BE49-F238E27FC236}">
                    <a16:creationId xmlns:a16="http://schemas.microsoft.com/office/drawing/2014/main" id="{B87F5D84-B5EA-3C62-4E79-B2FED24C8DA8}"/>
                  </a:ext>
                </a:extLst>
              </p:cNvPr>
              <p:cNvPicPr/>
              <p:nvPr/>
            </p:nvPicPr>
            <p:blipFill>
              <a:blip r:embed="rId25"/>
              <a:stretch>
                <a:fillRect/>
              </a:stretch>
            </p:blipFill>
            <p:spPr>
              <a:xfrm>
                <a:off x="9934358" y="2355585"/>
                <a:ext cx="3949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Ink 56">
                <a:extLst>
                  <a:ext uri="{FF2B5EF4-FFF2-40B4-BE49-F238E27FC236}">
                    <a16:creationId xmlns:a16="http://schemas.microsoft.com/office/drawing/2014/main" id="{1877BA4F-16C3-24E1-B5EE-148ABE73E934}"/>
                  </a:ext>
                </a:extLst>
              </p14:cNvPr>
              <p14:cNvContentPartPr/>
              <p14:nvPr/>
            </p14:nvContentPartPr>
            <p14:xfrm>
              <a:off x="10253318" y="2302305"/>
              <a:ext cx="222480" cy="327600"/>
            </p14:xfrm>
          </p:contentPart>
        </mc:Choice>
        <mc:Fallback xmlns="">
          <p:pic>
            <p:nvPicPr>
              <p:cNvPr id="57" name="Ink 56">
                <a:extLst>
                  <a:ext uri="{FF2B5EF4-FFF2-40B4-BE49-F238E27FC236}">
                    <a16:creationId xmlns:a16="http://schemas.microsoft.com/office/drawing/2014/main" id="{1877BA4F-16C3-24E1-B5EE-148ABE73E934}"/>
                  </a:ext>
                </a:extLst>
              </p:cNvPr>
              <p:cNvPicPr/>
              <p:nvPr/>
            </p:nvPicPr>
            <p:blipFill>
              <a:blip r:embed="rId27"/>
              <a:stretch>
                <a:fillRect/>
              </a:stretch>
            </p:blipFill>
            <p:spPr>
              <a:xfrm>
                <a:off x="10238198" y="2286825"/>
                <a:ext cx="2527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A750E0D2-5DFB-1BDE-3727-7FEB240A0F47}"/>
                  </a:ext>
                </a:extLst>
              </p14:cNvPr>
              <p14:cNvContentPartPr/>
              <p14:nvPr/>
            </p14:nvContentPartPr>
            <p14:xfrm>
              <a:off x="10657958" y="2445585"/>
              <a:ext cx="178920" cy="27720"/>
            </p14:xfrm>
          </p:contentPart>
        </mc:Choice>
        <mc:Fallback xmlns="">
          <p:pic>
            <p:nvPicPr>
              <p:cNvPr id="59" name="Ink 58">
                <a:extLst>
                  <a:ext uri="{FF2B5EF4-FFF2-40B4-BE49-F238E27FC236}">
                    <a16:creationId xmlns:a16="http://schemas.microsoft.com/office/drawing/2014/main" id="{A750E0D2-5DFB-1BDE-3727-7FEB240A0F47}"/>
                  </a:ext>
                </a:extLst>
              </p:cNvPr>
              <p:cNvPicPr/>
              <p:nvPr/>
            </p:nvPicPr>
            <p:blipFill>
              <a:blip r:embed="rId29"/>
              <a:stretch>
                <a:fillRect/>
              </a:stretch>
            </p:blipFill>
            <p:spPr>
              <a:xfrm>
                <a:off x="10642838" y="2430465"/>
                <a:ext cx="2095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F4C9BC01-0915-4564-C7AF-91B62226F0B4}"/>
                  </a:ext>
                </a:extLst>
              </p14:cNvPr>
              <p14:cNvContentPartPr/>
              <p14:nvPr/>
            </p14:nvContentPartPr>
            <p14:xfrm>
              <a:off x="10630598" y="2602905"/>
              <a:ext cx="279360" cy="21600"/>
            </p14:xfrm>
          </p:contentPart>
        </mc:Choice>
        <mc:Fallback xmlns="">
          <p:pic>
            <p:nvPicPr>
              <p:cNvPr id="60" name="Ink 59">
                <a:extLst>
                  <a:ext uri="{FF2B5EF4-FFF2-40B4-BE49-F238E27FC236}">
                    <a16:creationId xmlns:a16="http://schemas.microsoft.com/office/drawing/2014/main" id="{F4C9BC01-0915-4564-C7AF-91B62226F0B4}"/>
                  </a:ext>
                </a:extLst>
              </p:cNvPr>
              <p:cNvPicPr/>
              <p:nvPr/>
            </p:nvPicPr>
            <p:blipFill>
              <a:blip r:embed="rId31"/>
              <a:stretch>
                <a:fillRect/>
              </a:stretch>
            </p:blipFill>
            <p:spPr>
              <a:xfrm>
                <a:off x="10615478" y="2587785"/>
                <a:ext cx="309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E9BFBFE6-CFF6-FE77-3C9C-4D0DF76D2947}"/>
                  </a:ext>
                </a:extLst>
              </p14:cNvPr>
              <p14:cNvContentPartPr/>
              <p14:nvPr/>
            </p14:nvContentPartPr>
            <p14:xfrm>
              <a:off x="11046758" y="2349465"/>
              <a:ext cx="225360" cy="255240"/>
            </p14:xfrm>
          </p:contentPart>
        </mc:Choice>
        <mc:Fallback xmlns="">
          <p:pic>
            <p:nvPicPr>
              <p:cNvPr id="61" name="Ink 60">
                <a:extLst>
                  <a:ext uri="{FF2B5EF4-FFF2-40B4-BE49-F238E27FC236}">
                    <a16:creationId xmlns:a16="http://schemas.microsoft.com/office/drawing/2014/main" id="{E9BFBFE6-CFF6-FE77-3C9C-4D0DF76D2947}"/>
                  </a:ext>
                </a:extLst>
              </p:cNvPr>
              <p:cNvPicPr/>
              <p:nvPr/>
            </p:nvPicPr>
            <p:blipFill>
              <a:blip r:embed="rId33"/>
              <a:stretch>
                <a:fillRect/>
              </a:stretch>
            </p:blipFill>
            <p:spPr>
              <a:xfrm>
                <a:off x="11031638" y="2333985"/>
                <a:ext cx="2559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15B630D7-94F1-95F4-ACFA-4EE1F21C49EE}"/>
                  </a:ext>
                </a:extLst>
              </p14:cNvPr>
              <p14:cNvContentPartPr/>
              <p14:nvPr/>
            </p14:nvContentPartPr>
            <p14:xfrm>
              <a:off x="11326838" y="2353785"/>
              <a:ext cx="157680" cy="237960"/>
            </p14:xfrm>
          </p:contentPart>
        </mc:Choice>
        <mc:Fallback xmlns="">
          <p:pic>
            <p:nvPicPr>
              <p:cNvPr id="62" name="Ink 61">
                <a:extLst>
                  <a:ext uri="{FF2B5EF4-FFF2-40B4-BE49-F238E27FC236}">
                    <a16:creationId xmlns:a16="http://schemas.microsoft.com/office/drawing/2014/main" id="{15B630D7-94F1-95F4-ACFA-4EE1F21C49EE}"/>
                  </a:ext>
                </a:extLst>
              </p:cNvPr>
              <p:cNvPicPr/>
              <p:nvPr/>
            </p:nvPicPr>
            <p:blipFill>
              <a:blip r:embed="rId35"/>
              <a:stretch>
                <a:fillRect/>
              </a:stretch>
            </p:blipFill>
            <p:spPr>
              <a:xfrm>
                <a:off x="11311718" y="2338305"/>
                <a:ext cx="1882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BD0B4F9F-4D51-B88D-355D-FEF70A0F881B}"/>
                  </a:ext>
                </a:extLst>
              </p14:cNvPr>
              <p14:cNvContentPartPr/>
              <p14:nvPr/>
            </p14:nvContentPartPr>
            <p14:xfrm>
              <a:off x="11418638" y="2394825"/>
              <a:ext cx="184320" cy="44640"/>
            </p14:xfrm>
          </p:contentPart>
        </mc:Choice>
        <mc:Fallback xmlns="">
          <p:pic>
            <p:nvPicPr>
              <p:cNvPr id="63" name="Ink 62">
                <a:extLst>
                  <a:ext uri="{FF2B5EF4-FFF2-40B4-BE49-F238E27FC236}">
                    <a16:creationId xmlns:a16="http://schemas.microsoft.com/office/drawing/2014/main" id="{BD0B4F9F-4D51-B88D-355D-FEF70A0F881B}"/>
                  </a:ext>
                </a:extLst>
              </p:cNvPr>
              <p:cNvPicPr/>
              <p:nvPr/>
            </p:nvPicPr>
            <p:blipFill>
              <a:blip r:embed="rId37"/>
              <a:stretch>
                <a:fillRect/>
              </a:stretch>
            </p:blipFill>
            <p:spPr>
              <a:xfrm>
                <a:off x="11403518" y="2379705"/>
                <a:ext cx="2145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4F32C4BB-3CDD-D9F4-3FB4-B569EC8830E6}"/>
                  </a:ext>
                </a:extLst>
              </p14:cNvPr>
              <p14:cNvContentPartPr/>
              <p14:nvPr/>
            </p14:nvContentPartPr>
            <p14:xfrm>
              <a:off x="11606918" y="2323185"/>
              <a:ext cx="87120" cy="418680"/>
            </p14:xfrm>
          </p:contentPart>
        </mc:Choice>
        <mc:Fallback xmlns="">
          <p:pic>
            <p:nvPicPr>
              <p:cNvPr id="64" name="Ink 63">
                <a:extLst>
                  <a:ext uri="{FF2B5EF4-FFF2-40B4-BE49-F238E27FC236}">
                    <a16:creationId xmlns:a16="http://schemas.microsoft.com/office/drawing/2014/main" id="{4F32C4BB-3CDD-D9F4-3FB4-B569EC8830E6}"/>
                  </a:ext>
                </a:extLst>
              </p:cNvPr>
              <p:cNvPicPr/>
              <p:nvPr/>
            </p:nvPicPr>
            <p:blipFill>
              <a:blip r:embed="rId39"/>
              <a:stretch>
                <a:fillRect/>
              </a:stretch>
            </p:blipFill>
            <p:spPr>
              <a:xfrm>
                <a:off x="11591438" y="2307705"/>
                <a:ext cx="1173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5" name="Ink 64">
                <a:extLst>
                  <a:ext uri="{FF2B5EF4-FFF2-40B4-BE49-F238E27FC236}">
                    <a16:creationId xmlns:a16="http://schemas.microsoft.com/office/drawing/2014/main" id="{23EFD439-89E1-09AB-E93B-732BA694A800}"/>
                  </a:ext>
                </a:extLst>
              </p14:cNvPr>
              <p14:cNvContentPartPr/>
              <p14:nvPr/>
            </p14:nvContentPartPr>
            <p14:xfrm>
              <a:off x="11504318" y="2519385"/>
              <a:ext cx="88920" cy="14040"/>
            </p14:xfrm>
          </p:contentPart>
        </mc:Choice>
        <mc:Fallback xmlns="">
          <p:pic>
            <p:nvPicPr>
              <p:cNvPr id="65" name="Ink 64">
                <a:extLst>
                  <a:ext uri="{FF2B5EF4-FFF2-40B4-BE49-F238E27FC236}">
                    <a16:creationId xmlns:a16="http://schemas.microsoft.com/office/drawing/2014/main" id="{23EFD439-89E1-09AB-E93B-732BA694A800}"/>
                  </a:ext>
                </a:extLst>
              </p:cNvPr>
              <p:cNvPicPr/>
              <p:nvPr/>
            </p:nvPicPr>
            <p:blipFill>
              <a:blip r:embed="rId41"/>
              <a:stretch>
                <a:fillRect/>
              </a:stretch>
            </p:blipFill>
            <p:spPr>
              <a:xfrm>
                <a:off x="11489198" y="2504265"/>
                <a:ext cx="119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C09BE674-4662-6A85-CD85-F308414488C9}"/>
                  </a:ext>
                </a:extLst>
              </p14:cNvPr>
              <p14:cNvContentPartPr/>
              <p14:nvPr/>
            </p14:nvContentPartPr>
            <p14:xfrm>
              <a:off x="11879438" y="2557545"/>
              <a:ext cx="18360" cy="360"/>
            </p14:xfrm>
          </p:contentPart>
        </mc:Choice>
        <mc:Fallback xmlns="">
          <p:pic>
            <p:nvPicPr>
              <p:cNvPr id="66" name="Ink 65">
                <a:extLst>
                  <a:ext uri="{FF2B5EF4-FFF2-40B4-BE49-F238E27FC236}">
                    <a16:creationId xmlns:a16="http://schemas.microsoft.com/office/drawing/2014/main" id="{C09BE674-4662-6A85-CD85-F308414488C9}"/>
                  </a:ext>
                </a:extLst>
              </p:cNvPr>
              <p:cNvPicPr/>
              <p:nvPr/>
            </p:nvPicPr>
            <p:blipFill>
              <a:blip r:embed="rId43"/>
              <a:stretch>
                <a:fillRect/>
              </a:stretch>
            </p:blipFill>
            <p:spPr>
              <a:xfrm>
                <a:off x="11863958" y="2542425"/>
                <a:ext cx="48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59B19B1A-4CF3-90C0-FDC3-F80A38935455}"/>
                  </a:ext>
                </a:extLst>
              </p14:cNvPr>
              <p14:cNvContentPartPr/>
              <p14:nvPr/>
            </p14:nvContentPartPr>
            <p14:xfrm>
              <a:off x="8019158" y="3160905"/>
              <a:ext cx="7920" cy="62640"/>
            </p14:xfrm>
          </p:contentPart>
        </mc:Choice>
        <mc:Fallback xmlns="">
          <p:pic>
            <p:nvPicPr>
              <p:cNvPr id="68" name="Ink 67">
                <a:extLst>
                  <a:ext uri="{FF2B5EF4-FFF2-40B4-BE49-F238E27FC236}">
                    <a16:creationId xmlns:a16="http://schemas.microsoft.com/office/drawing/2014/main" id="{59B19B1A-4CF3-90C0-FDC3-F80A38935455}"/>
                  </a:ext>
                </a:extLst>
              </p:cNvPr>
              <p:cNvPicPr/>
              <p:nvPr/>
            </p:nvPicPr>
            <p:blipFill>
              <a:blip r:embed="rId45"/>
              <a:stretch>
                <a:fillRect/>
              </a:stretch>
            </p:blipFill>
            <p:spPr>
              <a:xfrm>
                <a:off x="8004038" y="3145425"/>
                <a:ext cx="38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Ink 69">
                <a:extLst>
                  <a:ext uri="{FF2B5EF4-FFF2-40B4-BE49-F238E27FC236}">
                    <a16:creationId xmlns:a16="http://schemas.microsoft.com/office/drawing/2014/main" id="{78AC589D-4ADE-4D3B-5264-435C16CFDF9D}"/>
                  </a:ext>
                </a:extLst>
              </p14:cNvPr>
              <p14:cNvContentPartPr/>
              <p14:nvPr/>
            </p14:nvContentPartPr>
            <p14:xfrm>
              <a:off x="9257198" y="2942025"/>
              <a:ext cx="273960" cy="227520"/>
            </p14:xfrm>
          </p:contentPart>
        </mc:Choice>
        <mc:Fallback xmlns="">
          <p:pic>
            <p:nvPicPr>
              <p:cNvPr id="70" name="Ink 69">
                <a:extLst>
                  <a:ext uri="{FF2B5EF4-FFF2-40B4-BE49-F238E27FC236}">
                    <a16:creationId xmlns:a16="http://schemas.microsoft.com/office/drawing/2014/main" id="{78AC589D-4ADE-4D3B-5264-435C16CFDF9D}"/>
                  </a:ext>
                </a:extLst>
              </p:cNvPr>
              <p:cNvPicPr/>
              <p:nvPr/>
            </p:nvPicPr>
            <p:blipFill>
              <a:blip r:embed="rId47"/>
              <a:stretch>
                <a:fillRect/>
              </a:stretch>
            </p:blipFill>
            <p:spPr>
              <a:xfrm>
                <a:off x="9242078" y="2926545"/>
                <a:ext cx="30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1" name="Ink 70">
                <a:extLst>
                  <a:ext uri="{FF2B5EF4-FFF2-40B4-BE49-F238E27FC236}">
                    <a16:creationId xmlns:a16="http://schemas.microsoft.com/office/drawing/2014/main" id="{7E8FC160-DF7E-52F5-7FFC-18093C07EBD6}"/>
                  </a:ext>
                </a:extLst>
              </p14:cNvPr>
              <p14:cNvContentPartPr/>
              <p14:nvPr/>
            </p14:nvContentPartPr>
            <p14:xfrm>
              <a:off x="9630158" y="2964345"/>
              <a:ext cx="126000" cy="44640"/>
            </p14:xfrm>
          </p:contentPart>
        </mc:Choice>
        <mc:Fallback xmlns="">
          <p:pic>
            <p:nvPicPr>
              <p:cNvPr id="71" name="Ink 70">
                <a:extLst>
                  <a:ext uri="{FF2B5EF4-FFF2-40B4-BE49-F238E27FC236}">
                    <a16:creationId xmlns:a16="http://schemas.microsoft.com/office/drawing/2014/main" id="{7E8FC160-DF7E-52F5-7FFC-18093C07EBD6}"/>
                  </a:ext>
                </a:extLst>
              </p:cNvPr>
              <p:cNvPicPr/>
              <p:nvPr/>
            </p:nvPicPr>
            <p:blipFill>
              <a:blip r:embed="rId49"/>
              <a:stretch>
                <a:fillRect/>
              </a:stretch>
            </p:blipFill>
            <p:spPr>
              <a:xfrm>
                <a:off x="9615038" y="2948865"/>
                <a:ext cx="156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2" name="Ink 71">
                <a:extLst>
                  <a:ext uri="{FF2B5EF4-FFF2-40B4-BE49-F238E27FC236}">
                    <a16:creationId xmlns:a16="http://schemas.microsoft.com/office/drawing/2014/main" id="{2BD0AC68-2D40-F013-B762-BD34EA9CE94C}"/>
                  </a:ext>
                </a:extLst>
              </p14:cNvPr>
              <p14:cNvContentPartPr/>
              <p14:nvPr/>
            </p14:nvContentPartPr>
            <p14:xfrm>
              <a:off x="9671558" y="2912505"/>
              <a:ext cx="39600" cy="229680"/>
            </p14:xfrm>
          </p:contentPart>
        </mc:Choice>
        <mc:Fallback xmlns="">
          <p:pic>
            <p:nvPicPr>
              <p:cNvPr id="72" name="Ink 71">
                <a:extLst>
                  <a:ext uri="{FF2B5EF4-FFF2-40B4-BE49-F238E27FC236}">
                    <a16:creationId xmlns:a16="http://schemas.microsoft.com/office/drawing/2014/main" id="{2BD0AC68-2D40-F013-B762-BD34EA9CE94C}"/>
                  </a:ext>
                </a:extLst>
              </p:cNvPr>
              <p:cNvPicPr/>
              <p:nvPr/>
            </p:nvPicPr>
            <p:blipFill>
              <a:blip r:embed="rId51"/>
              <a:stretch>
                <a:fillRect/>
              </a:stretch>
            </p:blipFill>
            <p:spPr>
              <a:xfrm>
                <a:off x="9656078" y="2897385"/>
                <a:ext cx="69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3" name="Ink 72">
                <a:extLst>
                  <a:ext uri="{FF2B5EF4-FFF2-40B4-BE49-F238E27FC236}">
                    <a16:creationId xmlns:a16="http://schemas.microsoft.com/office/drawing/2014/main" id="{97F9E487-095E-757F-B8B6-80A2BDF2C847}"/>
                  </a:ext>
                </a:extLst>
              </p14:cNvPr>
              <p14:cNvContentPartPr/>
              <p14:nvPr/>
            </p14:nvContentPartPr>
            <p14:xfrm>
              <a:off x="9576518" y="3204105"/>
              <a:ext cx="177840" cy="36360"/>
            </p14:xfrm>
          </p:contentPart>
        </mc:Choice>
        <mc:Fallback xmlns="">
          <p:pic>
            <p:nvPicPr>
              <p:cNvPr id="73" name="Ink 72">
                <a:extLst>
                  <a:ext uri="{FF2B5EF4-FFF2-40B4-BE49-F238E27FC236}">
                    <a16:creationId xmlns:a16="http://schemas.microsoft.com/office/drawing/2014/main" id="{97F9E487-095E-757F-B8B6-80A2BDF2C847}"/>
                  </a:ext>
                </a:extLst>
              </p:cNvPr>
              <p:cNvPicPr/>
              <p:nvPr/>
            </p:nvPicPr>
            <p:blipFill>
              <a:blip r:embed="rId53"/>
              <a:stretch>
                <a:fillRect/>
              </a:stretch>
            </p:blipFill>
            <p:spPr>
              <a:xfrm>
                <a:off x="9561038" y="3188625"/>
                <a:ext cx="208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4" name="Ink 73">
                <a:extLst>
                  <a:ext uri="{FF2B5EF4-FFF2-40B4-BE49-F238E27FC236}">
                    <a16:creationId xmlns:a16="http://schemas.microsoft.com/office/drawing/2014/main" id="{F12A4C49-4E60-E3B4-E47A-6E5CE08604A8}"/>
                  </a:ext>
                </a:extLst>
              </p14:cNvPr>
              <p14:cNvContentPartPr/>
              <p14:nvPr/>
            </p14:nvContentPartPr>
            <p14:xfrm>
              <a:off x="9913118" y="2985225"/>
              <a:ext cx="201600" cy="302040"/>
            </p14:xfrm>
          </p:contentPart>
        </mc:Choice>
        <mc:Fallback xmlns="">
          <p:pic>
            <p:nvPicPr>
              <p:cNvPr id="74" name="Ink 73">
                <a:extLst>
                  <a:ext uri="{FF2B5EF4-FFF2-40B4-BE49-F238E27FC236}">
                    <a16:creationId xmlns:a16="http://schemas.microsoft.com/office/drawing/2014/main" id="{F12A4C49-4E60-E3B4-E47A-6E5CE08604A8}"/>
                  </a:ext>
                </a:extLst>
              </p:cNvPr>
              <p:cNvPicPr/>
              <p:nvPr/>
            </p:nvPicPr>
            <p:blipFill>
              <a:blip r:embed="rId55"/>
              <a:stretch>
                <a:fillRect/>
              </a:stretch>
            </p:blipFill>
            <p:spPr>
              <a:xfrm>
                <a:off x="9897998" y="2970105"/>
                <a:ext cx="2318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5" name="Ink 74">
                <a:extLst>
                  <a:ext uri="{FF2B5EF4-FFF2-40B4-BE49-F238E27FC236}">
                    <a16:creationId xmlns:a16="http://schemas.microsoft.com/office/drawing/2014/main" id="{E032432B-3DA8-666E-A408-62CBF357A45C}"/>
                  </a:ext>
                </a:extLst>
              </p14:cNvPr>
              <p14:cNvContentPartPr/>
              <p14:nvPr/>
            </p14:nvContentPartPr>
            <p14:xfrm>
              <a:off x="10261958" y="3039225"/>
              <a:ext cx="257040" cy="264600"/>
            </p14:xfrm>
          </p:contentPart>
        </mc:Choice>
        <mc:Fallback xmlns="">
          <p:pic>
            <p:nvPicPr>
              <p:cNvPr id="75" name="Ink 74">
                <a:extLst>
                  <a:ext uri="{FF2B5EF4-FFF2-40B4-BE49-F238E27FC236}">
                    <a16:creationId xmlns:a16="http://schemas.microsoft.com/office/drawing/2014/main" id="{E032432B-3DA8-666E-A408-62CBF357A45C}"/>
                  </a:ext>
                </a:extLst>
              </p:cNvPr>
              <p:cNvPicPr/>
              <p:nvPr/>
            </p:nvPicPr>
            <p:blipFill>
              <a:blip r:embed="rId57"/>
              <a:stretch>
                <a:fillRect/>
              </a:stretch>
            </p:blipFill>
            <p:spPr>
              <a:xfrm>
                <a:off x="10246838" y="3024105"/>
                <a:ext cx="287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6" name="Ink 75">
                <a:extLst>
                  <a:ext uri="{FF2B5EF4-FFF2-40B4-BE49-F238E27FC236}">
                    <a16:creationId xmlns:a16="http://schemas.microsoft.com/office/drawing/2014/main" id="{1A04AF0A-473E-B8F0-77CB-FE5764DC10C1}"/>
                  </a:ext>
                </a:extLst>
              </p14:cNvPr>
              <p14:cNvContentPartPr/>
              <p14:nvPr/>
            </p14:nvContentPartPr>
            <p14:xfrm>
              <a:off x="10888718" y="3171345"/>
              <a:ext cx="87840" cy="14040"/>
            </p14:xfrm>
          </p:contentPart>
        </mc:Choice>
        <mc:Fallback xmlns="">
          <p:pic>
            <p:nvPicPr>
              <p:cNvPr id="76" name="Ink 75">
                <a:extLst>
                  <a:ext uri="{FF2B5EF4-FFF2-40B4-BE49-F238E27FC236}">
                    <a16:creationId xmlns:a16="http://schemas.microsoft.com/office/drawing/2014/main" id="{1A04AF0A-473E-B8F0-77CB-FE5764DC10C1}"/>
                  </a:ext>
                </a:extLst>
              </p:cNvPr>
              <p:cNvPicPr/>
              <p:nvPr/>
            </p:nvPicPr>
            <p:blipFill>
              <a:blip r:embed="rId59"/>
              <a:stretch>
                <a:fillRect/>
              </a:stretch>
            </p:blipFill>
            <p:spPr>
              <a:xfrm>
                <a:off x="10873598" y="3156225"/>
                <a:ext cx="118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7" name="Ink 76">
                <a:extLst>
                  <a:ext uri="{FF2B5EF4-FFF2-40B4-BE49-F238E27FC236}">
                    <a16:creationId xmlns:a16="http://schemas.microsoft.com/office/drawing/2014/main" id="{C8AD27D1-DF3D-D2E7-9B41-4AB67D0D9B27}"/>
                  </a:ext>
                </a:extLst>
              </p14:cNvPr>
              <p14:cNvContentPartPr/>
              <p14:nvPr/>
            </p14:nvContentPartPr>
            <p14:xfrm>
              <a:off x="10820678" y="3338385"/>
              <a:ext cx="251640" cy="19800"/>
            </p14:xfrm>
          </p:contentPart>
        </mc:Choice>
        <mc:Fallback xmlns="">
          <p:pic>
            <p:nvPicPr>
              <p:cNvPr id="77" name="Ink 76">
                <a:extLst>
                  <a:ext uri="{FF2B5EF4-FFF2-40B4-BE49-F238E27FC236}">
                    <a16:creationId xmlns:a16="http://schemas.microsoft.com/office/drawing/2014/main" id="{C8AD27D1-DF3D-D2E7-9B41-4AB67D0D9B27}"/>
                  </a:ext>
                </a:extLst>
              </p:cNvPr>
              <p:cNvPicPr/>
              <p:nvPr/>
            </p:nvPicPr>
            <p:blipFill>
              <a:blip r:embed="rId61"/>
              <a:stretch>
                <a:fillRect/>
              </a:stretch>
            </p:blipFill>
            <p:spPr>
              <a:xfrm>
                <a:off x="10805558" y="3322905"/>
                <a:ext cx="282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k 78">
                <a:extLst>
                  <a:ext uri="{FF2B5EF4-FFF2-40B4-BE49-F238E27FC236}">
                    <a16:creationId xmlns:a16="http://schemas.microsoft.com/office/drawing/2014/main" id="{6C2F75C5-1319-ABC2-D762-DEB3EF8B158F}"/>
                  </a:ext>
                </a:extLst>
              </p14:cNvPr>
              <p14:cNvContentPartPr/>
              <p14:nvPr/>
            </p14:nvContentPartPr>
            <p14:xfrm>
              <a:off x="11240798" y="3087825"/>
              <a:ext cx="160560" cy="336600"/>
            </p14:xfrm>
          </p:contentPart>
        </mc:Choice>
        <mc:Fallback xmlns="">
          <p:pic>
            <p:nvPicPr>
              <p:cNvPr id="79" name="Ink 78">
                <a:extLst>
                  <a:ext uri="{FF2B5EF4-FFF2-40B4-BE49-F238E27FC236}">
                    <a16:creationId xmlns:a16="http://schemas.microsoft.com/office/drawing/2014/main" id="{6C2F75C5-1319-ABC2-D762-DEB3EF8B158F}"/>
                  </a:ext>
                </a:extLst>
              </p:cNvPr>
              <p:cNvPicPr/>
              <p:nvPr/>
            </p:nvPicPr>
            <p:blipFill>
              <a:blip r:embed="rId63"/>
              <a:stretch>
                <a:fillRect/>
              </a:stretch>
            </p:blipFill>
            <p:spPr>
              <a:xfrm>
                <a:off x="11225318" y="3072345"/>
                <a:ext cx="1908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0" name="Ink 79">
                <a:extLst>
                  <a:ext uri="{FF2B5EF4-FFF2-40B4-BE49-F238E27FC236}">
                    <a16:creationId xmlns:a16="http://schemas.microsoft.com/office/drawing/2014/main" id="{8ADC8630-F37E-24D1-D8F7-02AB1B9D3F7B}"/>
                  </a:ext>
                </a:extLst>
              </p14:cNvPr>
              <p14:cNvContentPartPr/>
              <p14:nvPr/>
            </p14:nvContentPartPr>
            <p14:xfrm>
              <a:off x="11485238" y="3140745"/>
              <a:ext cx="174600" cy="306720"/>
            </p14:xfrm>
          </p:contentPart>
        </mc:Choice>
        <mc:Fallback xmlns="">
          <p:pic>
            <p:nvPicPr>
              <p:cNvPr id="80" name="Ink 79">
                <a:extLst>
                  <a:ext uri="{FF2B5EF4-FFF2-40B4-BE49-F238E27FC236}">
                    <a16:creationId xmlns:a16="http://schemas.microsoft.com/office/drawing/2014/main" id="{8ADC8630-F37E-24D1-D8F7-02AB1B9D3F7B}"/>
                  </a:ext>
                </a:extLst>
              </p:cNvPr>
              <p:cNvPicPr/>
              <p:nvPr/>
            </p:nvPicPr>
            <p:blipFill>
              <a:blip r:embed="rId65"/>
              <a:stretch>
                <a:fillRect/>
              </a:stretch>
            </p:blipFill>
            <p:spPr>
              <a:xfrm>
                <a:off x="11470118" y="3125265"/>
                <a:ext cx="2052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1" name="Ink 80">
                <a:extLst>
                  <a:ext uri="{FF2B5EF4-FFF2-40B4-BE49-F238E27FC236}">
                    <a16:creationId xmlns:a16="http://schemas.microsoft.com/office/drawing/2014/main" id="{A632B798-468B-106C-E2C1-E55890EC449E}"/>
                  </a:ext>
                </a:extLst>
              </p14:cNvPr>
              <p14:cNvContentPartPr/>
              <p14:nvPr/>
            </p14:nvContentPartPr>
            <p14:xfrm>
              <a:off x="11469398" y="3078465"/>
              <a:ext cx="190440" cy="534600"/>
            </p14:xfrm>
          </p:contentPart>
        </mc:Choice>
        <mc:Fallback xmlns="">
          <p:pic>
            <p:nvPicPr>
              <p:cNvPr id="81" name="Ink 80">
                <a:extLst>
                  <a:ext uri="{FF2B5EF4-FFF2-40B4-BE49-F238E27FC236}">
                    <a16:creationId xmlns:a16="http://schemas.microsoft.com/office/drawing/2014/main" id="{A632B798-468B-106C-E2C1-E55890EC449E}"/>
                  </a:ext>
                </a:extLst>
              </p:cNvPr>
              <p:cNvPicPr/>
              <p:nvPr/>
            </p:nvPicPr>
            <p:blipFill>
              <a:blip r:embed="rId67"/>
              <a:stretch>
                <a:fillRect/>
              </a:stretch>
            </p:blipFill>
            <p:spPr>
              <a:xfrm>
                <a:off x="11454278" y="3062985"/>
                <a:ext cx="2210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1">
                <a:extLst>
                  <a:ext uri="{FF2B5EF4-FFF2-40B4-BE49-F238E27FC236}">
                    <a16:creationId xmlns:a16="http://schemas.microsoft.com/office/drawing/2014/main" id="{6F873428-9B8B-A955-6387-6501CE553576}"/>
                  </a:ext>
                </a:extLst>
              </p14:cNvPr>
              <p14:cNvContentPartPr/>
              <p14:nvPr/>
            </p14:nvContentPartPr>
            <p14:xfrm>
              <a:off x="11755598" y="3137505"/>
              <a:ext cx="205200" cy="474480"/>
            </p14:xfrm>
          </p:contentPart>
        </mc:Choice>
        <mc:Fallback xmlns="">
          <p:pic>
            <p:nvPicPr>
              <p:cNvPr id="82" name="Ink 81">
                <a:extLst>
                  <a:ext uri="{FF2B5EF4-FFF2-40B4-BE49-F238E27FC236}">
                    <a16:creationId xmlns:a16="http://schemas.microsoft.com/office/drawing/2014/main" id="{6F873428-9B8B-A955-6387-6501CE553576}"/>
                  </a:ext>
                </a:extLst>
              </p:cNvPr>
              <p:cNvPicPr/>
              <p:nvPr/>
            </p:nvPicPr>
            <p:blipFill>
              <a:blip r:embed="rId69"/>
              <a:stretch>
                <a:fillRect/>
              </a:stretch>
            </p:blipFill>
            <p:spPr>
              <a:xfrm>
                <a:off x="11740478" y="3122385"/>
                <a:ext cx="2358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2">
                <a:extLst>
                  <a:ext uri="{FF2B5EF4-FFF2-40B4-BE49-F238E27FC236}">
                    <a16:creationId xmlns:a16="http://schemas.microsoft.com/office/drawing/2014/main" id="{5A3BF6CE-D713-6863-0FB5-40871411E22C}"/>
                  </a:ext>
                </a:extLst>
              </p14:cNvPr>
              <p14:cNvContentPartPr/>
              <p14:nvPr/>
            </p14:nvContentPartPr>
            <p14:xfrm>
              <a:off x="11756678" y="3324345"/>
              <a:ext cx="4680" cy="8640"/>
            </p14:xfrm>
          </p:contentPart>
        </mc:Choice>
        <mc:Fallback xmlns="">
          <p:pic>
            <p:nvPicPr>
              <p:cNvPr id="83" name="Ink 82">
                <a:extLst>
                  <a:ext uri="{FF2B5EF4-FFF2-40B4-BE49-F238E27FC236}">
                    <a16:creationId xmlns:a16="http://schemas.microsoft.com/office/drawing/2014/main" id="{5A3BF6CE-D713-6863-0FB5-40871411E22C}"/>
                  </a:ext>
                </a:extLst>
              </p:cNvPr>
              <p:cNvPicPr/>
              <p:nvPr/>
            </p:nvPicPr>
            <p:blipFill>
              <a:blip r:embed="rId71"/>
              <a:stretch>
                <a:fillRect/>
              </a:stretch>
            </p:blipFill>
            <p:spPr>
              <a:xfrm>
                <a:off x="11741558" y="3309225"/>
                <a:ext cx="34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4" name="Ink 83">
                <a:extLst>
                  <a:ext uri="{FF2B5EF4-FFF2-40B4-BE49-F238E27FC236}">
                    <a16:creationId xmlns:a16="http://schemas.microsoft.com/office/drawing/2014/main" id="{2BC306BA-8A46-39BF-AB4D-8EFB23C76C42}"/>
                  </a:ext>
                </a:extLst>
              </p14:cNvPr>
              <p14:cNvContentPartPr/>
              <p14:nvPr/>
            </p14:nvContentPartPr>
            <p14:xfrm>
              <a:off x="12010478" y="3370065"/>
              <a:ext cx="9720" cy="29880"/>
            </p14:xfrm>
          </p:contentPart>
        </mc:Choice>
        <mc:Fallback xmlns="">
          <p:pic>
            <p:nvPicPr>
              <p:cNvPr id="84" name="Ink 83">
                <a:extLst>
                  <a:ext uri="{FF2B5EF4-FFF2-40B4-BE49-F238E27FC236}">
                    <a16:creationId xmlns:a16="http://schemas.microsoft.com/office/drawing/2014/main" id="{2BC306BA-8A46-39BF-AB4D-8EFB23C76C42}"/>
                  </a:ext>
                </a:extLst>
              </p:cNvPr>
              <p:cNvPicPr/>
              <p:nvPr/>
            </p:nvPicPr>
            <p:blipFill>
              <a:blip r:embed="rId73"/>
              <a:stretch>
                <a:fillRect/>
              </a:stretch>
            </p:blipFill>
            <p:spPr>
              <a:xfrm>
                <a:off x="11994998" y="3354585"/>
                <a:ext cx="40320" cy="60480"/>
              </a:xfrm>
              <a:prstGeom prst="rect">
                <a:avLst/>
              </a:prstGeom>
            </p:spPr>
          </p:pic>
        </mc:Fallback>
      </mc:AlternateContent>
      <p:grpSp>
        <p:nvGrpSpPr>
          <p:cNvPr id="135" name="Group 134">
            <a:extLst>
              <a:ext uri="{FF2B5EF4-FFF2-40B4-BE49-F238E27FC236}">
                <a16:creationId xmlns:a16="http://schemas.microsoft.com/office/drawing/2014/main" id="{D4B77154-0389-BC8F-4994-F3C4515A6FCB}"/>
              </a:ext>
            </a:extLst>
          </p:cNvPr>
          <p:cNvGrpSpPr/>
          <p:nvPr/>
        </p:nvGrpSpPr>
        <p:grpSpPr>
          <a:xfrm>
            <a:off x="8824478" y="970665"/>
            <a:ext cx="2934000" cy="1090800"/>
            <a:chOff x="8824478" y="970665"/>
            <a:chExt cx="2934000" cy="1090800"/>
          </a:xfrm>
        </p:grpSpPr>
        <mc:AlternateContent xmlns:mc="http://schemas.openxmlformats.org/markup-compatibility/2006" xmlns:p14="http://schemas.microsoft.com/office/powerpoint/2010/main">
          <mc:Choice Requires="p14">
            <p:contentPart p14:bwMode="auto" r:id="rId74">
              <p14:nvContentPartPr>
                <p14:cNvPr id="17" name="Ink 16">
                  <a:extLst>
                    <a:ext uri="{FF2B5EF4-FFF2-40B4-BE49-F238E27FC236}">
                      <a16:creationId xmlns:a16="http://schemas.microsoft.com/office/drawing/2014/main" id="{5BE1C770-7382-3762-34B1-9B35439AC8B3}"/>
                    </a:ext>
                  </a:extLst>
                </p14:cNvPr>
                <p14:cNvContentPartPr/>
                <p14:nvPr/>
              </p14:nvContentPartPr>
              <p14:xfrm>
                <a:off x="8824478" y="1014945"/>
                <a:ext cx="202320" cy="279360"/>
              </p14:xfrm>
            </p:contentPart>
          </mc:Choice>
          <mc:Fallback xmlns="">
            <p:pic>
              <p:nvPicPr>
                <p:cNvPr id="17" name="Ink 16">
                  <a:extLst>
                    <a:ext uri="{FF2B5EF4-FFF2-40B4-BE49-F238E27FC236}">
                      <a16:creationId xmlns:a16="http://schemas.microsoft.com/office/drawing/2014/main" id="{5BE1C770-7382-3762-34B1-9B35439AC8B3}"/>
                    </a:ext>
                  </a:extLst>
                </p:cNvPr>
                <p:cNvPicPr/>
                <p:nvPr/>
              </p:nvPicPr>
              <p:blipFill>
                <a:blip r:embed="rId75"/>
                <a:stretch>
                  <a:fillRect/>
                </a:stretch>
              </p:blipFill>
              <p:spPr>
                <a:xfrm>
                  <a:off x="8809358" y="999825"/>
                  <a:ext cx="2329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 name="Ink 17">
                  <a:extLst>
                    <a:ext uri="{FF2B5EF4-FFF2-40B4-BE49-F238E27FC236}">
                      <a16:creationId xmlns:a16="http://schemas.microsoft.com/office/drawing/2014/main" id="{EA402C52-4318-1A5F-4FAC-EEDE3B2D002D}"/>
                    </a:ext>
                  </a:extLst>
                </p14:cNvPr>
                <p14:cNvContentPartPr/>
                <p14:nvPr/>
              </p14:nvContentPartPr>
              <p14:xfrm>
                <a:off x="9165398" y="970665"/>
                <a:ext cx="54360" cy="292680"/>
              </p14:xfrm>
            </p:contentPart>
          </mc:Choice>
          <mc:Fallback xmlns="">
            <p:pic>
              <p:nvPicPr>
                <p:cNvPr id="18" name="Ink 17">
                  <a:extLst>
                    <a:ext uri="{FF2B5EF4-FFF2-40B4-BE49-F238E27FC236}">
                      <a16:creationId xmlns:a16="http://schemas.microsoft.com/office/drawing/2014/main" id="{EA402C52-4318-1A5F-4FAC-EEDE3B2D002D}"/>
                    </a:ext>
                  </a:extLst>
                </p:cNvPr>
                <p:cNvPicPr/>
                <p:nvPr/>
              </p:nvPicPr>
              <p:blipFill>
                <a:blip r:embed="rId77"/>
                <a:stretch>
                  <a:fillRect/>
                </a:stretch>
              </p:blipFill>
              <p:spPr>
                <a:xfrm>
                  <a:off x="9150278" y="955545"/>
                  <a:ext cx="846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 name="Ink 18">
                  <a:extLst>
                    <a:ext uri="{FF2B5EF4-FFF2-40B4-BE49-F238E27FC236}">
                      <a16:creationId xmlns:a16="http://schemas.microsoft.com/office/drawing/2014/main" id="{AE3B8D58-C0B9-BBBC-340A-4CFC2AA055C4}"/>
                    </a:ext>
                  </a:extLst>
                </p14:cNvPr>
                <p14:cNvContentPartPr/>
                <p14:nvPr/>
              </p14:nvContentPartPr>
              <p14:xfrm>
                <a:off x="9130478" y="1101705"/>
                <a:ext cx="169200" cy="12960"/>
              </p14:xfrm>
            </p:contentPart>
          </mc:Choice>
          <mc:Fallback xmlns="">
            <p:pic>
              <p:nvPicPr>
                <p:cNvPr id="19" name="Ink 18">
                  <a:extLst>
                    <a:ext uri="{FF2B5EF4-FFF2-40B4-BE49-F238E27FC236}">
                      <a16:creationId xmlns:a16="http://schemas.microsoft.com/office/drawing/2014/main" id="{AE3B8D58-C0B9-BBBC-340A-4CFC2AA055C4}"/>
                    </a:ext>
                  </a:extLst>
                </p:cNvPr>
                <p:cNvPicPr/>
                <p:nvPr/>
              </p:nvPicPr>
              <p:blipFill>
                <a:blip r:embed="rId79"/>
                <a:stretch>
                  <a:fillRect/>
                </a:stretch>
              </p:blipFill>
              <p:spPr>
                <a:xfrm>
                  <a:off x="9115358" y="1086585"/>
                  <a:ext cx="199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 name="Ink 19">
                  <a:extLst>
                    <a:ext uri="{FF2B5EF4-FFF2-40B4-BE49-F238E27FC236}">
                      <a16:creationId xmlns:a16="http://schemas.microsoft.com/office/drawing/2014/main" id="{417B43D1-2B98-12E1-BDC0-862894C78BBF}"/>
                    </a:ext>
                  </a:extLst>
                </p14:cNvPr>
                <p14:cNvContentPartPr/>
                <p14:nvPr/>
              </p14:nvContentPartPr>
              <p14:xfrm>
                <a:off x="9329918" y="987585"/>
                <a:ext cx="274320" cy="287640"/>
              </p14:xfrm>
            </p:contentPart>
          </mc:Choice>
          <mc:Fallback xmlns="">
            <p:pic>
              <p:nvPicPr>
                <p:cNvPr id="20" name="Ink 19">
                  <a:extLst>
                    <a:ext uri="{FF2B5EF4-FFF2-40B4-BE49-F238E27FC236}">
                      <a16:creationId xmlns:a16="http://schemas.microsoft.com/office/drawing/2014/main" id="{417B43D1-2B98-12E1-BDC0-862894C78BBF}"/>
                    </a:ext>
                  </a:extLst>
                </p:cNvPr>
                <p:cNvPicPr/>
                <p:nvPr/>
              </p:nvPicPr>
              <p:blipFill>
                <a:blip r:embed="rId81"/>
                <a:stretch>
                  <a:fillRect/>
                </a:stretch>
              </p:blipFill>
              <p:spPr>
                <a:xfrm>
                  <a:off x="9314798" y="972465"/>
                  <a:ext cx="304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 name="Ink 20">
                  <a:extLst>
                    <a:ext uri="{FF2B5EF4-FFF2-40B4-BE49-F238E27FC236}">
                      <a16:creationId xmlns:a16="http://schemas.microsoft.com/office/drawing/2014/main" id="{0E955DFD-03E8-7043-2CA4-BC3E7554E91E}"/>
                    </a:ext>
                  </a:extLst>
                </p14:cNvPr>
                <p14:cNvContentPartPr/>
                <p14:nvPr/>
              </p14:nvContentPartPr>
              <p14:xfrm>
                <a:off x="9969278" y="1091985"/>
                <a:ext cx="71280" cy="28080"/>
              </p14:xfrm>
            </p:contentPart>
          </mc:Choice>
          <mc:Fallback xmlns="">
            <p:pic>
              <p:nvPicPr>
                <p:cNvPr id="21" name="Ink 20">
                  <a:extLst>
                    <a:ext uri="{FF2B5EF4-FFF2-40B4-BE49-F238E27FC236}">
                      <a16:creationId xmlns:a16="http://schemas.microsoft.com/office/drawing/2014/main" id="{0E955DFD-03E8-7043-2CA4-BC3E7554E91E}"/>
                    </a:ext>
                  </a:extLst>
                </p:cNvPr>
                <p:cNvPicPr/>
                <p:nvPr/>
              </p:nvPicPr>
              <p:blipFill>
                <a:blip r:embed="rId83"/>
                <a:stretch>
                  <a:fillRect/>
                </a:stretch>
              </p:blipFill>
              <p:spPr>
                <a:xfrm>
                  <a:off x="9954158" y="1076865"/>
                  <a:ext cx="101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 name="Ink 21">
                  <a:extLst>
                    <a:ext uri="{FF2B5EF4-FFF2-40B4-BE49-F238E27FC236}">
                      <a16:creationId xmlns:a16="http://schemas.microsoft.com/office/drawing/2014/main" id="{A4B93722-C816-89F7-EA8E-6B76CC40434C}"/>
                    </a:ext>
                  </a:extLst>
                </p14:cNvPr>
                <p14:cNvContentPartPr/>
                <p14:nvPr/>
              </p14:nvContentPartPr>
              <p14:xfrm>
                <a:off x="9923198" y="1228425"/>
                <a:ext cx="173160" cy="33120"/>
              </p14:xfrm>
            </p:contentPart>
          </mc:Choice>
          <mc:Fallback xmlns="">
            <p:pic>
              <p:nvPicPr>
                <p:cNvPr id="22" name="Ink 21">
                  <a:extLst>
                    <a:ext uri="{FF2B5EF4-FFF2-40B4-BE49-F238E27FC236}">
                      <a16:creationId xmlns:a16="http://schemas.microsoft.com/office/drawing/2014/main" id="{A4B93722-C816-89F7-EA8E-6B76CC40434C}"/>
                    </a:ext>
                  </a:extLst>
                </p:cNvPr>
                <p:cNvPicPr/>
                <p:nvPr/>
              </p:nvPicPr>
              <p:blipFill>
                <a:blip r:embed="rId85"/>
                <a:stretch>
                  <a:fillRect/>
                </a:stretch>
              </p:blipFill>
              <p:spPr>
                <a:xfrm>
                  <a:off x="9908078" y="1213305"/>
                  <a:ext cx="2037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 name="Ink 22">
                  <a:extLst>
                    <a:ext uri="{FF2B5EF4-FFF2-40B4-BE49-F238E27FC236}">
                      <a16:creationId xmlns:a16="http://schemas.microsoft.com/office/drawing/2014/main" id="{A0D208C2-92A5-6DC8-C1DF-EEA344A86F10}"/>
                    </a:ext>
                  </a:extLst>
                </p14:cNvPr>
                <p14:cNvContentPartPr/>
                <p14:nvPr/>
              </p14:nvContentPartPr>
              <p14:xfrm>
                <a:off x="10336838" y="1063905"/>
                <a:ext cx="41040" cy="355320"/>
              </p14:xfrm>
            </p:contentPart>
          </mc:Choice>
          <mc:Fallback xmlns="">
            <p:pic>
              <p:nvPicPr>
                <p:cNvPr id="23" name="Ink 22">
                  <a:extLst>
                    <a:ext uri="{FF2B5EF4-FFF2-40B4-BE49-F238E27FC236}">
                      <a16:creationId xmlns:a16="http://schemas.microsoft.com/office/drawing/2014/main" id="{A0D208C2-92A5-6DC8-C1DF-EEA344A86F10}"/>
                    </a:ext>
                  </a:extLst>
                </p:cNvPr>
                <p:cNvPicPr/>
                <p:nvPr/>
              </p:nvPicPr>
              <p:blipFill>
                <a:blip r:embed="rId87"/>
                <a:stretch>
                  <a:fillRect/>
                </a:stretch>
              </p:blipFill>
              <p:spPr>
                <a:xfrm>
                  <a:off x="10321718" y="1048425"/>
                  <a:ext cx="71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 name="Ink 28">
                  <a:extLst>
                    <a:ext uri="{FF2B5EF4-FFF2-40B4-BE49-F238E27FC236}">
                      <a16:creationId xmlns:a16="http://schemas.microsoft.com/office/drawing/2014/main" id="{CA0745C1-932A-EBCE-96CC-A48A6CFD4F78}"/>
                    </a:ext>
                  </a:extLst>
                </p14:cNvPr>
                <p14:cNvContentPartPr/>
                <p14:nvPr/>
              </p14:nvContentPartPr>
              <p14:xfrm>
                <a:off x="9139118" y="1772025"/>
                <a:ext cx="355320" cy="241920"/>
              </p14:xfrm>
            </p:contentPart>
          </mc:Choice>
          <mc:Fallback xmlns="">
            <p:pic>
              <p:nvPicPr>
                <p:cNvPr id="29" name="Ink 28">
                  <a:extLst>
                    <a:ext uri="{FF2B5EF4-FFF2-40B4-BE49-F238E27FC236}">
                      <a16:creationId xmlns:a16="http://schemas.microsoft.com/office/drawing/2014/main" id="{CA0745C1-932A-EBCE-96CC-A48A6CFD4F78}"/>
                    </a:ext>
                  </a:extLst>
                </p:cNvPr>
                <p:cNvPicPr/>
                <p:nvPr/>
              </p:nvPicPr>
              <p:blipFill>
                <a:blip r:embed="rId89"/>
                <a:stretch>
                  <a:fillRect/>
                </a:stretch>
              </p:blipFill>
              <p:spPr>
                <a:xfrm>
                  <a:off x="9123638" y="1756905"/>
                  <a:ext cx="3859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7127D56D-3392-0D1D-3B51-4E24A2F7B15C}"/>
                    </a:ext>
                  </a:extLst>
                </p14:cNvPr>
                <p14:cNvContentPartPr/>
                <p14:nvPr/>
              </p14:nvContentPartPr>
              <p14:xfrm>
                <a:off x="9162158" y="1429305"/>
                <a:ext cx="172440" cy="177840"/>
              </p14:xfrm>
            </p:contentPart>
          </mc:Choice>
          <mc:Fallback xmlns="">
            <p:pic>
              <p:nvPicPr>
                <p:cNvPr id="30" name="Ink 29">
                  <a:extLst>
                    <a:ext uri="{FF2B5EF4-FFF2-40B4-BE49-F238E27FC236}">
                      <a16:creationId xmlns:a16="http://schemas.microsoft.com/office/drawing/2014/main" id="{7127D56D-3392-0D1D-3B51-4E24A2F7B15C}"/>
                    </a:ext>
                  </a:extLst>
                </p:cNvPr>
                <p:cNvPicPr/>
                <p:nvPr/>
              </p:nvPicPr>
              <p:blipFill>
                <a:blip r:embed="rId91"/>
                <a:stretch>
                  <a:fillRect/>
                </a:stretch>
              </p:blipFill>
              <p:spPr>
                <a:xfrm>
                  <a:off x="9147038" y="1414185"/>
                  <a:ext cx="203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 name="Ink 30">
                  <a:extLst>
                    <a:ext uri="{FF2B5EF4-FFF2-40B4-BE49-F238E27FC236}">
                      <a16:creationId xmlns:a16="http://schemas.microsoft.com/office/drawing/2014/main" id="{F2CC81A8-EF2F-042D-5103-BC2A300C743F}"/>
                    </a:ext>
                  </a:extLst>
                </p14:cNvPr>
                <p14:cNvContentPartPr/>
                <p14:nvPr/>
              </p14:nvContentPartPr>
              <p14:xfrm>
                <a:off x="9265838" y="1419585"/>
                <a:ext cx="304200" cy="127080"/>
              </p14:xfrm>
            </p:contentPart>
          </mc:Choice>
          <mc:Fallback xmlns="">
            <p:pic>
              <p:nvPicPr>
                <p:cNvPr id="31" name="Ink 30">
                  <a:extLst>
                    <a:ext uri="{FF2B5EF4-FFF2-40B4-BE49-F238E27FC236}">
                      <a16:creationId xmlns:a16="http://schemas.microsoft.com/office/drawing/2014/main" id="{F2CC81A8-EF2F-042D-5103-BC2A300C743F}"/>
                    </a:ext>
                  </a:extLst>
                </p:cNvPr>
                <p:cNvPicPr/>
                <p:nvPr/>
              </p:nvPicPr>
              <p:blipFill>
                <a:blip r:embed="rId93"/>
                <a:stretch>
                  <a:fillRect/>
                </a:stretch>
              </p:blipFill>
              <p:spPr>
                <a:xfrm>
                  <a:off x="9250358" y="1404465"/>
                  <a:ext cx="334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3" name="Ink 32">
                  <a:extLst>
                    <a:ext uri="{FF2B5EF4-FFF2-40B4-BE49-F238E27FC236}">
                      <a16:creationId xmlns:a16="http://schemas.microsoft.com/office/drawing/2014/main" id="{E6A68A15-094E-C9F3-D1A2-0EA348A4F6A2}"/>
                    </a:ext>
                  </a:extLst>
                </p14:cNvPr>
                <p14:cNvContentPartPr/>
                <p14:nvPr/>
              </p14:nvContentPartPr>
              <p14:xfrm>
                <a:off x="9127958" y="1464585"/>
                <a:ext cx="385200" cy="119160"/>
              </p14:xfrm>
            </p:contentPart>
          </mc:Choice>
          <mc:Fallback xmlns="">
            <p:pic>
              <p:nvPicPr>
                <p:cNvPr id="33" name="Ink 32">
                  <a:extLst>
                    <a:ext uri="{FF2B5EF4-FFF2-40B4-BE49-F238E27FC236}">
                      <a16:creationId xmlns:a16="http://schemas.microsoft.com/office/drawing/2014/main" id="{E6A68A15-094E-C9F3-D1A2-0EA348A4F6A2}"/>
                    </a:ext>
                  </a:extLst>
                </p:cNvPr>
                <p:cNvPicPr/>
                <p:nvPr/>
              </p:nvPicPr>
              <p:blipFill>
                <a:blip r:embed="rId95"/>
                <a:stretch>
                  <a:fillRect/>
                </a:stretch>
              </p:blipFill>
              <p:spPr>
                <a:xfrm>
                  <a:off x="9112838" y="1449465"/>
                  <a:ext cx="415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5" name="Ink 34">
                  <a:extLst>
                    <a:ext uri="{FF2B5EF4-FFF2-40B4-BE49-F238E27FC236}">
                      <a16:creationId xmlns:a16="http://schemas.microsoft.com/office/drawing/2014/main" id="{D27CA378-03B4-5A3B-A1E8-16CBC8EACC8F}"/>
                    </a:ext>
                  </a:extLst>
                </p14:cNvPr>
                <p14:cNvContentPartPr/>
                <p14:nvPr/>
              </p14:nvContentPartPr>
              <p14:xfrm>
                <a:off x="9603878" y="1742865"/>
                <a:ext cx="128160" cy="157680"/>
              </p14:xfrm>
            </p:contentPart>
          </mc:Choice>
          <mc:Fallback xmlns="">
            <p:pic>
              <p:nvPicPr>
                <p:cNvPr id="35" name="Ink 34">
                  <a:extLst>
                    <a:ext uri="{FF2B5EF4-FFF2-40B4-BE49-F238E27FC236}">
                      <a16:creationId xmlns:a16="http://schemas.microsoft.com/office/drawing/2014/main" id="{D27CA378-03B4-5A3B-A1E8-16CBC8EACC8F}"/>
                    </a:ext>
                  </a:extLst>
                </p:cNvPr>
                <p:cNvPicPr/>
                <p:nvPr/>
              </p:nvPicPr>
              <p:blipFill>
                <a:blip r:embed="rId97"/>
                <a:stretch>
                  <a:fillRect/>
                </a:stretch>
              </p:blipFill>
              <p:spPr>
                <a:xfrm>
                  <a:off x="9588758" y="1727745"/>
                  <a:ext cx="158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6" name="Ink 35">
                  <a:extLst>
                    <a:ext uri="{FF2B5EF4-FFF2-40B4-BE49-F238E27FC236}">
                      <a16:creationId xmlns:a16="http://schemas.microsoft.com/office/drawing/2014/main" id="{B0BF236F-9AD6-E0DB-A998-DE0F0DB3CC76}"/>
                    </a:ext>
                  </a:extLst>
                </p14:cNvPr>
                <p14:cNvContentPartPr/>
                <p14:nvPr/>
              </p14:nvContentPartPr>
              <p14:xfrm>
                <a:off x="9590198" y="1984785"/>
                <a:ext cx="200160" cy="24840"/>
              </p14:xfrm>
            </p:contentPart>
          </mc:Choice>
          <mc:Fallback xmlns="">
            <p:pic>
              <p:nvPicPr>
                <p:cNvPr id="36" name="Ink 35">
                  <a:extLst>
                    <a:ext uri="{FF2B5EF4-FFF2-40B4-BE49-F238E27FC236}">
                      <a16:creationId xmlns:a16="http://schemas.microsoft.com/office/drawing/2014/main" id="{B0BF236F-9AD6-E0DB-A998-DE0F0DB3CC76}"/>
                    </a:ext>
                  </a:extLst>
                </p:cNvPr>
                <p:cNvPicPr/>
                <p:nvPr/>
              </p:nvPicPr>
              <p:blipFill>
                <a:blip r:embed="rId99"/>
                <a:stretch>
                  <a:fillRect/>
                </a:stretch>
              </p:blipFill>
              <p:spPr>
                <a:xfrm>
                  <a:off x="9574718" y="1969665"/>
                  <a:ext cx="2304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Ink 37">
                  <a:extLst>
                    <a:ext uri="{FF2B5EF4-FFF2-40B4-BE49-F238E27FC236}">
                      <a16:creationId xmlns:a16="http://schemas.microsoft.com/office/drawing/2014/main" id="{FF745E25-2F65-6518-3FB0-BE777AEF0949}"/>
                    </a:ext>
                  </a:extLst>
                </p14:cNvPr>
                <p14:cNvContentPartPr/>
                <p14:nvPr/>
              </p14:nvContentPartPr>
              <p14:xfrm>
                <a:off x="9985118" y="1720905"/>
                <a:ext cx="57600" cy="218160"/>
              </p14:xfrm>
            </p:contentPart>
          </mc:Choice>
          <mc:Fallback xmlns="">
            <p:pic>
              <p:nvPicPr>
                <p:cNvPr id="38" name="Ink 37">
                  <a:extLst>
                    <a:ext uri="{FF2B5EF4-FFF2-40B4-BE49-F238E27FC236}">
                      <a16:creationId xmlns:a16="http://schemas.microsoft.com/office/drawing/2014/main" id="{FF745E25-2F65-6518-3FB0-BE777AEF0949}"/>
                    </a:ext>
                  </a:extLst>
                </p:cNvPr>
                <p:cNvPicPr/>
                <p:nvPr/>
              </p:nvPicPr>
              <p:blipFill>
                <a:blip r:embed="rId101"/>
                <a:stretch>
                  <a:fillRect/>
                </a:stretch>
              </p:blipFill>
              <p:spPr>
                <a:xfrm>
                  <a:off x="9969998" y="1705785"/>
                  <a:ext cx="87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Ink 38">
                  <a:extLst>
                    <a:ext uri="{FF2B5EF4-FFF2-40B4-BE49-F238E27FC236}">
                      <a16:creationId xmlns:a16="http://schemas.microsoft.com/office/drawing/2014/main" id="{86B41D5A-2AF4-6405-41F7-03B1A8FFDF76}"/>
                    </a:ext>
                  </a:extLst>
                </p14:cNvPr>
                <p14:cNvContentPartPr/>
                <p14:nvPr/>
              </p14:nvContentPartPr>
              <p14:xfrm>
                <a:off x="10047398" y="1705425"/>
                <a:ext cx="266760" cy="229320"/>
              </p14:xfrm>
            </p:contentPart>
          </mc:Choice>
          <mc:Fallback xmlns="">
            <p:pic>
              <p:nvPicPr>
                <p:cNvPr id="39" name="Ink 38">
                  <a:extLst>
                    <a:ext uri="{FF2B5EF4-FFF2-40B4-BE49-F238E27FC236}">
                      <a16:creationId xmlns:a16="http://schemas.microsoft.com/office/drawing/2014/main" id="{86B41D5A-2AF4-6405-41F7-03B1A8FFDF76}"/>
                    </a:ext>
                  </a:extLst>
                </p:cNvPr>
                <p:cNvPicPr/>
                <p:nvPr/>
              </p:nvPicPr>
              <p:blipFill>
                <a:blip r:embed="rId103"/>
                <a:stretch>
                  <a:fillRect/>
                </a:stretch>
              </p:blipFill>
              <p:spPr>
                <a:xfrm>
                  <a:off x="10032278" y="1689945"/>
                  <a:ext cx="297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Ink 40">
                  <a:extLst>
                    <a:ext uri="{FF2B5EF4-FFF2-40B4-BE49-F238E27FC236}">
                      <a16:creationId xmlns:a16="http://schemas.microsoft.com/office/drawing/2014/main" id="{BD0134A5-CE2B-62C7-F0F1-348B3C8457AA}"/>
                    </a:ext>
                  </a:extLst>
                </p14:cNvPr>
                <p14:cNvContentPartPr/>
                <p14:nvPr/>
              </p14:nvContentPartPr>
              <p14:xfrm>
                <a:off x="10485878" y="1766265"/>
                <a:ext cx="181080" cy="19440"/>
              </p14:xfrm>
            </p:contentPart>
          </mc:Choice>
          <mc:Fallback xmlns="">
            <p:pic>
              <p:nvPicPr>
                <p:cNvPr id="41" name="Ink 40">
                  <a:extLst>
                    <a:ext uri="{FF2B5EF4-FFF2-40B4-BE49-F238E27FC236}">
                      <a16:creationId xmlns:a16="http://schemas.microsoft.com/office/drawing/2014/main" id="{BD0134A5-CE2B-62C7-F0F1-348B3C8457AA}"/>
                    </a:ext>
                  </a:extLst>
                </p:cNvPr>
                <p:cNvPicPr/>
                <p:nvPr/>
              </p:nvPicPr>
              <p:blipFill>
                <a:blip r:embed="rId105"/>
                <a:stretch>
                  <a:fillRect/>
                </a:stretch>
              </p:blipFill>
              <p:spPr>
                <a:xfrm>
                  <a:off x="10470758" y="1751145"/>
                  <a:ext cx="211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Ink 41">
                  <a:extLst>
                    <a:ext uri="{FF2B5EF4-FFF2-40B4-BE49-F238E27FC236}">
                      <a16:creationId xmlns:a16="http://schemas.microsoft.com/office/drawing/2014/main" id="{A2462D10-5BAF-F885-BC23-DFE843161A9E}"/>
                    </a:ext>
                  </a:extLst>
                </p14:cNvPr>
                <p14:cNvContentPartPr/>
                <p14:nvPr/>
              </p14:nvContentPartPr>
              <p14:xfrm>
                <a:off x="10552478" y="1882545"/>
                <a:ext cx="206280" cy="11880"/>
              </p14:xfrm>
            </p:contentPart>
          </mc:Choice>
          <mc:Fallback xmlns="">
            <p:pic>
              <p:nvPicPr>
                <p:cNvPr id="42" name="Ink 41">
                  <a:extLst>
                    <a:ext uri="{FF2B5EF4-FFF2-40B4-BE49-F238E27FC236}">
                      <a16:creationId xmlns:a16="http://schemas.microsoft.com/office/drawing/2014/main" id="{A2462D10-5BAF-F885-BC23-DFE843161A9E}"/>
                    </a:ext>
                  </a:extLst>
                </p:cNvPr>
                <p:cNvPicPr/>
                <p:nvPr/>
              </p:nvPicPr>
              <p:blipFill>
                <a:blip r:embed="rId107"/>
                <a:stretch>
                  <a:fillRect/>
                </a:stretch>
              </p:blipFill>
              <p:spPr>
                <a:xfrm>
                  <a:off x="10537358" y="1867065"/>
                  <a:ext cx="236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Ink 42">
                  <a:extLst>
                    <a:ext uri="{FF2B5EF4-FFF2-40B4-BE49-F238E27FC236}">
                      <a16:creationId xmlns:a16="http://schemas.microsoft.com/office/drawing/2014/main" id="{8C8DAEB8-8509-4B29-38C5-52677A01E15C}"/>
                    </a:ext>
                  </a:extLst>
                </p14:cNvPr>
                <p14:cNvContentPartPr/>
                <p14:nvPr/>
              </p14:nvContentPartPr>
              <p14:xfrm>
                <a:off x="10951718" y="1631985"/>
                <a:ext cx="152640" cy="269640"/>
              </p14:xfrm>
            </p:contentPart>
          </mc:Choice>
          <mc:Fallback xmlns="">
            <p:pic>
              <p:nvPicPr>
                <p:cNvPr id="43" name="Ink 42">
                  <a:extLst>
                    <a:ext uri="{FF2B5EF4-FFF2-40B4-BE49-F238E27FC236}">
                      <a16:creationId xmlns:a16="http://schemas.microsoft.com/office/drawing/2014/main" id="{8C8DAEB8-8509-4B29-38C5-52677A01E15C}"/>
                    </a:ext>
                  </a:extLst>
                </p:cNvPr>
                <p:cNvPicPr/>
                <p:nvPr/>
              </p:nvPicPr>
              <p:blipFill>
                <a:blip r:embed="rId109"/>
                <a:stretch>
                  <a:fillRect/>
                </a:stretch>
              </p:blipFill>
              <p:spPr>
                <a:xfrm>
                  <a:off x="10936598" y="1616865"/>
                  <a:ext cx="1832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Ink 43">
                  <a:extLst>
                    <a:ext uri="{FF2B5EF4-FFF2-40B4-BE49-F238E27FC236}">
                      <a16:creationId xmlns:a16="http://schemas.microsoft.com/office/drawing/2014/main" id="{0D494F1A-4E2B-3467-42E2-9CC6C056B700}"/>
                    </a:ext>
                  </a:extLst>
                </p14:cNvPr>
                <p14:cNvContentPartPr/>
                <p14:nvPr/>
              </p14:nvContentPartPr>
              <p14:xfrm>
                <a:off x="11118758" y="1615785"/>
                <a:ext cx="221040" cy="287280"/>
              </p14:xfrm>
            </p:contentPart>
          </mc:Choice>
          <mc:Fallback xmlns="">
            <p:pic>
              <p:nvPicPr>
                <p:cNvPr id="44" name="Ink 43">
                  <a:extLst>
                    <a:ext uri="{FF2B5EF4-FFF2-40B4-BE49-F238E27FC236}">
                      <a16:creationId xmlns:a16="http://schemas.microsoft.com/office/drawing/2014/main" id="{0D494F1A-4E2B-3467-42E2-9CC6C056B700}"/>
                    </a:ext>
                  </a:extLst>
                </p:cNvPr>
                <p:cNvPicPr/>
                <p:nvPr/>
              </p:nvPicPr>
              <p:blipFill>
                <a:blip r:embed="rId111"/>
                <a:stretch>
                  <a:fillRect/>
                </a:stretch>
              </p:blipFill>
              <p:spPr>
                <a:xfrm>
                  <a:off x="11103638" y="1600305"/>
                  <a:ext cx="251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Ink 44">
                  <a:extLst>
                    <a:ext uri="{FF2B5EF4-FFF2-40B4-BE49-F238E27FC236}">
                      <a16:creationId xmlns:a16="http://schemas.microsoft.com/office/drawing/2014/main" id="{40719C0C-5A96-8B3B-D69C-0FAC8E7465B8}"/>
                    </a:ext>
                  </a:extLst>
                </p14:cNvPr>
                <p14:cNvContentPartPr/>
                <p14:nvPr/>
              </p14:nvContentPartPr>
              <p14:xfrm>
                <a:off x="11409278" y="1618305"/>
                <a:ext cx="209520" cy="391320"/>
              </p14:xfrm>
            </p:contentPart>
          </mc:Choice>
          <mc:Fallback xmlns="">
            <p:pic>
              <p:nvPicPr>
                <p:cNvPr id="45" name="Ink 44">
                  <a:extLst>
                    <a:ext uri="{FF2B5EF4-FFF2-40B4-BE49-F238E27FC236}">
                      <a16:creationId xmlns:a16="http://schemas.microsoft.com/office/drawing/2014/main" id="{40719C0C-5A96-8B3B-D69C-0FAC8E7465B8}"/>
                    </a:ext>
                  </a:extLst>
                </p:cNvPr>
                <p:cNvPicPr/>
                <p:nvPr/>
              </p:nvPicPr>
              <p:blipFill>
                <a:blip r:embed="rId113"/>
                <a:stretch>
                  <a:fillRect/>
                </a:stretch>
              </p:blipFill>
              <p:spPr>
                <a:xfrm>
                  <a:off x="11394158" y="1603185"/>
                  <a:ext cx="2401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6" name="Ink 45">
                  <a:extLst>
                    <a:ext uri="{FF2B5EF4-FFF2-40B4-BE49-F238E27FC236}">
                      <a16:creationId xmlns:a16="http://schemas.microsoft.com/office/drawing/2014/main" id="{4C06343B-4B20-7D5B-9C34-6021DB309D67}"/>
                    </a:ext>
                  </a:extLst>
                </p14:cNvPr>
                <p14:cNvContentPartPr/>
                <p14:nvPr/>
              </p14:nvContentPartPr>
              <p14:xfrm>
                <a:off x="11367878" y="1743945"/>
                <a:ext cx="15120" cy="18360"/>
              </p14:xfrm>
            </p:contentPart>
          </mc:Choice>
          <mc:Fallback xmlns="">
            <p:pic>
              <p:nvPicPr>
                <p:cNvPr id="46" name="Ink 45">
                  <a:extLst>
                    <a:ext uri="{FF2B5EF4-FFF2-40B4-BE49-F238E27FC236}">
                      <a16:creationId xmlns:a16="http://schemas.microsoft.com/office/drawing/2014/main" id="{4C06343B-4B20-7D5B-9C34-6021DB309D67}"/>
                    </a:ext>
                  </a:extLst>
                </p:cNvPr>
                <p:cNvPicPr/>
                <p:nvPr/>
              </p:nvPicPr>
              <p:blipFill>
                <a:blip r:embed="rId115"/>
                <a:stretch>
                  <a:fillRect/>
                </a:stretch>
              </p:blipFill>
              <p:spPr>
                <a:xfrm>
                  <a:off x="11352758" y="1728825"/>
                  <a:ext cx="45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7" name="Ink 46">
                  <a:extLst>
                    <a:ext uri="{FF2B5EF4-FFF2-40B4-BE49-F238E27FC236}">
                      <a16:creationId xmlns:a16="http://schemas.microsoft.com/office/drawing/2014/main" id="{8012D308-DD7F-F34B-FCC9-C4A95817163C}"/>
                    </a:ext>
                  </a:extLst>
                </p14:cNvPr>
                <p14:cNvContentPartPr/>
                <p14:nvPr/>
              </p14:nvContentPartPr>
              <p14:xfrm>
                <a:off x="11722118" y="1821345"/>
                <a:ext cx="36360" cy="39600"/>
              </p14:xfrm>
            </p:contentPart>
          </mc:Choice>
          <mc:Fallback xmlns="">
            <p:pic>
              <p:nvPicPr>
                <p:cNvPr id="47" name="Ink 46">
                  <a:extLst>
                    <a:ext uri="{FF2B5EF4-FFF2-40B4-BE49-F238E27FC236}">
                      <a16:creationId xmlns:a16="http://schemas.microsoft.com/office/drawing/2014/main" id="{8012D308-DD7F-F34B-FCC9-C4A95817163C}"/>
                    </a:ext>
                  </a:extLst>
                </p:cNvPr>
                <p:cNvPicPr/>
                <p:nvPr/>
              </p:nvPicPr>
              <p:blipFill>
                <a:blip r:embed="rId117"/>
                <a:stretch>
                  <a:fillRect/>
                </a:stretch>
              </p:blipFill>
              <p:spPr>
                <a:xfrm>
                  <a:off x="11706638" y="1805865"/>
                  <a:ext cx="666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9" name="Ink 48">
                  <a:extLst>
                    <a:ext uri="{FF2B5EF4-FFF2-40B4-BE49-F238E27FC236}">
                      <a16:creationId xmlns:a16="http://schemas.microsoft.com/office/drawing/2014/main" id="{99EF6588-DD83-2FAC-35BC-65E8203662C9}"/>
                    </a:ext>
                  </a:extLst>
                </p14:cNvPr>
                <p14:cNvContentPartPr/>
                <p14:nvPr/>
              </p14:nvContentPartPr>
              <p14:xfrm>
                <a:off x="11099678" y="1365945"/>
                <a:ext cx="36360" cy="15120"/>
              </p14:xfrm>
            </p:contentPart>
          </mc:Choice>
          <mc:Fallback xmlns="">
            <p:pic>
              <p:nvPicPr>
                <p:cNvPr id="49" name="Ink 48">
                  <a:extLst>
                    <a:ext uri="{FF2B5EF4-FFF2-40B4-BE49-F238E27FC236}">
                      <a16:creationId xmlns:a16="http://schemas.microsoft.com/office/drawing/2014/main" id="{99EF6588-DD83-2FAC-35BC-65E8203662C9}"/>
                    </a:ext>
                  </a:extLst>
                </p:cNvPr>
                <p:cNvPicPr/>
                <p:nvPr/>
              </p:nvPicPr>
              <p:blipFill>
                <a:blip r:embed="rId119"/>
                <a:stretch>
                  <a:fillRect/>
                </a:stretch>
              </p:blipFill>
              <p:spPr>
                <a:xfrm>
                  <a:off x="11084558" y="1350465"/>
                  <a:ext cx="666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0" name="Ink 49">
                  <a:extLst>
                    <a:ext uri="{FF2B5EF4-FFF2-40B4-BE49-F238E27FC236}">
                      <a16:creationId xmlns:a16="http://schemas.microsoft.com/office/drawing/2014/main" id="{91970916-D8F5-F08B-7494-44B5AACF7C1D}"/>
                    </a:ext>
                  </a:extLst>
                </p14:cNvPr>
                <p14:cNvContentPartPr/>
                <p14:nvPr/>
              </p14:nvContentPartPr>
              <p14:xfrm>
                <a:off x="11312438" y="1216905"/>
                <a:ext cx="119160" cy="257040"/>
              </p14:xfrm>
            </p:contentPart>
          </mc:Choice>
          <mc:Fallback xmlns="">
            <p:pic>
              <p:nvPicPr>
                <p:cNvPr id="50" name="Ink 49">
                  <a:extLst>
                    <a:ext uri="{FF2B5EF4-FFF2-40B4-BE49-F238E27FC236}">
                      <a16:creationId xmlns:a16="http://schemas.microsoft.com/office/drawing/2014/main" id="{91970916-D8F5-F08B-7494-44B5AACF7C1D}"/>
                    </a:ext>
                  </a:extLst>
                </p:cNvPr>
                <p:cNvPicPr/>
                <p:nvPr/>
              </p:nvPicPr>
              <p:blipFill>
                <a:blip r:embed="rId121"/>
                <a:stretch>
                  <a:fillRect/>
                </a:stretch>
              </p:blipFill>
              <p:spPr>
                <a:xfrm>
                  <a:off x="11297318" y="1201785"/>
                  <a:ext cx="1497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1" name="Ink 50">
                  <a:extLst>
                    <a:ext uri="{FF2B5EF4-FFF2-40B4-BE49-F238E27FC236}">
                      <a16:creationId xmlns:a16="http://schemas.microsoft.com/office/drawing/2014/main" id="{B32E3617-C994-C513-38E6-2ACEACCDDB8E}"/>
                    </a:ext>
                  </a:extLst>
                </p14:cNvPr>
                <p14:cNvContentPartPr/>
                <p14:nvPr/>
              </p14:nvContentPartPr>
              <p14:xfrm>
                <a:off x="11506478" y="1220145"/>
                <a:ext cx="131400" cy="275040"/>
              </p14:xfrm>
            </p:contentPart>
          </mc:Choice>
          <mc:Fallback xmlns="">
            <p:pic>
              <p:nvPicPr>
                <p:cNvPr id="51" name="Ink 50">
                  <a:extLst>
                    <a:ext uri="{FF2B5EF4-FFF2-40B4-BE49-F238E27FC236}">
                      <a16:creationId xmlns:a16="http://schemas.microsoft.com/office/drawing/2014/main" id="{B32E3617-C994-C513-38E6-2ACEACCDDB8E}"/>
                    </a:ext>
                  </a:extLst>
                </p:cNvPr>
                <p:cNvPicPr/>
                <p:nvPr/>
              </p:nvPicPr>
              <p:blipFill>
                <a:blip r:embed="rId123"/>
                <a:stretch>
                  <a:fillRect/>
                </a:stretch>
              </p:blipFill>
              <p:spPr>
                <a:xfrm>
                  <a:off x="11491358" y="1205025"/>
                  <a:ext cx="1620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4" name="Ink 133">
                  <a:extLst>
                    <a:ext uri="{FF2B5EF4-FFF2-40B4-BE49-F238E27FC236}">
                      <a16:creationId xmlns:a16="http://schemas.microsoft.com/office/drawing/2014/main" id="{0CFF2CF6-9329-90A8-019C-C18903A1AFC7}"/>
                    </a:ext>
                  </a:extLst>
                </p14:cNvPr>
                <p14:cNvContentPartPr/>
                <p14:nvPr/>
              </p14:nvContentPartPr>
              <p14:xfrm>
                <a:off x="10929038" y="1924665"/>
                <a:ext cx="599760" cy="136800"/>
              </p14:xfrm>
            </p:contentPart>
          </mc:Choice>
          <mc:Fallback xmlns="">
            <p:pic>
              <p:nvPicPr>
                <p:cNvPr id="134" name="Ink 133">
                  <a:extLst>
                    <a:ext uri="{FF2B5EF4-FFF2-40B4-BE49-F238E27FC236}">
                      <a16:creationId xmlns:a16="http://schemas.microsoft.com/office/drawing/2014/main" id="{0CFF2CF6-9329-90A8-019C-C18903A1AFC7}"/>
                    </a:ext>
                  </a:extLst>
                </p:cNvPr>
                <p:cNvPicPr/>
                <p:nvPr/>
              </p:nvPicPr>
              <p:blipFill>
                <a:blip r:embed="rId125"/>
                <a:stretch>
                  <a:fillRect/>
                </a:stretch>
              </p:blipFill>
              <p:spPr>
                <a:xfrm>
                  <a:off x="10913918" y="1909545"/>
                  <a:ext cx="63036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136" name="Ink 135">
                <a:extLst>
                  <a:ext uri="{FF2B5EF4-FFF2-40B4-BE49-F238E27FC236}">
                    <a16:creationId xmlns:a16="http://schemas.microsoft.com/office/drawing/2014/main" id="{3DF52FD9-55BB-F965-4181-14CD007E370B}"/>
                  </a:ext>
                </a:extLst>
              </p14:cNvPr>
              <p14:cNvContentPartPr/>
              <p14:nvPr/>
            </p14:nvContentPartPr>
            <p14:xfrm>
              <a:off x="8655278" y="2008185"/>
              <a:ext cx="437760" cy="1883880"/>
            </p14:xfrm>
          </p:contentPart>
        </mc:Choice>
        <mc:Fallback xmlns="">
          <p:pic>
            <p:nvPicPr>
              <p:cNvPr id="136" name="Ink 135">
                <a:extLst>
                  <a:ext uri="{FF2B5EF4-FFF2-40B4-BE49-F238E27FC236}">
                    <a16:creationId xmlns:a16="http://schemas.microsoft.com/office/drawing/2014/main" id="{3DF52FD9-55BB-F965-4181-14CD007E370B}"/>
                  </a:ext>
                </a:extLst>
              </p:cNvPr>
              <p:cNvPicPr/>
              <p:nvPr/>
            </p:nvPicPr>
            <p:blipFill>
              <a:blip r:embed="rId127"/>
              <a:stretch>
                <a:fillRect/>
              </a:stretch>
            </p:blipFill>
            <p:spPr>
              <a:xfrm>
                <a:off x="8639798" y="1993065"/>
                <a:ext cx="468360" cy="191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7" name="Ink 136">
                <a:extLst>
                  <a:ext uri="{FF2B5EF4-FFF2-40B4-BE49-F238E27FC236}">
                    <a16:creationId xmlns:a16="http://schemas.microsoft.com/office/drawing/2014/main" id="{CD02F5B6-4F22-D74C-6AAD-23BF33321AAC}"/>
                  </a:ext>
                </a:extLst>
              </p14:cNvPr>
              <p14:cNvContentPartPr/>
              <p14:nvPr/>
            </p14:nvContentPartPr>
            <p14:xfrm>
              <a:off x="9304718" y="4048305"/>
              <a:ext cx="178560" cy="254520"/>
            </p14:xfrm>
          </p:contentPart>
        </mc:Choice>
        <mc:Fallback xmlns="">
          <p:pic>
            <p:nvPicPr>
              <p:cNvPr id="137" name="Ink 136">
                <a:extLst>
                  <a:ext uri="{FF2B5EF4-FFF2-40B4-BE49-F238E27FC236}">
                    <a16:creationId xmlns:a16="http://schemas.microsoft.com/office/drawing/2014/main" id="{CD02F5B6-4F22-D74C-6AAD-23BF33321AAC}"/>
                  </a:ext>
                </a:extLst>
              </p:cNvPr>
              <p:cNvPicPr/>
              <p:nvPr/>
            </p:nvPicPr>
            <p:blipFill>
              <a:blip r:embed="rId129"/>
              <a:stretch>
                <a:fillRect/>
              </a:stretch>
            </p:blipFill>
            <p:spPr>
              <a:xfrm>
                <a:off x="9289598" y="4032825"/>
                <a:ext cx="208800" cy="285120"/>
              </a:xfrm>
              <a:prstGeom prst="rect">
                <a:avLst/>
              </a:prstGeom>
            </p:spPr>
          </p:pic>
        </mc:Fallback>
      </mc:AlternateContent>
      <p:grpSp>
        <p:nvGrpSpPr>
          <p:cNvPr id="141" name="Group 140">
            <a:extLst>
              <a:ext uri="{FF2B5EF4-FFF2-40B4-BE49-F238E27FC236}">
                <a16:creationId xmlns:a16="http://schemas.microsoft.com/office/drawing/2014/main" id="{2A3DB9F7-0B5D-4624-AB81-A610FE296F72}"/>
              </a:ext>
            </a:extLst>
          </p:cNvPr>
          <p:cNvGrpSpPr/>
          <p:nvPr/>
        </p:nvGrpSpPr>
        <p:grpSpPr>
          <a:xfrm>
            <a:off x="9566798" y="4124265"/>
            <a:ext cx="162360" cy="264240"/>
            <a:chOff x="9566798" y="4124265"/>
            <a:chExt cx="162360" cy="264240"/>
          </a:xfrm>
        </p:grpSpPr>
        <mc:AlternateContent xmlns:mc="http://schemas.openxmlformats.org/markup-compatibility/2006" xmlns:p14="http://schemas.microsoft.com/office/powerpoint/2010/main">
          <mc:Choice Requires="p14">
            <p:contentPart p14:bwMode="auto" r:id="rId130">
              <p14:nvContentPartPr>
                <p14:cNvPr id="138" name="Ink 137">
                  <a:extLst>
                    <a:ext uri="{FF2B5EF4-FFF2-40B4-BE49-F238E27FC236}">
                      <a16:creationId xmlns:a16="http://schemas.microsoft.com/office/drawing/2014/main" id="{2D192516-37B2-0A68-8B8C-21180B95FDEC}"/>
                    </a:ext>
                  </a:extLst>
                </p14:cNvPr>
                <p14:cNvContentPartPr/>
                <p14:nvPr/>
              </p14:nvContentPartPr>
              <p14:xfrm>
                <a:off x="9566798" y="4188705"/>
                <a:ext cx="151560" cy="23400"/>
              </p14:xfrm>
            </p:contentPart>
          </mc:Choice>
          <mc:Fallback xmlns="">
            <p:pic>
              <p:nvPicPr>
                <p:cNvPr id="138" name="Ink 137">
                  <a:extLst>
                    <a:ext uri="{FF2B5EF4-FFF2-40B4-BE49-F238E27FC236}">
                      <a16:creationId xmlns:a16="http://schemas.microsoft.com/office/drawing/2014/main" id="{2D192516-37B2-0A68-8B8C-21180B95FDEC}"/>
                    </a:ext>
                  </a:extLst>
                </p:cNvPr>
                <p:cNvPicPr/>
                <p:nvPr/>
              </p:nvPicPr>
              <p:blipFill>
                <a:blip r:embed="rId131"/>
                <a:stretch>
                  <a:fillRect/>
                </a:stretch>
              </p:blipFill>
              <p:spPr>
                <a:xfrm>
                  <a:off x="9551678" y="4173585"/>
                  <a:ext cx="181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9" name="Ink 138">
                  <a:extLst>
                    <a:ext uri="{FF2B5EF4-FFF2-40B4-BE49-F238E27FC236}">
                      <a16:creationId xmlns:a16="http://schemas.microsoft.com/office/drawing/2014/main" id="{0256F0E0-0A1E-1F7D-3F80-791AB9EECDDE}"/>
                    </a:ext>
                  </a:extLst>
                </p14:cNvPr>
                <p14:cNvContentPartPr/>
                <p14:nvPr/>
              </p14:nvContentPartPr>
              <p14:xfrm>
                <a:off x="9630158" y="4124265"/>
                <a:ext cx="15120" cy="151560"/>
              </p14:xfrm>
            </p:contentPart>
          </mc:Choice>
          <mc:Fallback xmlns="">
            <p:pic>
              <p:nvPicPr>
                <p:cNvPr id="139" name="Ink 138">
                  <a:extLst>
                    <a:ext uri="{FF2B5EF4-FFF2-40B4-BE49-F238E27FC236}">
                      <a16:creationId xmlns:a16="http://schemas.microsoft.com/office/drawing/2014/main" id="{0256F0E0-0A1E-1F7D-3F80-791AB9EECDDE}"/>
                    </a:ext>
                  </a:extLst>
                </p:cNvPr>
                <p:cNvPicPr/>
                <p:nvPr/>
              </p:nvPicPr>
              <p:blipFill>
                <a:blip r:embed="rId133"/>
                <a:stretch>
                  <a:fillRect/>
                </a:stretch>
              </p:blipFill>
              <p:spPr>
                <a:xfrm>
                  <a:off x="9615038" y="4108785"/>
                  <a:ext cx="45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0" name="Ink 139">
                  <a:extLst>
                    <a:ext uri="{FF2B5EF4-FFF2-40B4-BE49-F238E27FC236}">
                      <a16:creationId xmlns:a16="http://schemas.microsoft.com/office/drawing/2014/main" id="{A1A7CD4E-A8D3-0DB0-51C8-EC2B4A734E07}"/>
                    </a:ext>
                  </a:extLst>
                </p14:cNvPr>
                <p14:cNvContentPartPr/>
                <p14:nvPr/>
              </p14:nvContentPartPr>
              <p14:xfrm>
                <a:off x="9592358" y="4374465"/>
                <a:ext cx="136800" cy="14040"/>
              </p14:xfrm>
            </p:contentPart>
          </mc:Choice>
          <mc:Fallback xmlns="">
            <p:pic>
              <p:nvPicPr>
                <p:cNvPr id="140" name="Ink 139">
                  <a:extLst>
                    <a:ext uri="{FF2B5EF4-FFF2-40B4-BE49-F238E27FC236}">
                      <a16:creationId xmlns:a16="http://schemas.microsoft.com/office/drawing/2014/main" id="{A1A7CD4E-A8D3-0DB0-51C8-EC2B4A734E07}"/>
                    </a:ext>
                  </a:extLst>
                </p:cNvPr>
                <p:cNvPicPr/>
                <p:nvPr/>
              </p:nvPicPr>
              <p:blipFill>
                <a:blip r:embed="rId135"/>
                <a:stretch>
                  <a:fillRect/>
                </a:stretch>
              </p:blipFill>
              <p:spPr>
                <a:xfrm>
                  <a:off x="9576878" y="4359345"/>
                  <a:ext cx="167040" cy="44640"/>
                </a:xfrm>
                <a:prstGeom prst="rect">
                  <a:avLst/>
                </a:prstGeom>
              </p:spPr>
            </p:pic>
          </mc:Fallback>
        </mc:AlternateContent>
      </p:grpSp>
      <p:grpSp>
        <p:nvGrpSpPr>
          <p:cNvPr id="154" name="Group 153">
            <a:extLst>
              <a:ext uri="{FF2B5EF4-FFF2-40B4-BE49-F238E27FC236}">
                <a16:creationId xmlns:a16="http://schemas.microsoft.com/office/drawing/2014/main" id="{2F79CD53-CED4-D8DF-1835-161687580585}"/>
              </a:ext>
            </a:extLst>
          </p:cNvPr>
          <p:cNvGrpSpPr/>
          <p:nvPr/>
        </p:nvGrpSpPr>
        <p:grpSpPr>
          <a:xfrm>
            <a:off x="9972518" y="3965865"/>
            <a:ext cx="1672560" cy="429120"/>
            <a:chOff x="9972518" y="3965865"/>
            <a:chExt cx="1672560" cy="429120"/>
          </a:xfrm>
        </p:grpSpPr>
        <mc:AlternateContent xmlns:mc="http://schemas.openxmlformats.org/markup-compatibility/2006" xmlns:p14="http://schemas.microsoft.com/office/powerpoint/2010/main">
          <mc:Choice Requires="p14">
            <p:contentPart p14:bwMode="auto" r:id="rId136">
              <p14:nvContentPartPr>
                <p14:cNvPr id="142" name="Ink 141">
                  <a:extLst>
                    <a:ext uri="{FF2B5EF4-FFF2-40B4-BE49-F238E27FC236}">
                      <a16:creationId xmlns:a16="http://schemas.microsoft.com/office/drawing/2014/main" id="{82850C04-A40A-D845-9A09-BE1EAB25A376}"/>
                    </a:ext>
                  </a:extLst>
                </p14:cNvPr>
                <p14:cNvContentPartPr/>
                <p14:nvPr/>
              </p14:nvContentPartPr>
              <p14:xfrm>
                <a:off x="9972518" y="4076745"/>
                <a:ext cx="185400" cy="206280"/>
              </p14:xfrm>
            </p:contentPart>
          </mc:Choice>
          <mc:Fallback xmlns="">
            <p:pic>
              <p:nvPicPr>
                <p:cNvPr id="142" name="Ink 141">
                  <a:extLst>
                    <a:ext uri="{FF2B5EF4-FFF2-40B4-BE49-F238E27FC236}">
                      <a16:creationId xmlns:a16="http://schemas.microsoft.com/office/drawing/2014/main" id="{82850C04-A40A-D845-9A09-BE1EAB25A376}"/>
                    </a:ext>
                  </a:extLst>
                </p:cNvPr>
                <p:cNvPicPr/>
                <p:nvPr/>
              </p:nvPicPr>
              <p:blipFill>
                <a:blip r:embed="rId137"/>
                <a:stretch>
                  <a:fillRect/>
                </a:stretch>
              </p:blipFill>
              <p:spPr>
                <a:xfrm>
                  <a:off x="9957398" y="4061265"/>
                  <a:ext cx="215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3" name="Ink 142">
                  <a:extLst>
                    <a:ext uri="{FF2B5EF4-FFF2-40B4-BE49-F238E27FC236}">
                      <a16:creationId xmlns:a16="http://schemas.microsoft.com/office/drawing/2014/main" id="{0E92010B-0169-EF36-32CF-73445D4F5EB3}"/>
                    </a:ext>
                  </a:extLst>
                </p14:cNvPr>
                <p14:cNvContentPartPr/>
                <p14:nvPr/>
              </p14:nvContentPartPr>
              <p14:xfrm>
                <a:off x="10209038" y="4060905"/>
                <a:ext cx="117720" cy="166320"/>
              </p14:xfrm>
            </p:contentPart>
          </mc:Choice>
          <mc:Fallback xmlns="">
            <p:pic>
              <p:nvPicPr>
                <p:cNvPr id="143" name="Ink 142">
                  <a:extLst>
                    <a:ext uri="{FF2B5EF4-FFF2-40B4-BE49-F238E27FC236}">
                      <a16:creationId xmlns:a16="http://schemas.microsoft.com/office/drawing/2014/main" id="{0E92010B-0169-EF36-32CF-73445D4F5EB3}"/>
                    </a:ext>
                  </a:extLst>
                </p:cNvPr>
                <p:cNvPicPr/>
                <p:nvPr/>
              </p:nvPicPr>
              <p:blipFill>
                <a:blip r:embed="rId139"/>
                <a:stretch>
                  <a:fillRect/>
                </a:stretch>
              </p:blipFill>
              <p:spPr>
                <a:xfrm>
                  <a:off x="10193918" y="4045425"/>
                  <a:ext cx="147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4" name="Ink 143">
                  <a:extLst>
                    <a:ext uri="{FF2B5EF4-FFF2-40B4-BE49-F238E27FC236}">
                      <a16:creationId xmlns:a16="http://schemas.microsoft.com/office/drawing/2014/main" id="{2FD5AC3F-6F29-CB07-C106-971191055B32}"/>
                    </a:ext>
                  </a:extLst>
                </p14:cNvPr>
                <p14:cNvContentPartPr/>
                <p14:nvPr/>
              </p14:nvContentPartPr>
              <p14:xfrm>
                <a:off x="10172318" y="4121025"/>
                <a:ext cx="146160" cy="120960"/>
              </p14:xfrm>
            </p:contentPart>
          </mc:Choice>
          <mc:Fallback xmlns="">
            <p:pic>
              <p:nvPicPr>
                <p:cNvPr id="144" name="Ink 143">
                  <a:extLst>
                    <a:ext uri="{FF2B5EF4-FFF2-40B4-BE49-F238E27FC236}">
                      <a16:creationId xmlns:a16="http://schemas.microsoft.com/office/drawing/2014/main" id="{2FD5AC3F-6F29-CB07-C106-971191055B32}"/>
                    </a:ext>
                  </a:extLst>
                </p:cNvPr>
                <p:cNvPicPr/>
                <p:nvPr/>
              </p:nvPicPr>
              <p:blipFill>
                <a:blip r:embed="rId141"/>
                <a:stretch>
                  <a:fillRect/>
                </a:stretch>
              </p:blipFill>
              <p:spPr>
                <a:xfrm>
                  <a:off x="10156838" y="4105905"/>
                  <a:ext cx="17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5" name="Ink 144">
                  <a:extLst>
                    <a:ext uri="{FF2B5EF4-FFF2-40B4-BE49-F238E27FC236}">
                      <a16:creationId xmlns:a16="http://schemas.microsoft.com/office/drawing/2014/main" id="{47A4E7F0-93ED-EA41-47BD-86D277575CFC}"/>
                    </a:ext>
                  </a:extLst>
                </p14:cNvPr>
                <p14:cNvContentPartPr/>
                <p14:nvPr/>
              </p14:nvContentPartPr>
              <p14:xfrm>
                <a:off x="10479398" y="3965865"/>
                <a:ext cx="119880" cy="336240"/>
              </p14:xfrm>
            </p:contentPart>
          </mc:Choice>
          <mc:Fallback xmlns="">
            <p:pic>
              <p:nvPicPr>
                <p:cNvPr id="145" name="Ink 144">
                  <a:extLst>
                    <a:ext uri="{FF2B5EF4-FFF2-40B4-BE49-F238E27FC236}">
                      <a16:creationId xmlns:a16="http://schemas.microsoft.com/office/drawing/2014/main" id="{47A4E7F0-93ED-EA41-47BD-86D277575CFC}"/>
                    </a:ext>
                  </a:extLst>
                </p:cNvPr>
                <p:cNvPicPr/>
                <p:nvPr/>
              </p:nvPicPr>
              <p:blipFill>
                <a:blip r:embed="rId143"/>
                <a:stretch>
                  <a:fillRect/>
                </a:stretch>
              </p:blipFill>
              <p:spPr>
                <a:xfrm>
                  <a:off x="10464278" y="3950385"/>
                  <a:ext cx="1501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6" name="Ink 145">
                  <a:extLst>
                    <a:ext uri="{FF2B5EF4-FFF2-40B4-BE49-F238E27FC236}">
                      <a16:creationId xmlns:a16="http://schemas.microsoft.com/office/drawing/2014/main" id="{2B030B39-4C13-60DC-0E69-35E9D7050327}"/>
                    </a:ext>
                  </a:extLst>
                </p14:cNvPr>
                <p14:cNvContentPartPr/>
                <p14:nvPr/>
              </p14:nvContentPartPr>
              <p14:xfrm>
                <a:off x="10625198" y="4034265"/>
                <a:ext cx="26640" cy="185400"/>
              </p14:xfrm>
            </p:contentPart>
          </mc:Choice>
          <mc:Fallback xmlns="">
            <p:pic>
              <p:nvPicPr>
                <p:cNvPr id="146" name="Ink 145">
                  <a:extLst>
                    <a:ext uri="{FF2B5EF4-FFF2-40B4-BE49-F238E27FC236}">
                      <a16:creationId xmlns:a16="http://schemas.microsoft.com/office/drawing/2014/main" id="{2B030B39-4C13-60DC-0E69-35E9D7050327}"/>
                    </a:ext>
                  </a:extLst>
                </p:cNvPr>
                <p:cNvPicPr/>
                <p:nvPr/>
              </p:nvPicPr>
              <p:blipFill>
                <a:blip r:embed="rId145"/>
                <a:stretch>
                  <a:fillRect/>
                </a:stretch>
              </p:blipFill>
              <p:spPr>
                <a:xfrm>
                  <a:off x="10610078" y="4019145"/>
                  <a:ext cx="572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7" name="Ink 146">
                  <a:extLst>
                    <a:ext uri="{FF2B5EF4-FFF2-40B4-BE49-F238E27FC236}">
                      <a16:creationId xmlns:a16="http://schemas.microsoft.com/office/drawing/2014/main" id="{68FDAEA1-09E8-3947-A983-1EFE33D3CA0C}"/>
                    </a:ext>
                  </a:extLst>
                </p14:cNvPr>
                <p14:cNvContentPartPr/>
                <p14:nvPr/>
              </p14:nvContentPartPr>
              <p14:xfrm>
                <a:off x="10736438" y="3965865"/>
                <a:ext cx="135720" cy="429120"/>
              </p14:xfrm>
            </p:contentPart>
          </mc:Choice>
          <mc:Fallback xmlns="">
            <p:pic>
              <p:nvPicPr>
                <p:cNvPr id="147" name="Ink 146">
                  <a:extLst>
                    <a:ext uri="{FF2B5EF4-FFF2-40B4-BE49-F238E27FC236}">
                      <a16:creationId xmlns:a16="http://schemas.microsoft.com/office/drawing/2014/main" id="{68FDAEA1-09E8-3947-A983-1EFE33D3CA0C}"/>
                    </a:ext>
                  </a:extLst>
                </p:cNvPr>
                <p:cNvPicPr/>
                <p:nvPr/>
              </p:nvPicPr>
              <p:blipFill>
                <a:blip r:embed="rId147"/>
                <a:stretch>
                  <a:fillRect/>
                </a:stretch>
              </p:blipFill>
              <p:spPr>
                <a:xfrm>
                  <a:off x="10720958" y="3950385"/>
                  <a:ext cx="1659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9" name="Ink 148">
                  <a:extLst>
                    <a:ext uri="{FF2B5EF4-FFF2-40B4-BE49-F238E27FC236}">
                      <a16:creationId xmlns:a16="http://schemas.microsoft.com/office/drawing/2014/main" id="{8BFCD432-44FF-D857-3620-282CBD737C40}"/>
                    </a:ext>
                  </a:extLst>
                </p14:cNvPr>
                <p14:cNvContentPartPr/>
                <p14:nvPr/>
              </p14:nvContentPartPr>
              <p14:xfrm>
                <a:off x="10939118" y="4076745"/>
                <a:ext cx="158760" cy="28800"/>
              </p14:xfrm>
            </p:contentPart>
          </mc:Choice>
          <mc:Fallback xmlns="">
            <p:pic>
              <p:nvPicPr>
                <p:cNvPr id="149" name="Ink 148">
                  <a:extLst>
                    <a:ext uri="{FF2B5EF4-FFF2-40B4-BE49-F238E27FC236}">
                      <a16:creationId xmlns:a16="http://schemas.microsoft.com/office/drawing/2014/main" id="{8BFCD432-44FF-D857-3620-282CBD737C40}"/>
                    </a:ext>
                  </a:extLst>
                </p:cNvPr>
                <p:cNvPicPr/>
                <p:nvPr/>
              </p:nvPicPr>
              <p:blipFill>
                <a:blip r:embed="rId149"/>
                <a:stretch>
                  <a:fillRect/>
                </a:stretch>
              </p:blipFill>
              <p:spPr>
                <a:xfrm>
                  <a:off x="10923998" y="4061265"/>
                  <a:ext cx="189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0" name="Ink 149">
                  <a:extLst>
                    <a:ext uri="{FF2B5EF4-FFF2-40B4-BE49-F238E27FC236}">
                      <a16:creationId xmlns:a16="http://schemas.microsoft.com/office/drawing/2014/main" id="{0CDF1BF7-E08A-8959-DAF2-5862036F90D4}"/>
                    </a:ext>
                  </a:extLst>
                </p14:cNvPr>
                <p14:cNvContentPartPr/>
                <p14:nvPr/>
              </p14:nvContentPartPr>
              <p14:xfrm>
                <a:off x="10985558" y="4184385"/>
                <a:ext cx="168480" cy="10800"/>
              </p14:xfrm>
            </p:contentPart>
          </mc:Choice>
          <mc:Fallback xmlns="">
            <p:pic>
              <p:nvPicPr>
                <p:cNvPr id="150" name="Ink 149">
                  <a:extLst>
                    <a:ext uri="{FF2B5EF4-FFF2-40B4-BE49-F238E27FC236}">
                      <a16:creationId xmlns:a16="http://schemas.microsoft.com/office/drawing/2014/main" id="{0CDF1BF7-E08A-8959-DAF2-5862036F90D4}"/>
                    </a:ext>
                  </a:extLst>
                </p:cNvPr>
                <p:cNvPicPr/>
                <p:nvPr/>
              </p:nvPicPr>
              <p:blipFill>
                <a:blip r:embed="rId151"/>
                <a:stretch>
                  <a:fillRect/>
                </a:stretch>
              </p:blipFill>
              <p:spPr>
                <a:xfrm>
                  <a:off x="10970438" y="4169265"/>
                  <a:ext cx="198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1" name="Ink 150">
                  <a:extLst>
                    <a:ext uri="{FF2B5EF4-FFF2-40B4-BE49-F238E27FC236}">
                      <a16:creationId xmlns:a16="http://schemas.microsoft.com/office/drawing/2014/main" id="{AD5A0002-A91E-BF87-AD61-CB84D58CB545}"/>
                    </a:ext>
                  </a:extLst>
                </p14:cNvPr>
                <p14:cNvContentPartPr/>
                <p14:nvPr/>
              </p14:nvContentPartPr>
              <p14:xfrm>
                <a:off x="11345918" y="3995385"/>
                <a:ext cx="113400" cy="139680"/>
              </p14:xfrm>
            </p:contentPart>
          </mc:Choice>
          <mc:Fallback xmlns="">
            <p:pic>
              <p:nvPicPr>
                <p:cNvPr id="151" name="Ink 150">
                  <a:extLst>
                    <a:ext uri="{FF2B5EF4-FFF2-40B4-BE49-F238E27FC236}">
                      <a16:creationId xmlns:a16="http://schemas.microsoft.com/office/drawing/2014/main" id="{AD5A0002-A91E-BF87-AD61-CB84D58CB545}"/>
                    </a:ext>
                  </a:extLst>
                </p:cNvPr>
                <p:cNvPicPr/>
                <p:nvPr/>
              </p:nvPicPr>
              <p:blipFill>
                <a:blip r:embed="rId153"/>
                <a:stretch>
                  <a:fillRect/>
                </a:stretch>
              </p:blipFill>
              <p:spPr>
                <a:xfrm>
                  <a:off x="11330798" y="3980265"/>
                  <a:ext cx="144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2" name="Ink 151">
                  <a:extLst>
                    <a:ext uri="{FF2B5EF4-FFF2-40B4-BE49-F238E27FC236}">
                      <a16:creationId xmlns:a16="http://schemas.microsoft.com/office/drawing/2014/main" id="{5A957005-E1C3-E59F-41C5-6AE5535BBCC5}"/>
                    </a:ext>
                  </a:extLst>
                </p14:cNvPr>
                <p14:cNvContentPartPr/>
                <p14:nvPr/>
              </p14:nvContentPartPr>
              <p14:xfrm>
                <a:off x="11358158" y="4166385"/>
                <a:ext cx="190800" cy="33120"/>
              </p14:xfrm>
            </p:contentPart>
          </mc:Choice>
          <mc:Fallback xmlns="">
            <p:pic>
              <p:nvPicPr>
                <p:cNvPr id="152" name="Ink 151">
                  <a:extLst>
                    <a:ext uri="{FF2B5EF4-FFF2-40B4-BE49-F238E27FC236}">
                      <a16:creationId xmlns:a16="http://schemas.microsoft.com/office/drawing/2014/main" id="{5A957005-E1C3-E59F-41C5-6AE5535BBCC5}"/>
                    </a:ext>
                  </a:extLst>
                </p:cNvPr>
                <p:cNvPicPr/>
                <p:nvPr/>
              </p:nvPicPr>
              <p:blipFill>
                <a:blip r:embed="rId155"/>
                <a:stretch>
                  <a:fillRect/>
                </a:stretch>
              </p:blipFill>
              <p:spPr>
                <a:xfrm>
                  <a:off x="11342678" y="4151265"/>
                  <a:ext cx="221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3" name="Ink 152">
                  <a:extLst>
                    <a:ext uri="{FF2B5EF4-FFF2-40B4-BE49-F238E27FC236}">
                      <a16:creationId xmlns:a16="http://schemas.microsoft.com/office/drawing/2014/main" id="{A86F83BA-E5D6-F7E3-36C7-215B70D16F2C}"/>
                    </a:ext>
                  </a:extLst>
                </p14:cNvPr>
                <p14:cNvContentPartPr/>
                <p14:nvPr/>
              </p14:nvContentPartPr>
              <p14:xfrm>
                <a:off x="11628878" y="4039665"/>
                <a:ext cx="16200" cy="183240"/>
              </p14:xfrm>
            </p:contentPart>
          </mc:Choice>
          <mc:Fallback xmlns="">
            <p:pic>
              <p:nvPicPr>
                <p:cNvPr id="153" name="Ink 152">
                  <a:extLst>
                    <a:ext uri="{FF2B5EF4-FFF2-40B4-BE49-F238E27FC236}">
                      <a16:creationId xmlns:a16="http://schemas.microsoft.com/office/drawing/2014/main" id="{A86F83BA-E5D6-F7E3-36C7-215B70D16F2C}"/>
                    </a:ext>
                  </a:extLst>
                </p:cNvPr>
                <p:cNvPicPr/>
                <p:nvPr/>
              </p:nvPicPr>
              <p:blipFill>
                <a:blip r:embed="rId157"/>
                <a:stretch>
                  <a:fillRect/>
                </a:stretch>
              </p:blipFill>
              <p:spPr>
                <a:xfrm>
                  <a:off x="11613758" y="4024545"/>
                  <a:ext cx="46800" cy="213480"/>
                </a:xfrm>
                <a:prstGeom prst="rect">
                  <a:avLst/>
                </a:prstGeom>
              </p:spPr>
            </p:pic>
          </mc:Fallback>
        </mc:AlternateContent>
      </p:grpSp>
      <p:grpSp>
        <p:nvGrpSpPr>
          <p:cNvPr id="164" name="Group 163">
            <a:extLst>
              <a:ext uri="{FF2B5EF4-FFF2-40B4-BE49-F238E27FC236}">
                <a16:creationId xmlns:a16="http://schemas.microsoft.com/office/drawing/2014/main" id="{172404AB-3F25-6BC9-1D26-CB3C0269292F}"/>
              </a:ext>
            </a:extLst>
          </p:cNvPr>
          <p:cNvGrpSpPr/>
          <p:nvPr/>
        </p:nvGrpSpPr>
        <p:grpSpPr>
          <a:xfrm>
            <a:off x="2226398" y="377025"/>
            <a:ext cx="5790240" cy="3755880"/>
            <a:chOff x="2226398" y="377025"/>
            <a:chExt cx="5790240" cy="3755880"/>
          </a:xfrm>
        </p:grpSpPr>
        <mc:AlternateContent xmlns:mc="http://schemas.openxmlformats.org/markup-compatibility/2006" xmlns:p14="http://schemas.microsoft.com/office/powerpoint/2010/main">
          <mc:Choice Requires="p14">
            <p:contentPart p14:bwMode="auto" r:id="rId158">
              <p14:nvContentPartPr>
                <p14:cNvPr id="7" name="Ink 6">
                  <a:extLst>
                    <a:ext uri="{FF2B5EF4-FFF2-40B4-BE49-F238E27FC236}">
                      <a16:creationId xmlns:a16="http://schemas.microsoft.com/office/drawing/2014/main" id="{B371B4C5-8197-6FF5-CEB9-85C67BB91DE4}"/>
                    </a:ext>
                  </a:extLst>
                </p14:cNvPr>
                <p14:cNvContentPartPr/>
                <p14:nvPr/>
              </p14:nvContentPartPr>
              <p14:xfrm>
                <a:off x="4572878" y="451185"/>
                <a:ext cx="180000" cy="340560"/>
              </p14:xfrm>
            </p:contentPart>
          </mc:Choice>
          <mc:Fallback xmlns="">
            <p:pic>
              <p:nvPicPr>
                <p:cNvPr id="7" name="Ink 6">
                  <a:extLst>
                    <a:ext uri="{FF2B5EF4-FFF2-40B4-BE49-F238E27FC236}">
                      <a16:creationId xmlns:a16="http://schemas.microsoft.com/office/drawing/2014/main" id="{B371B4C5-8197-6FF5-CEB9-85C67BB91DE4}"/>
                    </a:ext>
                  </a:extLst>
                </p:cNvPr>
                <p:cNvPicPr/>
                <p:nvPr/>
              </p:nvPicPr>
              <p:blipFill>
                <a:blip r:embed="rId159"/>
                <a:stretch>
                  <a:fillRect/>
                </a:stretch>
              </p:blipFill>
              <p:spPr>
                <a:xfrm>
                  <a:off x="4557758" y="435705"/>
                  <a:ext cx="2106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 name="Ink 7">
                  <a:extLst>
                    <a:ext uri="{FF2B5EF4-FFF2-40B4-BE49-F238E27FC236}">
                      <a16:creationId xmlns:a16="http://schemas.microsoft.com/office/drawing/2014/main" id="{5A37F76F-5044-1ABF-8116-F3B9993B43EE}"/>
                    </a:ext>
                  </a:extLst>
                </p14:cNvPr>
                <p14:cNvContentPartPr/>
                <p14:nvPr/>
              </p14:nvContentPartPr>
              <p14:xfrm>
                <a:off x="4766558" y="454425"/>
                <a:ext cx="195840" cy="277920"/>
              </p14:xfrm>
            </p:contentPart>
          </mc:Choice>
          <mc:Fallback xmlns="">
            <p:pic>
              <p:nvPicPr>
                <p:cNvPr id="8" name="Ink 7">
                  <a:extLst>
                    <a:ext uri="{FF2B5EF4-FFF2-40B4-BE49-F238E27FC236}">
                      <a16:creationId xmlns:a16="http://schemas.microsoft.com/office/drawing/2014/main" id="{5A37F76F-5044-1ABF-8116-F3B9993B43EE}"/>
                    </a:ext>
                  </a:extLst>
                </p:cNvPr>
                <p:cNvPicPr/>
                <p:nvPr/>
              </p:nvPicPr>
              <p:blipFill>
                <a:blip r:embed="rId161"/>
                <a:stretch>
                  <a:fillRect/>
                </a:stretch>
              </p:blipFill>
              <p:spPr>
                <a:xfrm>
                  <a:off x="4751078" y="439305"/>
                  <a:ext cx="2264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 name="Ink 8">
                  <a:extLst>
                    <a:ext uri="{FF2B5EF4-FFF2-40B4-BE49-F238E27FC236}">
                      <a16:creationId xmlns:a16="http://schemas.microsoft.com/office/drawing/2014/main" id="{B2E71C26-77F5-76C8-2685-BCE251DC171F}"/>
                    </a:ext>
                  </a:extLst>
                </p14:cNvPr>
                <p14:cNvContentPartPr/>
                <p14:nvPr/>
              </p14:nvContentPartPr>
              <p14:xfrm>
                <a:off x="5071118" y="377025"/>
                <a:ext cx="212400" cy="288720"/>
              </p14:xfrm>
            </p:contentPart>
          </mc:Choice>
          <mc:Fallback xmlns="">
            <p:pic>
              <p:nvPicPr>
                <p:cNvPr id="9" name="Ink 8">
                  <a:extLst>
                    <a:ext uri="{FF2B5EF4-FFF2-40B4-BE49-F238E27FC236}">
                      <a16:creationId xmlns:a16="http://schemas.microsoft.com/office/drawing/2014/main" id="{B2E71C26-77F5-76C8-2685-BCE251DC171F}"/>
                    </a:ext>
                  </a:extLst>
                </p:cNvPr>
                <p:cNvPicPr/>
                <p:nvPr/>
              </p:nvPicPr>
              <p:blipFill>
                <a:blip r:embed="rId163"/>
                <a:stretch>
                  <a:fillRect/>
                </a:stretch>
              </p:blipFill>
              <p:spPr>
                <a:xfrm>
                  <a:off x="5055998" y="361905"/>
                  <a:ext cx="243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 name="Ink 1">
                  <a:extLst>
                    <a:ext uri="{FF2B5EF4-FFF2-40B4-BE49-F238E27FC236}">
                      <a16:creationId xmlns:a16="http://schemas.microsoft.com/office/drawing/2014/main" id="{34EFAC0C-A78F-9751-21F8-B411732D6A15}"/>
                    </a:ext>
                  </a:extLst>
                </p14:cNvPr>
                <p14:cNvContentPartPr/>
                <p14:nvPr/>
              </p14:nvContentPartPr>
              <p14:xfrm>
                <a:off x="2532038" y="3160905"/>
                <a:ext cx="5484600" cy="207720"/>
              </p14:xfrm>
            </p:contentPart>
          </mc:Choice>
          <mc:Fallback xmlns="">
            <p:pic>
              <p:nvPicPr>
                <p:cNvPr id="2" name="Ink 1">
                  <a:extLst>
                    <a:ext uri="{FF2B5EF4-FFF2-40B4-BE49-F238E27FC236}">
                      <a16:creationId xmlns:a16="http://schemas.microsoft.com/office/drawing/2014/main" id="{34EFAC0C-A78F-9751-21F8-B411732D6A15}"/>
                    </a:ext>
                  </a:extLst>
                </p:cNvPr>
                <p:cNvPicPr/>
                <p:nvPr/>
              </p:nvPicPr>
              <p:blipFill>
                <a:blip r:embed="rId165"/>
                <a:stretch>
                  <a:fillRect/>
                </a:stretch>
              </p:blipFill>
              <p:spPr>
                <a:xfrm>
                  <a:off x="2516918" y="3145425"/>
                  <a:ext cx="5515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 name="Ink 2">
                  <a:extLst>
                    <a:ext uri="{FF2B5EF4-FFF2-40B4-BE49-F238E27FC236}">
                      <a16:creationId xmlns:a16="http://schemas.microsoft.com/office/drawing/2014/main" id="{808916D3-8171-F209-5774-43B50198A6D3}"/>
                    </a:ext>
                  </a:extLst>
                </p14:cNvPr>
                <p14:cNvContentPartPr/>
                <p14:nvPr/>
              </p14:nvContentPartPr>
              <p14:xfrm>
                <a:off x="2835158" y="1263345"/>
                <a:ext cx="5013000" cy="2035080"/>
              </p14:xfrm>
            </p:contentPart>
          </mc:Choice>
          <mc:Fallback xmlns="">
            <p:pic>
              <p:nvPicPr>
                <p:cNvPr id="3" name="Ink 2">
                  <a:extLst>
                    <a:ext uri="{FF2B5EF4-FFF2-40B4-BE49-F238E27FC236}">
                      <a16:creationId xmlns:a16="http://schemas.microsoft.com/office/drawing/2014/main" id="{808916D3-8171-F209-5774-43B50198A6D3}"/>
                    </a:ext>
                  </a:extLst>
                </p:cNvPr>
                <p:cNvPicPr/>
                <p:nvPr/>
              </p:nvPicPr>
              <p:blipFill>
                <a:blip r:embed="rId167"/>
                <a:stretch>
                  <a:fillRect/>
                </a:stretch>
              </p:blipFill>
              <p:spPr>
                <a:xfrm>
                  <a:off x="2820038" y="1248225"/>
                  <a:ext cx="5043600" cy="206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 name="Ink 4">
                  <a:extLst>
                    <a:ext uri="{FF2B5EF4-FFF2-40B4-BE49-F238E27FC236}">
                      <a16:creationId xmlns:a16="http://schemas.microsoft.com/office/drawing/2014/main" id="{89BA38FE-FF33-8434-E064-E1A2F6A46070}"/>
                    </a:ext>
                  </a:extLst>
                </p14:cNvPr>
                <p14:cNvContentPartPr/>
                <p14:nvPr/>
              </p14:nvContentPartPr>
              <p14:xfrm>
                <a:off x="5019998" y="1234185"/>
                <a:ext cx="87120" cy="2194200"/>
              </p14:xfrm>
            </p:contentPart>
          </mc:Choice>
          <mc:Fallback xmlns="">
            <p:pic>
              <p:nvPicPr>
                <p:cNvPr id="5" name="Ink 4">
                  <a:extLst>
                    <a:ext uri="{FF2B5EF4-FFF2-40B4-BE49-F238E27FC236}">
                      <a16:creationId xmlns:a16="http://schemas.microsoft.com/office/drawing/2014/main" id="{89BA38FE-FF33-8434-E064-E1A2F6A46070}"/>
                    </a:ext>
                  </a:extLst>
                </p:cNvPr>
                <p:cNvPicPr/>
                <p:nvPr/>
              </p:nvPicPr>
              <p:blipFill>
                <a:blip r:embed="rId169"/>
                <a:stretch>
                  <a:fillRect/>
                </a:stretch>
              </p:blipFill>
              <p:spPr>
                <a:xfrm>
                  <a:off x="5004878" y="1219065"/>
                  <a:ext cx="117360" cy="2224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6" name="Ink 85">
                  <a:extLst>
                    <a:ext uri="{FF2B5EF4-FFF2-40B4-BE49-F238E27FC236}">
                      <a16:creationId xmlns:a16="http://schemas.microsoft.com/office/drawing/2014/main" id="{D1D8D160-7A43-20DC-525E-661C0F637BD3}"/>
                    </a:ext>
                  </a:extLst>
                </p14:cNvPr>
                <p14:cNvContentPartPr/>
                <p14:nvPr/>
              </p14:nvContentPartPr>
              <p14:xfrm>
                <a:off x="2226398" y="780585"/>
                <a:ext cx="349200" cy="178920"/>
              </p14:xfrm>
            </p:contentPart>
          </mc:Choice>
          <mc:Fallback xmlns="">
            <p:pic>
              <p:nvPicPr>
                <p:cNvPr id="86" name="Ink 85">
                  <a:extLst>
                    <a:ext uri="{FF2B5EF4-FFF2-40B4-BE49-F238E27FC236}">
                      <a16:creationId xmlns:a16="http://schemas.microsoft.com/office/drawing/2014/main" id="{D1D8D160-7A43-20DC-525E-661C0F637BD3}"/>
                    </a:ext>
                  </a:extLst>
                </p:cNvPr>
                <p:cNvPicPr/>
                <p:nvPr/>
              </p:nvPicPr>
              <p:blipFill>
                <a:blip r:embed="rId171"/>
                <a:stretch>
                  <a:fillRect/>
                </a:stretch>
              </p:blipFill>
              <p:spPr>
                <a:xfrm>
                  <a:off x="2211278" y="765465"/>
                  <a:ext cx="379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Ink 86">
                  <a:extLst>
                    <a:ext uri="{FF2B5EF4-FFF2-40B4-BE49-F238E27FC236}">
                      <a16:creationId xmlns:a16="http://schemas.microsoft.com/office/drawing/2014/main" id="{38891851-5821-EE47-0B59-67623224BEEE}"/>
                    </a:ext>
                  </a:extLst>
                </p14:cNvPr>
                <p14:cNvContentPartPr/>
                <p14:nvPr/>
              </p14:nvContentPartPr>
              <p14:xfrm>
                <a:off x="2436998" y="843945"/>
                <a:ext cx="84960" cy="2640240"/>
              </p14:xfrm>
            </p:contentPart>
          </mc:Choice>
          <mc:Fallback xmlns="">
            <p:pic>
              <p:nvPicPr>
                <p:cNvPr id="87" name="Ink 86">
                  <a:extLst>
                    <a:ext uri="{FF2B5EF4-FFF2-40B4-BE49-F238E27FC236}">
                      <a16:creationId xmlns:a16="http://schemas.microsoft.com/office/drawing/2014/main" id="{38891851-5821-EE47-0B59-67623224BEEE}"/>
                    </a:ext>
                  </a:extLst>
                </p:cNvPr>
                <p:cNvPicPr/>
                <p:nvPr/>
              </p:nvPicPr>
              <p:blipFill>
                <a:blip r:embed="rId173"/>
                <a:stretch>
                  <a:fillRect/>
                </a:stretch>
              </p:blipFill>
              <p:spPr>
                <a:xfrm>
                  <a:off x="2421518" y="828825"/>
                  <a:ext cx="115560" cy="2670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9" name="Ink 88">
                  <a:extLst>
                    <a:ext uri="{FF2B5EF4-FFF2-40B4-BE49-F238E27FC236}">
                      <a16:creationId xmlns:a16="http://schemas.microsoft.com/office/drawing/2014/main" id="{335115DD-873F-34F1-B1CA-693148DBD4B6}"/>
                    </a:ext>
                  </a:extLst>
                </p14:cNvPr>
                <p14:cNvContentPartPr/>
                <p14:nvPr/>
              </p14:nvContentPartPr>
              <p14:xfrm>
                <a:off x="4317638" y="3444945"/>
                <a:ext cx="1085760" cy="231840"/>
              </p14:xfrm>
            </p:contentPart>
          </mc:Choice>
          <mc:Fallback xmlns="">
            <p:pic>
              <p:nvPicPr>
                <p:cNvPr id="89" name="Ink 88">
                  <a:extLst>
                    <a:ext uri="{FF2B5EF4-FFF2-40B4-BE49-F238E27FC236}">
                      <a16:creationId xmlns:a16="http://schemas.microsoft.com/office/drawing/2014/main" id="{335115DD-873F-34F1-B1CA-693148DBD4B6}"/>
                    </a:ext>
                  </a:extLst>
                </p:cNvPr>
                <p:cNvPicPr/>
                <p:nvPr/>
              </p:nvPicPr>
              <p:blipFill>
                <a:blip r:embed="rId175"/>
                <a:stretch>
                  <a:fillRect/>
                </a:stretch>
              </p:blipFill>
              <p:spPr>
                <a:xfrm>
                  <a:off x="4302518" y="3429825"/>
                  <a:ext cx="1116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Ink 89">
                  <a:extLst>
                    <a:ext uri="{FF2B5EF4-FFF2-40B4-BE49-F238E27FC236}">
                      <a16:creationId xmlns:a16="http://schemas.microsoft.com/office/drawing/2014/main" id="{7D2C4071-9EAF-E8BD-99F7-929A4C6B409F}"/>
                    </a:ext>
                  </a:extLst>
                </p14:cNvPr>
                <p14:cNvContentPartPr/>
                <p14:nvPr/>
              </p14:nvContentPartPr>
              <p14:xfrm>
                <a:off x="4750718" y="3800265"/>
                <a:ext cx="411480" cy="332640"/>
              </p14:xfrm>
            </p:contentPart>
          </mc:Choice>
          <mc:Fallback xmlns="">
            <p:pic>
              <p:nvPicPr>
                <p:cNvPr id="90" name="Ink 89">
                  <a:extLst>
                    <a:ext uri="{FF2B5EF4-FFF2-40B4-BE49-F238E27FC236}">
                      <a16:creationId xmlns:a16="http://schemas.microsoft.com/office/drawing/2014/main" id="{7D2C4071-9EAF-E8BD-99F7-929A4C6B409F}"/>
                    </a:ext>
                  </a:extLst>
                </p:cNvPr>
                <p:cNvPicPr/>
                <p:nvPr/>
              </p:nvPicPr>
              <p:blipFill>
                <a:blip r:embed="rId177"/>
                <a:stretch>
                  <a:fillRect/>
                </a:stretch>
              </p:blipFill>
              <p:spPr>
                <a:xfrm>
                  <a:off x="4735238" y="3785145"/>
                  <a:ext cx="441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Ink 90">
                  <a:extLst>
                    <a:ext uri="{FF2B5EF4-FFF2-40B4-BE49-F238E27FC236}">
                      <a16:creationId xmlns:a16="http://schemas.microsoft.com/office/drawing/2014/main" id="{E87DB0DA-F79A-B466-BB52-481EDF24F4DD}"/>
                    </a:ext>
                  </a:extLst>
                </p14:cNvPr>
                <p14:cNvContentPartPr/>
                <p14:nvPr/>
              </p14:nvContentPartPr>
              <p14:xfrm>
                <a:off x="4819118" y="3906465"/>
                <a:ext cx="276120" cy="110160"/>
              </p14:xfrm>
            </p:contentPart>
          </mc:Choice>
          <mc:Fallback xmlns="">
            <p:pic>
              <p:nvPicPr>
                <p:cNvPr id="91" name="Ink 90">
                  <a:extLst>
                    <a:ext uri="{FF2B5EF4-FFF2-40B4-BE49-F238E27FC236}">
                      <a16:creationId xmlns:a16="http://schemas.microsoft.com/office/drawing/2014/main" id="{E87DB0DA-F79A-B466-BB52-481EDF24F4DD}"/>
                    </a:ext>
                  </a:extLst>
                </p:cNvPr>
                <p:cNvPicPr/>
                <p:nvPr/>
              </p:nvPicPr>
              <p:blipFill>
                <a:blip r:embed="rId179"/>
                <a:stretch>
                  <a:fillRect/>
                </a:stretch>
              </p:blipFill>
              <p:spPr>
                <a:xfrm>
                  <a:off x="4803998" y="3891345"/>
                  <a:ext cx="3067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Ink 91">
                  <a:extLst>
                    <a:ext uri="{FF2B5EF4-FFF2-40B4-BE49-F238E27FC236}">
                      <a16:creationId xmlns:a16="http://schemas.microsoft.com/office/drawing/2014/main" id="{6D7B4685-1123-8B47-6F5C-A84E6277CCCB}"/>
                    </a:ext>
                  </a:extLst>
                </p14:cNvPr>
                <p14:cNvContentPartPr/>
                <p14:nvPr/>
              </p14:nvContentPartPr>
              <p14:xfrm>
                <a:off x="5282438" y="3797745"/>
                <a:ext cx="149040" cy="275040"/>
              </p14:xfrm>
            </p:contentPart>
          </mc:Choice>
          <mc:Fallback xmlns="">
            <p:pic>
              <p:nvPicPr>
                <p:cNvPr id="92" name="Ink 91">
                  <a:extLst>
                    <a:ext uri="{FF2B5EF4-FFF2-40B4-BE49-F238E27FC236}">
                      <a16:creationId xmlns:a16="http://schemas.microsoft.com/office/drawing/2014/main" id="{6D7B4685-1123-8B47-6F5C-A84E6277CCCB}"/>
                    </a:ext>
                  </a:extLst>
                </p:cNvPr>
                <p:cNvPicPr/>
                <p:nvPr/>
              </p:nvPicPr>
              <p:blipFill>
                <a:blip r:embed="rId181"/>
                <a:stretch>
                  <a:fillRect/>
                </a:stretch>
              </p:blipFill>
              <p:spPr>
                <a:xfrm>
                  <a:off x="5266958" y="3782625"/>
                  <a:ext cx="179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3" name="Ink 92">
                  <a:extLst>
                    <a:ext uri="{FF2B5EF4-FFF2-40B4-BE49-F238E27FC236}">
                      <a16:creationId xmlns:a16="http://schemas.microsoft.com/office/drawing/2014/main" id="{83615BA5-533F-75E8-6C21-88C7B6964F50}"/>
                    </a:ext>
                  </a:extLst>
                </p14:cNvPr>
                <p14:cNvContentPartPr/>
                <p14:nvPr/>
              </p14:nvContentPartPr>
              <p14:xfrm>
                <a:off x="5408798" y="3814665"/>
                <a:ext cx="177840" cy="171360"/>
              </p14:xfrm>
            </p:contentPart>
          </mc:Choice>
          <mc:Fallback xmlns="">
            <p:pic>
              <p:nvPicPr>
                <p:cNvPr id="93" name="Ink 92">
                  <a:extLst>
                    <a:ext uri="{FF2B5EF4-FFF2-40B4-BE49-F238E27FC236}">
                      <a16:creationId xmlns:a16="http://schemas.microsoft.com/office/drawing/2014/main" id="{83615BA5-533F-75E8-6C21-88C7B6964F50}"/>
                    </a:ext>
                  </a:extLst>
                </p:cNvPr>
                <p:cNvPicPr/>
                <p:nvPr/>
              </p:nvPicPr>
              <p:blipFill>
                <a:blip r:embed="rId183"/>
                <a:stretch>
                  <a:fillRect/>
                </a:stretch>
              </p:blipFill>
              <p:spPr>
                <a:xfrm>
                  <a:off x="5393318" y="3799545"/>
                  <a:ext cx="20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5" name="Ink 94">
                  <a:extLst>
                    <a:ext uri="{FF2B5EF4-FFF2-40B4-BE49-F238E27FC236}">
                      <a16:creationId xmlns:a16="http://schemas.microsoft.com/office/drawing/2014/main" id="{DF96E153-6C34-131B-20B3-D46D2EA27904}"/>
                    </a:ext>
                  </a:extLst>
                </p14:cNvPr>
                <p14:cNvContentPartPr/>
                <p14:nvPr/>
              </p14:nvContentPartPr>
              <p14:xfrm>
                <a:off x="5583038" y="3784065"/>
                <a:ext cx="117360" cy="198000"/>
              </p14:xfrm>
            </p:contentPart>
          </mc:Choice>
          <mc:Fallback xmlns="">
            <p:pic>
              <p:nvPicPr>
                <p:cNvPr id="95" name="Ink 94">
                  <a:extLst>
                    <a:ext uri="{FF2B5EF4-FFF2-40B4-BE49-F238E27FC236}">
                      <a16:creationId xmlns:a16="http://schemas.microsoft.com/office/drawing/2014/main" id="{DF96E153-6C34-131B-20B3-D46D2EA27904}"/>
                    </a:ext>
                  </a:extLst>
                </p:cNvPr>
                <p:cNvPicPr/>
                <p:nvPr/>
              </p:nvPicPr>
              <p:blipFill>
                <a:blip r:embed="rId185"/>
                <a:stretch>
                  <a:fillRect/>
                </a:stretch>
              </p:blipFill>
              <p:spPr>
                <a:xfrm>
                  <a:off x="5567918" y="3768585"/>
                  <a:ext cx="147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6" name="Ink 95">
                  <a:extLst>
                    <a:ext uri="{FF2B5EF4-FFF2-40B4-BE49-F238E27FC236}">
                      <a16:creationId xmlns:a16="http://schemas.microsoft.com/office/drawing/2014/main" id="{E8D41658-6485-38D5-5161-080468AE4BF1}"/>
                    </a:ext>
                  </a:extLst>
                </p14:cNvPr>
                <p14:cNvContentPartPr/>
                <p14:nvPr/>
              </p14:nvContentPartPr>
              <p14:xfrm>
                <a:off x="5710838" y="3728985"/>
                <a:ext cx="163080" cy="183240"/>
              </p14:xfrm>
            </p:contentPart>
          </mc:Choice>
          <mc:Fallback xmlns="">
            <p:pic>
              <p:nvPicPr>
                <p:cNvPr id="96" name="Ink 95">
                  <a:extLst>
                    <a:ext uri="{FF2B5EF4-FFF2-40B4-BE49-F238E27FC236}">
                      <a16:creationId xmlns:a16="http://schemas.microsoft.com/office/drawing/2014/main" id="{E8D41658-6485-38D5-5161-080468AE4BF1}"/>
                    </a:ext>
                  </a:extLst>
                </p:cNvPr>
                <p:cNvPicPr/>
                <p:nvPr/>
              </p:nvPicPr>
              <p:blipFill>
                <a:blip r:embed="rId187"/>
                <a:stretch>
                  <a:fillRect/>
                </a:stretch>
              </p:blipFill>
              <p:spPr>
                <a:xfrm>
                  <a:off x="5695718" y="3713865"/>
                  <a:ext cx="1936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7" name="Ink 96">
                  <a:extLst>
                    <a:ext uri="{FF2B5EF4-FFF2-40B4-BE49-F238E27FC236}">
                      <a16:creationId xmlns:a16="http://schemas.microsoft.com/office/drawing/2014/main" id="{86579685-D797-43E5-1B5C-71B38C839C70}"/>
                    </a:ext>
                  </a:extLst>
                </p14:cNvPr>
                <p14:cNvContentPartPr/>
                <p14:nvPr/>
              </p14:nvContentPartPr>
              <p14:xfrm>
                <a:off x="5959238" y="3654105"/>
                <a:ext cx="250560" cy="249840"/>
              </p14:xfrm>
            </p:contentPart>
          </mc:Choice>
          <mc:Fallback xmlns="">
            <p:pic>
              <p:nvPicPr>
                <p:cNvPr id="97" name="Ink 96">
                  <a:extLst>
                    <a:ext uri="{FF2B5EF4-FFF2-40B4-BE49-F238E27FC236}">
                      <a16:creationId xmlns:a16="http://schemas.microsoft.com/office/drawing/2014/main" id="{86579685-D797-43E5-1B5C-71B38C839C70}"/>
                    </a:ext>
                  </a:extLst>
                </p:cNvPr>
                <p:cNvPicPr/>
                <p:nvPr/>
              </p:nvPicPr>
              <p:blipFill>
                <a:blip r:embed="rId189"/>
                <a:stretch>
                  <a:fillRect/>
                </a:stretch>
              </p:blipFill>
              <p:spPr>
                <a:xfrm>
                  <a:off x="5943758" y="3638625"/>
                  <a:ext cx="281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9" name="Ink 98">
                  <a:extLst>
                    <a:ext uri="{FF2B5EF4-FFF2-40B4-BE49-F238E27FC236}">
                      <a16:creationId xmlns:a16="http://schemas.microsoft.com/office/drawing/2014/main" id="{795FC808-4378-A0D2-286A-347E2DC4E2C6}"/>
                    </a:ext>
                  </a:extLst>
                </p14:cNvPr>
                <p14:cNvContentPartPr/>
                <p14:nvPr/>
              </p14:nvContentPartPr>
              <p14:xfrm>
                <a:off x="5057078" y="3174945"/>
                <a:ext cx="154440" cy="140400"/>
              </p14:xfrm>
            </p:contentPart>
          </mc:Choice>
          <mc:Fallback xmlns="">
            <p:pic>
              <p:nvPicPr>
                <p:cNvPr id="99" name="Ink 98">
                  <a:extLst>
                    <a:ext uri="{FF2B5EF4-FFF2-40B4-BE49-F238E27FC236}">
                      <a16:creationId xmlns:a16="http://schemas.microsoft.com/office/drawing/2014/main" id="{795FC808-4378-A0D2-286A-347E2DC4E2C6}"/>
                    </a:ext>
                  </a:extLst>
                </p:cNvPr>
                <p:cNvPicPr/>
                <p:nvPr/>
              </p:nvPicPr>
              <p:blipFill>
                <a:blip r:embed="rId191"/>
                <a:stretch>
                  <a:fillRect/>
                </a:stretch>
              </p:blipFill>
              <p:spPr>
                <a:xfrm>
                  <a:off x="5041598" y="3159825"/>
                  <a:ext cx="185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0" name="Ink 99">
                  <a:extLst>
                    <a:ext uri="{FF2B5EF4-FFF2-40B4-BE49-F238E27FC236}">
                      <a16:creationId xmlns:a16="http://schemas.microsoft.com/office/drawing/2014/main" id="{AD85247D-745A-B121-8C37-2EA3C06353CF}"/>
                    </a:ext>
                  </a:extLst>
                </p14:cNvPr>
                <p14:cNvContentPartPr/>
                <p14:nvPr/>
              </p14:nvContentPartPr>
              <p14:xfrm>
                <a:off x="4973558" y="3308505"/>
                <a:ext cx="140760" cy="145080"/>
              </p14:xfrm>
            </p:contentPart>
          </mc:Choice>
          <mc:Fallback xmlns="">
            <p:pic>
              <p:nvPicPr>
                <p:cNvPr id="100" name="Ink 99">
                  <a:extLst>
                    <a:ext uri="{FF2B5EF4-FFF2-40B4-BE49-F238E27FC236}">
                      <a16:creationId xmlns:a16="http://schemas.microsoft.com/office/drawing/2014/main" id="{AD85247D-745A-B121-8C37-2EA3C06353CF}"/>
                    </a:ext>
                  </a:extLst>
                </p:cNvPr>
                <p:cNvPicPr/>
                <p:nvPr/>
              </p:nvPicPr>
              <p:blipFill>
                <a:blip r:embed="rId193"/>
                <a:stretch>
                  <a:fillRect/>
                </a:stretch>
              </p:blipFill>
              <p:spPr>
                <a:xfrm>
                  <a:off x="4958078" y="3293385"/>
                  <a:ext cx="171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2" name="Ink 101">
                  <a:extLst>
                    <a:ext uri="{FF2B5EF4-FFF2-40B4-BE49-F238E27FC236}">
                      <a16:creationId xmlns:a16="http://schemas.microsoft.com/office/drawing/2014/main" id="{CB318BA3-D1A8-5C12-5E30-A6FFE15B9361}"/>
                    </a:ext>
                  </a:extLst>
                </p14:cNvPr>
                <p14:cNvContentPartPr/>
                <p14:nvPr/>
              </p14:nvContentPartPr>
              <p14:xfrm>
                <a:off x="5700398" y="3165945"/>
                <a:ext cx="34200" cy="154440"/>
              </p14:xfrm>
            </p:contentPart>
          </mc:Choice>
          <mc:Fallback xmlns="">
            <p:pic>
              <p:nvPicPr>
                <p:cNvPr id="102" name="Ink 101">
                  <a:extLst>
                    <a:ext uri="{FF2B5EF4-FFF2-40B4-BE49-F238E27FC236}">
                      <a16:creationId xmlns:a16="http://schemas.microsoft.com/office/drawing/2014/main" id="{CB318BA3-D1A8-5C12-5E30-A6FFE15B9361}"/>
                    </a:ext>
                  </a:extLst>
                </p:cNvPr>
                <p:cNvPicPr/>
                <p:nvPr/>
              </p:nvPicPr>
              <p:blipFill>
                <a:blip r:embed="rId195"/>
                <a:stretch>
                  <a:fillRect/>
                </a:stretch>
              </p:blipFill>
              <p:spPr>
                <a:xfrm>
                  <a:off x="5684918" y="3150825"/>
                  <a:ext cx="64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4" name="Ink 103">
                  <a:extLst>
                    <a:ext uri="{FF2B5EF4-FFF2-40B4-BE49-F238E27FC236}">
                      <a16:creationId xmlns:a16="http://schemas.microsoft.com/office/drawing/2014/main" id="{E0707E27-3015-251C-E176-14A561014A80}"/>
                    </a:ext>
                  </a:extLst>
                </p14:cNvPr>
                <p14:cNvContentPartPr/>
                <p14:nvPr/>
              </p14:nvContentPartPr>
              <p14:xfrm>
                <a:off x="4540478" y="3162705"/>
                <a:ext cx="63720" cy="184320"/>
              </p14:xfrm>
            </p:contentPart>
          </mc:Choice>
          <mc:Fallback xmlns="">
            <p:pic>
              <p:nvPicPr>
                <p:cNvPr id="104" name="Ink 103">
                  <a:extLst>
                    <a:ext uri="{FF2B5EF4-FFF2-40B4-BE49-F238E27FC236}">
                      <a16:creationId xmlns:a16="http://schemas.microsoft.com/office/drawing/2014/main" id="{E0707E27-3015-251C-E176-14A561014A80}"/>
                    </a:ext>
                  </a:extLst>
                </p:cNvPr>
                <p:cNvPicPr/>
                <p:nvPr/>
              </p:nvPicPr>
              <p:blipFill>
                <a:blip r:embed="rId197"/>
                <a:stretch>
                  <a:fillRect/>
                </a:stretch>
              </p:blipFill>
              <p:spPr>
                <a:xfrm>
                  <a:off x="4524998" y="3147585"/>
                  <a:ext cx="94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5" name="Ink 104">
                  <a:extLst>
                    <a:ext uri="{FF2B5EF4-FFF2-40B4-BE49-F238E27FC236}">
                      <a16:creationId xmlns:a16="http://schemas.microsoft.com/office/drawing/2014/main" id="{04B0EA71-6B9E-919B-BFE1-6108EE8DA58D}"/>
                    </a:ext>
                  </a:extLst>
                </p14:cNvPr>
                <p14:cNvContentPartPr/>
                <p14:nvPr/>
              </p14:nvContentPartPr>
              <p14:xfrm>
                <a:off x="4565678" y="3449265"/>
                <a:ext cx="12600" cy="139680"/>
              </p14:xfrm>
            </p:contentPart>
          </mc:Choice>
          <mc:Fallback xmlns="">
            <p:pic>
              <p:nvPicPr>
                <p:cNvPr id="105" name="Ink 104">
                  <a:extLst>
                    <a:ext uri="{FF2B5EF4-FFF2-40B4-BE49-F238E27FC236}">
                      <a16:creationId xmlns:a16="http://schemas.microsoft.com/office/drawing/2014/main" id="{04B0EA71-6B9E-919B-BFE1-6108EE8DA58D}"/>
                    </a:ext>
                  </a:extLst>
                </p:cNvPr>
                <p:cNvPicPr/>
                <p:nvPr/>
              </p:nvPicPr>
              <p:blipFill>
                <a:blip r:embed="rId199"/>
                <a:stretch>
                  <a:fillRect/>
                </a:stretch>
              </p:blipFill>
              <p:spPr>
                <a:xfrm>
                  <a:off x="4550558" y="3433785"/>
                  <a:ext cx="43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7" name="Ink 106">
                  <a:extLst>
                    <a:ext uri="{FF2B5EF4-FFF2-40B4-BE49-F238E27FC236}">
                      <a16:creationId xmlns:a16="http://schemas.microsoft.com/office/drawing/2014/main" id="{7EFE457D-095A-D5FB-D5AE-3ECC751076CB}"/>
                    </a:ext>
                  </a:extLst>
                </p14:cNvPr>
                <p14:cNvContentPartPr/>
                <p14:nvPr/>
              </p14:nvContentPartPr>
              <p14:xfrm>
                <a:off x="4356518" y="3484185"/>
                <a:ext cx="117720" cy="62640"/>
              </p14:xfrm>
            </p:contentPart>
          </mc:Choice>
          <mc:Fallback xmlns="">
            <p:pic>
              <p:nvPicPr>
                <p:cNvPr id="107" name="Ink 106">
                  <a:extLst>
                    <a:ext uri="{FF2B5EF4-FFF2-40B4-BE49-F238E27FC236}">
                      <a16:creationId xmlns:a16="http://schemas.microsoft.com/office/drawing/2014/main" id="{7EFE457D-095A-D5FB-D5AE-3ECC751076CB}"/>
                    </a:ext>
                  </a:extLst>
                </p:cNvPr>
                <p:cNvPicPr/>
                <p:nvPr/>
              </p:nvPicPr>
              <p:blipFill>
                <a:blip r:embed="rId201"/>
                <a:stretch>
                  <a:fillRect/>
                </a:stretch>
              </p:blipFill>
              <p:spPr>
                <a:xfrm>
                  <a:off x="4341398" y="3468705"/>
                  <a:ext cx="147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9" name="Ink 108">
                  <a:extLst>
                    <a:ext uri="{FF2B5EF4-FFF2-40B4-BE49-F238E27FC236}">
                      <a16:creationId xmlns:a16="http://schemas.microsoft.com/office/drawing/2014/main" id="{B911EE14-769B-927A-3350-105A556E60FB}"/>
                    </a:ext>
                  </a:extLst>
                </p14:cNvPr>
                <p14:cNvContentPartPr/>
                <p14:nvPr/>
              </p14:nvContentPartPr>
              <p14:xfrm>
                <a:off x="5664398" y="3428025"/>
                <a:ext cx="84960" cy="135720"/>
              </p14:xfrm>
            </p:contentPart>
          </mc:Choice>
          <mc:Fallback xmlns="">
            <p:pic>
              <p:nvPicPr>
                <p:cNvPr id="109" name="Ink 108">
                  <a:extLst>
                    <a:ext uri="{FF2B5EF4-FFF2-40B4-BE49-F238E27FC236}">
                      <a16:creationId xmlns:a16="http://schemas.microsoft.com/office/drawing/2014/main" id="{B911EE14-769B-927A-3350-105A556E60FB}"/>
                    </a:ext>
                  </a:extLst>
                </p:cNvPr>
                <p:cNvPicPr/>
                <p:nvPr/>
              </p:nvPicPr>
              <p:blipFill>
                <a:blip r:embed="rId203"/>
                <a:stretch>
                  <a:fillRect/>
                </a:stretch>
              </p:blipFill>
              <p:spPr>
                <a:xfrm>
                  <a:off x="5649278" y="3412905"/>
                  <a:ext cx="1152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1" name="Ink 110">
                  <a:extLst>
                    <a:ext uri="{FF2B5EF4-FFF2-40B4-BE49-F238E27FC236}">
                      <a16:creationId xmlns:a16="http://schemas.microsoft.com/office/drawing/2014/main" id="{4086F2E4-A1BA-B7CD-E271-0A65A89BA09F}"/>
                    </a:ext>
                  </a:extLst>
                </p14:cNvPr>
                <p14:cNvContentPartPr/>
                <p14:nvPr/>
              </p14:nvContentPartPr>
              <p14:xfrm>
                <a:off x="4023878" y="3201945"/>
                <a:ext cx="20520" cy="180000"/>
              </p14:xfrm>
            </p:contentPart>
          </mc:Choice>
          <mc:Fallback xmlns="">
            <p:pic>
              <p:nvPicPr>
                <p:cNvPr id="111" name="Ink 110">
                  <a:extLst>
                    <a:ext uri="{FF2B5EF4-FFF2-40B4-BE49-F238E27FC236}">
                      <a16:creationId xmlns:a16="http://schemas.microsoft.com/office/drawing/2014/main" id="{4086F2E4-A1BA-B7CD-E271-0A65A89BA09F}"/>
                    </a:ext>
                  </a:extLst>
                </p:cNvPr>
                <p:cNvPicPr/>
                <p:nvPr/>
              </p:nvPicPr>
              <p:blipFill>
                <a:blip r:embed="rId205"/>
                <a:stretch>
                  <a:fillRect/>
                </a:stretch>
              </p:blipFill>
              <p:spPr>
                <a:xfrm>
                  <a:off x="4008398" y="3186825"/>
                  <a:ext cx="507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3" name="Ink 112">
                  <a:extLst>
                    <a:ext uri="{FF2B5EF4-FFF2-40B4-BE49-F238E27FC236}">
                      <a16:creationId xmlns:a16="http://schemas.microsoft.com/office/drawing/2014/main" id="{CFA48C09-EBF2-1FD3-5D59-111F2E047739}"/>
                    </a:ext>
                  </a:extLst>
                </p14:cNvPr>
                <p14:cNvContentPartPr/>
                <p14:nvPr/>
              </p14:nvContentPartPr>
              <p14:xfrm>
                <a:off x="6237878" y="3125985"/>
                <a:ext cx="33120" cy="171360"/>
              </p14:xfrm>
            </p:contentPart>
          </mc:Choice>
          <mc:Fallback xmlns="">
            <p:pic>
              <p:nvPicPr>
                <p:cNvPr id="113" name="Ink 112">
                  <a:extLst>
                    <a:ext uri="{FF2B5EF4-FFF2-40B4-BE49-F238E27FC236}">
                      <a16:creationId xmlns:a16="http://schemas.microsoft.com/office/drawing/2014/main" id="{CFA48C09-EBF2-1FD3-5D59-111F2E047739}"/>
                    </a:ext>
                  </a:extLst>
                </p:cNvPr>
                <p:cNvPicPr/>
                <p:nvPr/>
              </p:nvPicPr>
              <p:blipFill>
                <a:blip r:embed="rId207"/>
                <a:stretch>
                  <a:fillRect/>
                </a:stretch>
              </p:blipFill>
              <p:spPr>
                <a:xfrm>
                  <a:off x="6222758" y="3110505"/>
                  <a:ext cx="63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5" name="Ink 114">
                  <a:extLst>
                    <a:ext uri="{FF2B5EF4-FFF2-40B4-BE49-F238E27FC236}">
                      <a16:creationId xmlns:a16="http://schemas.microsoft.com/office/drawing/2014/main" id="{47682069-4B77-88DC-22F8-F0E64044BF05}"/>
                    </a:ext>
                  </a:extLst>
                </p14:cNvPr>
                <p14:cNvContentPartPr/>
                <p14:nvPr/>
              </p14:nvContentPartPr>
              <p14:xfrm>
                <a:off x="3708878" y="3629625"/>
                <a:ext cx="134640" cy="17280"/>
              </p14:xfrm>
            </p:contentPart>
          </mc:Choice>
          <mc:Fallback xmlns="">
            <p:pic>
              <p:nvPicPr>
                <p:cNvPr id="115" name="Ink 114">
                  <a:extLst>
                    <a:ext uri="{FF2B5EF4-FFF2-40B4-BE49-F238E27FC236}">
                      <a16:creationId xmlns:a16="http://schemas.microsoft.com/office/drawing/2014/main" id="{47682069-4B77-88DC-22F8-F0E64044BF05}"/>
                    </a:ext>
                  </a:extLst>
                </p:cNvPr>
                <p:cNvPicPr/>
                <p:nvPr/>
              </p:nvPicPr>
              <p:blipFill>
                <a:blip r:embed="rId209"/>
                <a:stretch>
                  <a:fillRect/>
                </a:stretch>
              </p:blipFill>
              <p:spPr>
                <a:xfrm>
                  <a:off x="3693758" y="3614505"/>
                  <a:ext cx="165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6" name="Ink 115">
                  <a:extLst>
                    <a:ext uri="{FF2B5EF4-FFF2-40B4-BE49-F238E27FC236}">
                      <a16:creationId xmlns:a16="http://schemas.microsoft.com/office/drawing/2014/main" id="{82FEC4AB-737B-7A1A-1E50-044A4AAA0606}"/>
                    </a:ext>
                  </a:extLst>
                </p14:cNvPr>
                <p14:cNvContentPartPr/>
                <p14:nvPr/>
              </p14:nvContentPartPr>
              <p14:xfrm>
                <a:off x="3933878" y="3502905"/>
                <a:ext cx="196920" cy="214920"/>
              </p14:xfrm>
            </p:contentPart>
          </mc:Choice>
          <mc:Fallback xmlns="">
            <p:pic>
              <p:nvPicPr>
                <p:cNvPr id="116" name="Ink 115">
                  <a:extLst>
                    <a:ext uri="{FF2B5EF4-FFF2-40B4-BE49-F238E27FC236}">
                      <a16:creationId xmlns:a16="http://schemas.microsoft.com/office/drawing/2014/main" id="{82FEC4AB-737B-7A1A-1E50-044A4AAA0606}"/>
                    </a:ext>
                  </a:extLst>
                </p:cNvPr>
                <p:cNvPicPr/>
                <p:nvPr/>
              </p:nvPicPr>
              <p:blipFill>
                <a:blip r:embed="rId211"/>
                <a:stretch>
                  <a:fillRect/>
                </a:stretch>
              </p:blipFill>
              <p:spPr>
                <a:xfrm>
                  <a:off x="3918758" y="3487785"/>
                  <a:ext cx="227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7" name="Ink 116">
                  <a:extLst>
                    <a:ext uri="{FF2B5EF4-FFF2-40B4-BE49-F238E27FC236}">
                      <a16:creationId xmlns:a16="http://schemas.microsoft.com/office/drawing/2014/main" id="{6C8BAF75-5850-E034-EB68-EC8DCD8D964D}"/>
                    </a:ext>
                  </a:extLst>
                </p14:cNvPr>
                <p14:cNvContentPartPr/>
                <p14:nvPr/>
              </p14:nvContentPartPr>
              <p14:xfrm>
                <a:off x="6267758" y="3432345"/>
                <a:ext cx="242280" cy="206280"/>
              </p14:xfrm>
            </p:contentPart>
          </mc:Choice>
          <mc:Fallback xmlns="">
            <p:pic>
              <p:nvPicPr>
                <p:cNvPr id="117" name="Ink 116">
                  <a:extLst>
                    <a:ext uri="{FF2B5EF4-FFF2-40B4-BE49-F238E27FC236}">
                      <a16:creationId xmlns:a16="http://schemas.microsoft.com/office/drawing/2014/main" id="{6C8BAF75-5850-E034-EB68-EC8DCD8D964D}"/>
                    </a:ext>
                  </a:extLst>
                </p:cNvPr>
                <p:cNvPicPr/>
                <p:nvPr/>
              </p:nvPicPr>
              <p:blipFill>
                <a:blip r:embed="rId213"/>
                <a:stretch>
                  <a:fillRect/>
                </a:stretch>
              </p:blipFill>
              <p:spPr>
                <a:xfrm>
                  <a:off x="6252278" y="3416865"/>
                  <a:ext cx="272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Ink 118">
                  <a:extLst>
                    <a:ext uri="{FF2B5EF4-FFF2-40B4-BE49-F238E27FC236}">
                      <a16:creationId xmlns:a16="http://schemas.microsoft.com/office/drawing/2014/main" id="{EAE0EF0F-BE7C-9074-7AE0-79290722F921}"/>
                    </a:ext>
                  </a:extLst>
                </p14:cNvPr>
                <p14:cNvContentPartPr/>
                <p14:nvPr/>
              </p14:nvContentPartPr>
              <p14:xfrm>
                <a:off x="2972678" y="3312825"/>
                <a:ext cx="19440" cy="135720"/>
              </p14:xfrm>
            </p:contentPart>
          </mc:Choice>
          <mc:Fallback xmlns="">
            <p:pic>
              <p:nvPicPr>
                <p:cNvPr id="119" name="Ink 118">
                  <a:extLst>
                    <a:ext uri="{FF2B5EF4-FFF2-40B4-BE49-F238E27FC236}">
                      <a16:creationId xmlns:a16="http://schemas.microsoft.com/office/drawing/2014/main" id="{EAE0EF0F-BE7C-9074-7AE0-79290722F921}"/>
                    </a:ext>
                  </a:extLst>
                </p:cNvPr>
                <p:cNvPicPr/>
                <p:nvPr/>
              </p:nvPicPr>
              <p:blipFill>
                <a:blip r:embed="rId215"/>
                <a:stretch>
                  <a:fillRect/>
                </a:stretch>
              </p:blipFill>
              <p:spPr>
                <a:xfrm>
                  <a:off x="2957198" y="3297705"/>
                  <a:ext cx="50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1" name="Ink 120">
                  <a:extLst>
                    <a:ext uri="{FF2B5EF4-FFF2-40B4-BE49-F238E27FC236}">
                      <a16:creationId xmlns:a16="http://schemas.microsoft.com/office/drawing/2014/main" id="{1AA3607B-A405-0481-9F8E-D98A0C772EA7}"/>
                    </a:ext>
                  </a:extLst>
                </p14:cNvPr>
                <p14:cNvContentPartPr/>
                <p14:nvPr/>
              </p14:nvContentPartPr>
              <p14:xfrm>
                <a:off x="2891318" y="3672105"/>
                <a:ext cx="151560" cy="44640"/>
              </p14:xfrm>
            </p:contentPart>
          </mc:Choice>
          <mc:Fallback xmlns="">
            <p:pic>
              <p:nvPicPr>
                <p:cNvPr id="121" name="Ink 120">
                  <a:extLst>
                    <a:ext uri="{FF2B5EF4-FFF2-40B4-BE49-F238E27FC236}">
                      <a16:creationId xmlns:a16="http://schemas.microsoft.com/office/drawing/2014/main" id="{1AA3607B-A405-0481-9F8E-D98A0C772EA7}"/>
                    </a:ext>
                  </a:extLst>
                </p:cNvPr>
                <p:cNvPicPr/>
                <p:nvPr/>
              </p:nvPicPr>
              <p:blipFill>
                <a:blip r:embed="rId217"/>
                <a:stretch>
                  <a:fillRect/>
                </a:stretch>
              </p:blipFill>
              <p:spPr>
                <a:xfrm>
                  <a:off x="2875838" y="3656985"/>
                  <a:ext cx="181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2" name="Ink 121">
                  <a:extLst>
                    <a:ext uri="{FF2B5EF4-FFF2-40B4-BE49-F238E27FC236}">
                      <a16:creationId xmlns:a16="http://schemas.microsoft.com/office/drawing/2014/main" id="{A07D2188-3CE6-735F-E72B-10651D1DDC4A}"/>
                    </a:ext>
                  </a:extLst>
                </p14:cNvPr>
                <p14:cNvContentPartPr/>
                <p14:nvPr/>
              </p14:nvContentPartPr>
              <p14:xfrm>
                <a:off x="3114158" y="3572745"/>
                <a:ext cx="147240" cy="276120"/>
              </p14:xfrm>
            </p:contentPart>
          </mc:Choice>
          <mc:Fallback xmlns="">
            <p:pic>
              <p:nvPicPr>
                <p:cNvPr id="122" name="Ink 121">
                  <a:extLst>
                    <a:ext uri="{FF2B5EF4-FFF2-40B4-BE49-F238E27FC236}">
                      <a16:creationId xmlns:a16="http://schemas.microsoft.com/office/drawing/2014/main" id="{A07D2188-3CE6-735F-E72B-10651D1DDC4A}"/>
                    </a:ext>
                  </a:extLst>
                </p:cNvPr>
                <p:cNvPicPr/>
                <p:nvPr/>
              </p:nvPicPr>
              <p:blipFill>
                <a:blip r:embed="rId219"/>
                <a:stretch>
                  <a:fillRect/>
                </a:stretch>
              </p:blipFill>
              <p:spPr>
                <a:xfrm>
                  <a:off x="3099038" y="3557625"/>
                  <a:ext cx="1778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 name="Ink 123">
                  <a:extLst>
                    <a:ext uri="{FF2B5EF4-FFF2-40B4-BE49-F238E27FC236}">
                      <a16:creationId xmlns:a16="http://schemas.microsoft.com/office/drawing/2014/main" id="{7D5CE4A1-AFB7-FA4A-8B95-F8A939DA093B}"/>
                    </a:ext>
                  </a:extLst>
                </p14:cNvPr>
                <p14:cNvContentPartPr/>
                <p14:nvPr/>
              </p14:nvContentPartPr>
              <p14:xfrm>
                <a:off x="7208798" y="3104745"/>
                <a:ext cx="63720" cy="158760"/>
              </p14:xfrm>
            </p:contentPart>
          </mc:Choice>
          <mc:Fallback xmlns="">
            <p:pic>
              <p:nvPicPr>
                <p:cNvPr id="124" name="Ink 123">
                  <a:extLst>
                    <a:ext uri="{FF2B5EF4-FFF2-40B4-BE49-F238E27FC236}">
                      <a16:creationId xmlns:a16="http://schemas.microsoft.com/office/drawing/2014/main" id="{7D5CE4A1-AFB7-FA4A-8B95-F8A939DA093B}"/>
                    </a:ext>
                  </a:extLst>
                </p:cNvPr>
                <p:cNvPicPr/>
                <p:nvPr/>
              </p:nvPicPr>
              <p:blipFill>
                <a:blip r:embed="rId221"/>
                <a:stretch>
                  <a:fillRect/>
                </a:stretch>
              </p:blipFill>
              <p:spPr>
                <a:xfrm>
                  <a:off x="7193678" y="3089625"/>
                  <a:ext cx="94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5" name="Ink 124">
                  <a:extLst>
                    <a:ext uri="{FF2B5EF4-FFF2-40B4-BE49-F238E27FC236}">
                      <a16:creationId xmlns:a16="http://schemas.microsoft.com/office/drawing/2014/main" id="{FA1C302B-BC71-1964-70D5-52CFD0BFEE7F}"/>
                    </a:ext>
                  </a:extLst>
                </p14:cNvPr>
                <p14:cNvContentPartPr/>
                <p14:nvPr/>
              </p14:nvContentPartPr>
              <p14:xfrm>
                <a:off x="7111598" y="3380505"/>
                <a:ext cx="191520" cy="230760"/>
              </p14:xfrm>
            </p:contentPart>
          </mc:Choice>
          <mc:Fallback xmlns="">
            <p:pic>
              <p:nvPicPr>
                <p:cNvPr id="125" name="Ink 124">
                  <a:extLst>
                    <a:ext uri="{FF2B5EF4-FFF2-40B4-BE49-F238E27FC236}">
                      <a16:creationId xmlns:a16="http://schemas.microsoft.com/office/drawing/2014/main" id="{FA1C302B-BC71-1964-70D5-52CFD0BFEE7F}"/>
                    </a:ext>
                  </a:extLst>
                </p:cNvPr>
                <p:cNvPicPr/>
                <p:nvPr/>
              </p:nvPicPr>
              <p:blipFill>
                <a:blip r:embed="rId223"/>
                <a:stretch>
                  <a:fillRect/>
                </a:stretch>
              </p:blipFill>
              <p:spPr>
                <a:xfrm>
                  <a:off x="7096478" y="3365385"/>
                  <a:ext cx="222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7" name="Ink 126">
                  <a:extLst>
                    <a:ext uri="{FF2B5EF4-FFF2-40B4-BE49-F238E27FC236}">
                      <a16:creationId xmlns:a16="http://schemas.microsoft.com/office/drawing/2014/main" id="{F2307081-1270-3B67-975C-5EE571FEF079}"/>
                    </a:ext>
                  </a:extLst>
                </p14:cNvPr>
                <p14:cNvContentPartPr/>
                <p14:nvPr/>
              </p14:nvContentPartPr>
              <p14:xfrm>
                <a:off x="4455878" y="1494825"/>
                <a:ext cx="15120" cy="4680"/>
              </p14:xfrm>
            </p:contentPart>
          </mc:Choice>
          <mc:Fallback xmlns="">
            <p:pic>
              <p:nvPicPr>
                <p:cNvPr id="127" name="Ink 126">
                  <a:extLst>
                    <a:ext uri="{FF2B5EF4-FFF2-40B4-BE49-F238E27FC236}">
                      <a16:creationId xmlns:a16="http://schemas.microsoft.com/office/drawing/2014/main" id="{F2307081-1270-3B67-975C-5EE571FEF079}"/>
                    </a:ext>
                  </a:extLst>
                </p:cNvPr>
                <p:cNvPicPr/>
                <p:nvPr/>
              </p:nvPicPr>
              <p:blipFill>
                <a:blip r:embed="rId225"/>
                <a:stretch>
                  <a:fillRect/>
                </a:stretch>
              </p:blipFill>
              <p:spPr>
                <a:xfrm>
                  <a:off x="4440398" y="1479705"/>
                  <a:ext cx="457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8" name="Ink 127">
                  <a:extLst>
                    <a:ext uri="{FF2B5EF4-FFF2-40B4-BE49-F238E27FC236}">
                      <a16:creationId xmlns:a16="http://schemas.microsoft.com/office/drawing/2014/main" id="{BCB9DE98-7DEF-EE85-C540-9E0F63E13901}"/>
                    </a:ext>
                  </a:extLst>
                </p14:cNvPr>
                <p14:cNvContentPartPr/>
                <p14:nvPr/>
              </p14:nvContentPartPr>
              <p14:xfrm>
                <a:off x="4455518" y="1498065"/>
                <a:ext cx="115920" cy="1929600"/>
              </p14:xfrm>
            </p:contentPart>
          </mc:Choice>
          <mc:Fallback xmlns="">
            <p:pic>
              <p:nvPicPr>
                <p:cNvPr id="128" name="Ink 127">
                  <a:extLst>
                    <a:ext uri="{FF2B5EF4-FFF2-40B4-BE49-F238E27FC236}">
                      <a16:creationId xmlns:a16="http://schemas.microsoft.com/office/drawing/2014/main" id="{BCB9DE98-7DEF-EE85-C540-9E0F63E13901}"/>
                    </a:ext>
                  </a:extLst>
                </p:cNvPr>
                <p:cNvPicPr/>
                <p:nvPr/>
              </p:nvPicPr>
              <p:blipFill>
                <a:blip r:embed="rId227"/>
                <a:stretch>
                  <a:fillRect/>
                </a:stretch>
              </p:blipFill>
              <p:spPr>
                <a:xfrm>
                  <a:off x="4440038" y="1482585"/>
                  <a:ext cx="146520" cy="1959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9" name="Ink 128">
                  <a:extLst>
                    <a:ext uri="{FF2B5EF4-FFF2-40B4-BE49-F238E27FC236}">
                      <a16:creationId xmlns:a16="http://schemas.microsoft.com/office/drawing/2014/main" id="{FCC88DBF-34D2-1415-353E-BF5906CCA84E}"/>
                    </a:ext>
                  </a:extLst>
                </p14:cNvPr>
                <p14:cNvContentPartPr/>
                <p14:nvPr/>
              </p14:nvContentPartPr>
              <p14:xfrm>
                <a:off x="5420318" y="1377465"/>
                <a:ext cx="80640" cy="1819440"/>
              </p14:xfrm>
            </p:contentPart>
          </mc:Choice>
          <mc:Fallback xmlns="">
            <p:pic>
              <p:nvPicPr>
                <p:cNvPr id="129" name="Ink 128">
                  <a:extLst>
                    <a:ext uri="{FF2B5EF4-FFF2-40B4-BE49-F238E27FC236}">
                      <a16:creationId xmlns:a16="http://schemas.microsoft.com/office/drawing/2014/main" id="{FCC88DBF-34D2-1415-353E-BF5906CCA84E}"/>
                    </a:ext>
                  </a:extLst>
                </p:cNvPr>
                <p:cNvPicPr/>
                <p:nvPr/>
              </p:nvPicPr>
              <p:blipFill>
                <a:blip r:embed="rId229"/>
                <a:stretch>
                  <a:fillRect/>
                </a:stretch>
              </p:blipFill>
              <p:spPr>
                <a:xfrm>
                  <a:off x="5405198" y="1362345"/>
                  <a:ext cx="111240" cy="1850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0" name="Ink 129">
                  <a:extLst>
                    <a:ext uri="{FF2B5EF4-FFF2-40B4-BE49-F238E27FC236}">
                      <a16:creationId xmlns:a16="http://schemas.microsoft.com/office/drawing/2014/main" id="{72F29E47-7258-55E4-9E11-FDD9A10638BA}"/>
                    </a:ext>
                  </a:extLst>
                </p14:cNvPr>
                <p14:cNvContentPartPr/>
                <p14:nvPr/>
              </p14:nvContentPartPr>
              <p14:xfrm>
                <a:off x="5525078" y="1507425"/>
                <a:ext cx="53640" cy="1039320"/>
              </p14:xfrm>
            </p:contentPart>
          </mc:Choice>
          <mc:Fallback xmlns="">
            <p:pic>
              <p:nvPicPr>
                <p:cNvPr id="130" name="Ink 129">
                  <a:extLst>
                    <a:ext uri="{FF2B5EF4-FFF2-40B4-BE49-F238E27FC236}">
                      <a16:creationId xmlns:a16="http://schemas.microsoft.com/office/drawing/2014/main" id="{72F29E47-7258-55E4-9E11-FDD9A10638BA}"/>
                    </a:ext>
                  </a:extLst>
                </p:cNvPr>
                <p:cNvPicPr/>
                <p:nvPr/>
              </p:nvPicPr>
              <p:blipFill>
                <a:blip r:embed="rId231"/>
                <a:stretch>
                  <a:fillRect/>
                </a:stretch>
              </p:blipFill>
              <p:spPr>
                <a:xfrm>
                  <a:off x="5509598" y="1492305"/>
                  <a:ext cx="83880" cy="1069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1" name="Ink 130">
                  <a:extLst>
                    <a:ext uri="{FF2B5EF4-FFF2-40B4-BE49-F238E27FC236}">
                      <a16:creationId xmlns:a16="http://schemas.microsoft.com/office/drawing/2014/main" id="{DD18B0A5-6470-B2FB-100A-C359C2CBF428}"/>
                    </a:ext>
                  </a:extLst>
                </p14:cNvPr>
                <p14:cNvContentPartPr/>
                <p14:nvPr/>
              </p14:nvContentPartPr>
              <p14:xfrm>
                <a:off x="5558918" y="1211505"/>
                <a:ext cx="105840" cy="2036160"/>
              </p14:xfrm>
            </p:contentPart>
          </mc:Choice>
          <mc:Fallback xmlns="">
            <p:pic>
              <p:nvPicPr>
                <p:cNvPr id="131" name="Ink 130">
                  <a:extLst>
                    <a:ext uri="{FF2B5EF4-FFF2-40B4-BE49-F238E27FC236}">
                      <a16:creationId xmlns:a16="http://schemas.microsoft.com/office/drawing/2014/main" id="{DD18B0A5-6470-B2FB-100A-C359C2CBF428}"/>
                    </a:ext>
                  </a:extLst>
                </p:cNvPr>
                <p:cNvPicPr/>
                <p:nvPr/>
              </p:nvPicPr>
              <p:blipFill>
                <a:blip r:embed="rId233"/>
                <a:stretch>
                  <a:fillRect/>
                </a:stretch>
              </p:blipFill>
              <p:spPr>
                <a:xfrm>
                  <a:off x="5543438" y="1196385"/>
                  <a:ext cx="136440" cy="2066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Ink 131">
                  <a:extLst>
                    <a:ext uri="{FF2B5EF4-FFF2-40B4-BE49-F238E27FC236}">
                      <a16:creationId xmlns:a16="http://schemas.microsoft.com/office/drawing/2014/main" id="{64D20755-ED80-F01F-C1C2-6CFACC83DB74}"/>
                    </a:ext>
                  </a:extLst>
                </p14:cNvPr>
                <p14:cNvContentPartPr/>
                <p14:nvPr/>
              </p14:nvContentPartPr>
              <p14:xfrm>
                <a:off x="5498438" y="1401945"/>
                <a:ext cx="225360" cy="1854360"/>
              </p14:xfrm>
            </p:contentPart>
          </mc:Choice>
          <mc:Fallback xmlns="">
            <p:pic>
              <p:nvPicPr>
                <p:cNvPr id="132" name="Ink 131">
                  <a:extLst>
                    <a:ext uri="{FF2B5EF4-FFF2-40B4-BE49-F238E27FC236}">
                      <a16:creationId xmlns:a16="http://schemas.microsoft.com/office/drawing/2014/main" id="{64D20755-ED80-F01F-C1C2-6CFACC83DB74}"/>
                    </a:ext>
                  </a:extLst>
                </p:cNvPr>
                <p:cNvPicPr/>
                <p:nvPr/>
              </p:nvPicPr>
              <p:blipFill>
                <a:blip r:embed="rId235"/>
                <a:stretch>
                  <a:fillRect/>
                </a:stretch>
              </p:blipFill>
              <p:spPr>
                <a:xfrm>
                  <a:off x="5483318" y="1386465"/>
                  <a:ext cx="255960" cy="1884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5" name="Ink 154">
                  <a:extLst>
                    <a:ext uri="{FF2B5EF4-FFF2-40B4-BE49-F238E27FC236}">
                      <a16:creationId xmlns:a16="http://schemas.microsoft.com/office/drawing/2014/main" id="{B78C5604-6358-3397-D72A-7564F1E98A1F}"/>
                    </a:ext>
                  </a:extLst>
                </p14:cNvPr>
                <p14:cNvContentPartPr/>
                <p14:nvPr/>
              </p14:nvContentPartPr>
              <p14:xfrm>
                <a:off x="4499078" y="1781025"/>
                <a:ext cx="360" cy="360"/>
              </p14:xfrm>
            </p:contentPart>
          </mc:Choice>
          <mc:Fallback xmlns="">
            <p:pic>
              <p:nvPicPr>
                <p:cNvPr id="155" name="Ink 154">
                  <a:extLst>
                    <a:ext uri="{FF2B5EF4-FFF2-40B4-BE49-F238E27FC236}">
                      <a16:creationId xmlns:a16="http://schemas.microsoft.com/office/drawing/2014/main" id="{B78C5604-6358-3397-D72A-7564F1E98A1F}"/>
                    </a:ext>
                  </a:extLst>
                </p:cNvPr>
                <p:cNvPicPr/>
                <p:nvPr/>
              </p:nvPicPr>
              <p:blipFill>
                <a:blip r:embed="rId237"/>
                <a:stretch>
                  <a:fillRect/>
                </a:stretch>
              </p:blipFill>
              <p:spPr>
                <a:xfrm>
                  <a:off x="4483958" y="17659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Ink 155">
                  <a:extLst>
                    <a:ext uri="{FF2B5EF4-FFF2-40B4-BE49-F238E27FC236}">
                      <a16:creationId xmlns:a16="http://schemas.microsoft.com/office/drawing/2014/main" id="{70C27523-6E46-9378-16CC-7B65CE3E06F3}"/>
                    </a:ext>
                  </a:extLst>
                </p14:cNvPr>
                <p14:cNvContentPartPr/>
                <p14:nvPr/>
              </p14:nvContentPartPr>
              <p14:xfrm>
                <a:off x="4411238" y="1425345"/>
                <a:ext cx="1216080" cy="1653120"/>
              </p14:xfrm>
            </p:contentPart>
          </mc:Choice>
          <mc:Fallback xmlns="">
            <p:pic>
              <p:nvPicPr>
                <p:cNvPr id="156" name="Ink 155">
                  <a:extLst>
                    <a:ext uri="{FF2B5EF4-FFF2-40B4-BE49-F238E27FC236}">
                      <a16:creationId xmlns:a16="http://schemas.microsoft.com/office/drawing/2014/main" id="{70C27523-6E46-9378-16CC-7B65CE3E06F3}"/>
                    </a:ext>
                  </a:extLst>
                </p:cNvPr>
                <p:cNvPicPr/>
                <p:nvPr/>
              </p:nvPicPr>
              <p:blipFill>
                <a:blip r:embed="rId239"/>
                <a:stretch>
                  <a:fillRect/>
                </a:stretch>
              </p:blipFill>
              <p:spPr>
                <a:xfrm>
                  <a:off x="4396118" y="1410225"/>
                  <a:ext cx="1246680" cy="1683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7" name="Ink 156">
                  <a:extLst>
                    <a:ext uri="{FF2B5EF4-FFF2-40B4-BE49-F238E27FC236}">
                      <a16:creationId xmlns:a16="http://schemas.microsoft.com/office/drawing/2014/main" id="{D210281A-452E-607D-6DBC-F23DC8B77A77}"/>
                    </a:ext>
                  </a:extLst>
                </p14:cNvPr>
                <p14:cNvContentPartPr/>
                <p14:nvPr/>
              </p14:nvContentPartPr>
              <p14:xfrm>
                <a:off x="4635518" y="1869225"/>
                <a:ext cx="939960" cy="1349280"/>
              </p14:xfrm>
            </p:contentPart>
          </mc:Choice>
          <mc:Fallback xmlns="">
            <p:pic>
              <p:nvPicPr>
                <p:cNvPr id="157" name="Ink 156">
                  <a:extLst>
                    <a:ext uri="{FF2B5EF4-FFF2-40B4-BE49-F238E27FC236}">
                      <a16:creationId xmlns:a16="http://schemas.microsoft.com/office/drawing/2014/main" id="{D210281A-452E-607D-6DBC-F23DC8B77A77}"/>
                    </a:ext>
                  </a:extLst>
                </p:cNvPr>
                <p:cNvPicPr/>
                <p:nvPr/>
              </p:nvPicPr>
              <p:blipFill>
                <a:blip r:embed="rId241"/>
                <a:stretch>
                  <a:fillRect/>
                </a:stretch>
              </p:blipFill>
              <p:spPr>
                <a:xfrm>
                  <a:off x="4620038" y="1854105"/>
                  <a:ext cx="970560" cy="1379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9" name="Ink 158">
                  <a:extLst>
                    <a:ext uri="{FF2B5EF4-FFF2-40B4-BE49-F238E27FC236}">
                      <a16:creationId xmlns:a16="http://schemas.microsoft.com/office/drawing/2014/main" id="{3A8B272B-23DF-B6F0-90A9-E95478650E14}"/>
                    </a:ext>
                  </a:extLst>
                </p14:cNvPr>
                <p14:cNvContentPartPr/>
                <p14:nvPr/>
              </p14:nvContentPartPr>
              <p14:xfrm>
                <a:off x="4809758" y="883545"/>
                <a:ext cx="217080" cy="195480"/>
              </p14:xfrm>
            </p:contentPart>
          </mc:Choice>
          <mc:Fallback xmlns="">
            <p:pic>
              <p:nvPicPr>
                <p:cNvPr id="159" name="Ink 158">
                  <a:extLst>
                    <a:ext uri="{FF2B5EF4-FFF2-40B4-BE49-F238E27FC236}">
                      <a16:creationId xmlns:a16="http://schemas.microsoft.com/office/drawing/2014/main" id="{3A8B272B-23DF-B6F0-90A9-E95478650E14}"/>
                    </a:ext>
                  </a:extLst>
                </p:cNvPr>
                <p:cNvPicPr/>
                <p:nvPr/>
              </p:nvPicPr>
              <p:blipFill>
                <a:blip r:embed="rId243"/>
                <a:stretch>
                  <a:fillRect/>
                </a:stretch>
              </p:blipFill>
              <p:spPr>
                <a:xfrm>
                  <a:off x="4794638" y="868425"/>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a:extLst>
                    <a:ext uri="{FF2B5EF4-FFF2-40B4-BE49-F238E27FC236}">
                      <a16:creationId xmlns:a16="http://schemas.microsoft.com/office/drawing/2014/main" id="{5DBA4188-1E62-5623-FF14-F985427A12F5}"/>
                    </a:ext>
                  </a:extLst>
                </p14:cNvPr>
                <p14:cNvContentPartPr/>
                <p14:nvPr/>
              </p14:nvContentPartPr>
              <p14:xfrm>
                <a:off x="5029358" y="802905"/>
                <a:ext cx="261360" cy="260280"/>
              </p14:xfrm>
            </p:contentPart>
          </mc:Choice>
          <mc:Fallback xmlns="">
            <p:pic>
              <p:nvPicPr>
                <p:cNvPr id="160" name="Ink 159">
                  <a:extLst>
                    <a:ext uri="{FF2B5EF4-FFF2-40B4-BE49-F238E27FC236}">
                      <a16:creationId xmlns:a16="http://schemas.microsoft.com/office/drawing/2014/main" id="{5DBA4188-1E62-5623-FF14-F985427A12F5}"/>
                    </a:ext>
                  </a:extLst>
                </p:cNvPr>
                <p:cNvPicPr/>
                <p:nvPr/>
              </p:nvPicPr>
              <p:blipFill>
                <a:blip r:embed="rId245"/>
                <a:stretch>
                  <a:fillRect/>
                </a:stretch>
              </p:blipFill>
              <p:spPr>
                <a:xfrm>
                  <a:off x="5014238" y="787425"/>
                  <a:ext cx="2919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Ink 160">
                  <a:extLst>
                    <a:ext uri="{FF2B5EF4-FFF2-40B4-BE49-F238E27FC236}">
                      <a16:creationId xmlns:a16="http://schemas.microsoft.com/office/drawing/2014/main" id="{16280ED5-A307-BF94-C4A0-B0A4DC8D4311}"/>
                    </a:ext>
                  </a:extLst>
                </p14:cNvPr>
                <p14:cNvContentPartPr/>
                <p14:nvPr/>
              </p14:nvContentPartPr>
              <p14:xfrm>
                <a:off x="5331758" y="793905"/>
                <a:ext cx="81720" cy="335520"/>
              </p14:xfrm>
            </p:contentPart>
          </mc:Choice>
          <mc:Fallback xmlns="">
            <p:pic>
              <p:nvPicPr>
                <p:cNvPr id="161" name="Ink 160">
                  <a:extLst>
                    <a:ext uri="{FF2B5EF4-FFF2-40B4-BE49-F238E27FC236}">
                      <a16:creationId xmlns:a16="http://schemas.microsoft.com/office/drawing/2014/main" id="{16280ED5-A307-BF94-C4A0-B0A4DC8D4311}"/>
                    </a:ext>
                  </a:extLst>
                </p:cNvPr>
                <p:cNvPicPr/>
                <p:nvPr/>
              </p:nvPicPr>
              <p:blipFill>
                <a:blip r:embed="rId247"/>
                <a:stretch>
                  <a:fillRect/>
                </a:stretch>
              </p:blipFill>
              <p:spPr>
                <a:xfrm>
                  <a:off x="5316278" y="778785"/>
                  <a:ext cx="112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Ink 161">
                  <a:extLst>
                    <a:ext uri="{FF2B5EF4-FFF2-40B4-BE49-F238E27FC236}">
                      <a16:creationId xmlns:a16="http://schemas.microsoft.com/office/drawing/2014/main" id="{92D9F4B1-2601-9297-937C-4EE14055CEE2}"/>
                    </a:ext>
                  </a:extLst>
                </p14:cNvPr>
                <p14:cNvContentPartPr/>
                <p14:nvPr/>
              </p14:nvContentPartPr>
              <p14:xfrm>
                <a:off x="5305118" y="938985"/>
                <a:ext cx="360" cy="360"/>
              </p14:xfrm>
            </p:contentPart>
          </mc:Choice>
          <mc:Fallback xmlns="">
            <p:pic>
              <p:nvPicPr>
                <p:cNvPr id="162" name="Ink 161">
                  <a:extLst>
                    <a:ext uri="{FF2B5EF4-FFF2-40B4-BE49-F238E27FC236}">
                      <a16:creationId xmlns:a16="http://schemas.microsoft.com/office/drawing/2014/main" id="{92D9F4B1-2601-9297-937C-4EE14055CEE2}"/>
                    </a:ext>
                  </a:extLst>
                </p:cNvPr>
                <p:cNvPicPr/>
                <p:nvPr/>
              </p:nvPicPr>
              <p:blipFill>
                <a:blip r:embed="rId237"/>
                <a:stretch>
                  <a:fillRect/>
                </a:stretch>
              </p:blipFill>
              <p:spPr>
                <a:xfrm>
                  <a:off x="5289998" y="92386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Ink 162">
                  <a:extLst>
                    <a:ext uri="{FF2B5EF4-FFF2-40B4-BE49-F238E27FC236}">
                      <a16:creationId xmlns:a16="http://schemas.microsoft.com/office/drawing/2014/main" id="{37B6D1A2-244F-2041-538E-3C6F58018069}"/>
                    </a:ext>
                  </a:extLst>
                </p14:cNvPr>
                <p14:cNvContentPartPr/>
                <p14:nvPr/>
              </p14:nvContentPartPr>
              <p14:xfrm>
                <a:off x="5552438" y="920985"/>
                <a:ext cx="27720" cy="59760"/>
              </p14:xfrm>
            </p:contentPart>
          </mc:Choice>
          <mc:Fallback xmlns="">
            <p:pic>
              <p:nvPicPr>
                <p:cNvPr id="163" name="Ink 162">
                  <a:extLst>
                    <a:ext uri="{FF2B5EF4-FFF2-40B4-BE49-F238E27FC236}">
                      <a16:creationId xmlns:a16="http://schemas.microsoft.com/office/drawing/2014/main" id="{37B6D1A2-244F-2041-538E-3C6F58018069}"/>
                    </a:ext>
                  </a:extLst>
                </p:cNvPr>
                <p:cNvPicPr/>
                <p:nvPr/>
              </p:nvPicPr>
              <p:blipFill>
                <a:blip r:embed="rId250"/>
                <a:stretch>
                  <a:fillRect/>
                </a:stretch>
              </p:blipFill>
              <p:spPr>
                <a:xfrm>
                  <a:off x="5537318" y="905865"/>
                  <a:ext cx="58320" cy="90000"/>
                </a:xfrm>
                <a:prstGeom prst="rect">
                  <a:avLst/>
                </a:prstGeom>
              </p:spPr>
            </p:pic>
          </mc:Fallback>
        </mc:AlternateContent>
      </p:grpSp>
      <p:grpSp>
        <p:nvGrpSpPr>
          <p:cNvPr id="177" name="Group 176">
            <a:extLst>
              <a:ext uri="{FF2B5EF4-FFF2-40B4-BE49-F238E27FC236}">
                <a16:creationId xmlns:a16="http://schemas.microsoft.com/office/drawing/2014/main" id="{A2467ECF-1B77-97B5-B606-DCF09C0F1D63}"/>
              </a:ext>
            </a:extLst>
          </p:cNvPr>
          <p:cNvGrpSpPr/>
          <p:nvPr/>
        </p:nvGrpSpPr>
        <p:grpSpPr>
          <a:xfrm>
            <a:off x="9260438" y="4577505"/>
            <a:ext cx="1620000" cy="486360"/>
            <a:chOff x="9260438" y="4577505"/>
            <a:chExt cx="1620000" cy="486360"/>
          </a:xfrm>
        </p:grpSpPr>
        <mc:AlternateContent xmlns:mc="http://schemas.openxmlformats.org/markup-compatibility/2006" xmlns:p14="http://schemas.microsoft.com/office/powerpoint/2010/main">
          <mc:Choice Requires="p14">
            <p:contentPart p14:bwMode="auto" r:id="rId251">
              <p14:nvContentPartPr>
                <p14:cNvPr id="165" name="Ink 164">
                  <a:extLst>
                    <a:ext uri="{FF2B5EF4-FFF2-40B4-BE49-F238E27FC236}">
                      <a16:creationId xmlns:a16="http://schemas.microsoft.com/office/drawing/2014/main" id="{315B5871-AB4A-6571-745D-9A5441EE23D1}"/>
                    </a:ext>
                  </a:extLst>
                </p14:cNvPr>
                <p14:cNvContentPartPr/>
                <p14:nvPr/>
              </p14:nvContentPartPr>
              <p14:xfrm>
                <a:off x="9301838" y="4939665"/>
                <a:ext cx="11880" cy="14040"/>
              </p14:xfrm>
            </p:contentPart>
          </mc:Choice>
          <mc:Fallback xmlns="">
            <p:pic>
              <p:nvPicPr>
                <p:cNvPr id="165" name="Ink 164">
                  <a:extLst>
                    <a:ext uri="{FF2B5EF4-FFF2-40B4-BE49-F238E27FC236}">
                      <a16:creationId xmlns:a16="http://schemas.microsoft.com/office/drawing/2014/main" id="{315B5871-AB4A-6571-745D-9A5441EE23D1}"/>
                    </a:ext>
                  </a:extLst>
                </p:cNvPr>
                <p:cNvPicPr/>
                <p:nvPr/>
              </p:nvPicPr>
              <p:blipFill>
                <a:blip r:embed="rId252"/>
                <a:stretch>
                  <a:fillRect/>
                </a:stretch>
              </p:blipFill>
              <p:spPr>
                <a:xfrm>
                  <a:off x="9294278" y="4932105"/>
                  <a:ext cx="27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6" name="Ink 165">
                  <a:extLst>
                    <a:ext uri="{FF2B5EF4-FFF2-40B4-BE49-F238E27FC236}">
                      <a16:creationId xmlns:a16="http://schemas.microsoft.com/office/drawing/2014/main" id="{E24BB49C-6FDF-C34E-B299-F127190CFD01}"/>
                    </a:ext>
                  </a:extLst>
                </p14:cNvPr>
                <p14:cNvContentPartPr/>
                <p14:nvPr/>
              </p14:nvContentPartPr>
              <p14:xfrm>
                <a:off x="9260438" y="4749225"/>
                <a:ext cx="167400" cy="314280"/>
              </p14:xfrm>
            </p:contentPart>
          </mc:Choice>
          <mc:Fallback xmlns="">
            <p:pic>
              <p:nvPicPr>
                <p:cNvPr id="166" name="Ink 165">
                  <a:extLst>
                    <a:ext uri="{FF2B5EF4-FFF2-40B4-BE49-F238E27FC236}">
                      <a16:creationId xmlns:a16="http://schemas.microsoft.com/office/drawing/2014/main" id="{E24BB49C-6FDF-C34E-B299-F127190CFD01}"/>
                    </a:ext>
                  </a:extLst>
                </p:cNvPr>
                <p:cNvPicPr/>
                <p:nvPr/>
              </p:nvPicPr>
              <p:blipFill>
                <a:blip r:embed="rId254"/>
                <a:stretch>
                  <a:fillRect/>
                </a:stretch>
              </p:blipFill>
              <p:spPr>
                <a:xfrm>
                  <a:off x="9252878" y="4741665"/>
                  <a:ext cx="1825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8" name="Ink 167">
                  <a:extLst>
                    <a:ext uri="{FF2B5EF4-FFF2-40B4-BE49-F238E27FC236}">
                      <a16:creationId xmlns:a16="http://schemas.microsoft.com/office/drawing/2014/main" id="{C32E7777-9A72-9BDA-BD2C-A382D665E759}"/>
                    </a:ext>
                  </a:extLst>
                </p14:cNvPr>
                <p14:cNvContentPartPr/>
                <p14:nvPr/>
              </p14:nvContentPartPr>
              <p14:xfrm>
                <a:off x="9623318" y="4784505"/>
                <a:ext cx="119520" cy="7920"/>
              </p14:xfrm>
            </p:contentPart>
          </mc:Choice>
          <mc:Fallback xmlns="">
            <p:pic>
              <p:nvPicPr>
                <p:cNvPr id="168" name="Ink 167">
                  <a:extLst>
                    <a:ext uri="{FF2B5EF4-FFF2-40B4-BE49-F238E27FC236}">
                      <a16:creationId xmlns:a16="http://schemas.microsoft.com/office/drawing/2014/main" id="{C32E7777-9A72-9BDA-BD2C-A382D665E759}"/>
                    </a:ext>
                  </a:extLst>
                </p:cNvPr>
                <p:cNvPicPr/>
                <p:nvPr/>
              </p:nvPicPr>
              <p:blipFill>
                <a:blip r:embed="rId256"/>
                <a:stretch>
                  <a:fillRect/>
                </a:stretch>
              </p:blipFill>
              <p:spPr>
                <a:xfrm>
                  <a:off x="9615758" y="4776945"/>
                  <a:ext cx="134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9" name="Ink 168">
                  <a:extLst>
                    <a:ext uri="{FF2B5EF4-FFF2-40B4-BE49-F238E27FC236}">
                      <a16:creationId xmlns:a16="http://schemas.microsoft.com/office/drawing/2014/main" id="{D330C28E-921B-C053-B3A2-06692BC0B025}"/>
                    </a:ext>
                  </a:extLst>
                </p14:cNvPr>
                <p14:cNvContentPartPr/>
                <p14:nvPr/>
              </p14:nvContentPartPr>
              <p14:xfrm>
                <a:off x="9696758" y="4668225"/>
                <a:ext cx="30960" cy="201960"/>
              </p14:xfrm>
            </p:contentPart>
          </mc:Choice>
          <mc:Fallback xmlns="">
            <p:pic>
              <p:nvPicPr>
                <p:cNvPr id="169" name="Ink 168">
                  <a:extLst>
                    <a:ext uri="{FF2B5EF4-FFF2-40B4-BE49-F238E27FC236}">
                      <a16:creationId xmlns:a16="http://schemas.microsoft.com/office/drawing/2014/main" id="{D330C28E-921B-C053-B3A2-06692BC0B025}"/>
                    </a:ext>
                  </a:extLst>
                </p:cNvPr>
                <p:cNvPicPr/>
                <p:nvPr/>
              </p:nvPicPr>
              <p:blipFill>
                <a:blip r:embed="rId258"/>
                <a:stretch>
                  <a:fillRect/>
                </a:stretch>
              </p:blipFill>
              <p:spPr>
                <a:xfrm>
                  <a:off x="9689198" y="4660665"/>
                  <a:ext cx="46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0" name="Ink 169">
                  <a:extLst>
                    <a:ext uri="{FF2B5EF4-FFF2-40B4-BE49-F238E27FC236}">
                      <a16:creationId xmlns:a16="http://schemas.microsoft.com/office/drawing/2014/main" id="{F7957368-1A6E-2641-3DF1-FAC541E811CF}"/>
                    </a:ext>
                  </a:extLst>
                </p14:cNvPr>
                <p14:cNvContentPartPr/>
                <p14:nvPr/>
              </p14:nvContentPartPr>
              <p14:xfrm>
                <a:off x="9631238" y="4950465"/>
                <a:ext cx="209520" cy="76320"/>
              </p14:xfrm>
            </p:contentPart>
          </mc:Choice>
          <mc:Fallback xmlns="">
            <p:pic>
              <p:nvPicPr>
                <p:cNvPr id="170" name="Ink 169">
                  <a:extLst>
                    <a:ext uri="{FF2B5EF4-FFF2-40B4-BE49-F238E27FC236}">
                      <a16:creationId xmlns:a16="http://schemas.microsoft.com/office/drawing/2014/main" id="{F7957368-1A6E-2641-3DF1-FAC541E811CF}"/>
                    </a:ext>
                  </a:extLst>
                </p:cNvPr>
                <p:cNvPicPr/>
                <p:nvPr/>
              </p:nvPicPr>
              <p:blipFill>
                <a:blip r:embed="rId260"/>
                <a:stretch>
                  <a:fillRect/>
                </a:stretch>
              </p:blipFill>
              <p:spPr>
                <a:xfrm>
                  <a:off x="9623678" y="4942905"/>
                  <a:ext cx="224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1" name="Ink 170">
                  <a:extLst>
                    <a:ext uri="{FF2B5EF4-FFF2-40B4-BE49-F238E27FC236}">
                      <a16:creationId xmlns:a16="http://schemas.microsoft.com/office/drawing/2014/main" id="{DE0A30B3-B08F-5E01-F302-30FDEBF8A361}"/>
                    </a:ext>
                  </a:extLst>
                </p14:cNvPr>
                <p14:cNvContentPartPr/>
                <p14:nvPr/>
              </p14:nvContentPartPr>
              <p14:xfrm>
                <a:off x="9996638" y="4728345"/>
                <a:ext cx="226440" cy="234000"/>
              </p14:xfrm>
            </p:contentPart>
          </mc:Choice>
          <mc:Fallback xmlns="">
            <p:pic>
              <p:nvPicPr>
                <p:cNvPr id="171" name="Ink 170">
                  <a:extLst>
                    <a:ext uri="{FF2B5EF4-FFF2-40B4-BE49-F238E27FC236}">
                      <a16:creationId xmlns:a16="http://schemas.microsoft.com/office/drawing/2014/main" id="{DE0A30B3-B08F-5E01-F302-30FDEBF8A361}"/>
                    </a:ext>
                  </a:extLst>
                </p:cNvPr>
                <p:cNvPicPr/>
                <p:nvPr/>
              </p:nvPicPr>
              <p:blipFill>
                <a:blip r:embed="rId262"/>
                <a:stretch>
                  <a:fillRect/>
                </a:stretch>
              </p:blipFill>
              <p:spPr>
                <a:xfrm>
                  <a:off x="9989438" y="4721145"/>
                  <a:ext cx="2415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2" name="Ink 171">
                  <a:extLst>
                    <a:ext uri="{FF2B5EF4-FFF2-40B4-BE49-F238E27FC236}">
                      <a16:creationId xmlns:a16="http://schemas.microsoft.com/office/drawing/2014/main" id="{CC84409B-DE04-B5BB-152E-B9152E9C9798}"/>
                    </a:ext>
                  </a:extLst>
                </p14:cNvPr>
                <p14:cNvContentPartPr/>
                <p14:nvPr/>
              </p14:nvContentPartPr>
              <p14:xfrm>
                <a:off x="10266278" y="4736985"/>
                <a:ext cx="122760" cy="111240"/>
              </p14:xfrm>
            </p:contentPart>
          </mc:Choice>
          <mc:Fallback xmlns="">
            <p:pic>
              <p:nvPicPr>
                <p:cNvPr id="172" name="Ink 171">
                  <a:extLst>
                    <a:ext uri="{FF2B5EF4-FFF2-40B4-BE49-F238E27FC236}">
                      <a16:creationId xmlns:a16="http://schemas.microsoft.com/office/drawing/2014/main" id="{CC84409B-DE04-B5BB-152E-B9152E9C9798}"/>
                    </a:ext>
                  </a:extLst>
                </p:cNvPr>
                <p:cNvPicPr/>
                <p:nvPr/>
              </p:nvPicPr>
              <p:blipFill>
                <a:blip r:embed="rId264"/>
                <a:stretch>
                  <a:fillRect/>
                </a:stretch>
              </p:blipFill>
              <p:spPr>
                <a:xfrm>
                  <a:off x="10258718" y="4729425"/>
                  <a:ext cx="1378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3" name="Ink 172">
                  <a:extLst>
                    <a:ext uri="{FF2B5EF4-FFF2-40B4-BE49-F238E27FC236}">
                      <a16:creationId xmlns:a16="http://schemas.microsoft.com/office/drawing/2014/main" id="{B4A1F33F-EB16-F458-DB99-F966B0D9F6E0}"/>
                    </a:ext>
                  </a:extLst>
                </p14:cNvPr>
                <p14:cNvContentPartPr/>
                <p14:nvPr/>
              </p14:nvContentPartPr>
              <p14:xfrm>
                <a:off x="10265198" y="4726905"/>
                <a:ext cx="113400" cy="156240"/>
              </p14:xfrm>
            </p:contentPart>
          </mc:Choice>
          <mc:Fallback xmlns="">
            <p:pic>
              <p:nvPicPr>
                <p:cNvPr id="173" name="Ink 172">
                  <a:extLst>
                    <a:ext uri="{FF2B5EF4-FFF2-40B4-BE49-F238E27FC236}">
                      <a16:creationId xmlns:a16="http://schemas.microsoft.com/office/drawing/2014/main" id="{B4A1F33F-EB16-F458-DB99-F966B0D9F6E0}"/>
                    </a:ext>
                  </a:extLst>
                </p:cNvPr>
                <p:cNvPicPr/>
                <p:nvPr/>
              </p:nvPicPr>
              <p:blipFill>
                <a:blip r:embed="rId266"/>
                <a:stretch>
                  <a:fillRect/>
                </a:stretch>
              </p:blipFill>
              <p:spPr>
                <a:xfrm>
                  <a:off x="10257638" y="4719345"/>
                  <a:ext cx="128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4" name="Ink 173">
                  <a:extLst>
                    <a:ext uri="{FF2B5EF4-FFF2-40B4-BE49-F238E27FC236}">
                      <a16:creationId xmlns:a16="http://schemas.microsoft.com/office/drawing/2014/main" id="{6D8B5D1C-310E-A57A-D017-7B0E749D60CF}"/>
                    </a:ext>
                  </a:extLst>
                </p14:cNvPr>
                <p14:cNvContentPartPr/>
                <p14:nvPr/>
              </p14:nvContentPartPr>
              <p14:xfrm>
                <a:off x="10486598" y="4626105"/>
                <a:ext cx="137160" cy="372240"/>
              </p14:xfrm>
            </p:contentPart>
          </mc:Choice>
          <mc:Fallback xmlns="">
            <p:pic>
              <p:nvPicPr>
                <p:cNvPr id="174" name="Ink 173">
                  <a:extLst>
                    <a:ext uri="{FF2B5EF4-FFF2-40B4-BE49-F238E27FC236}">
                      <a16:creationId xmlns:a16="http://schemas.microsoft.com/office/drawing/2014/main" id="{6D8B5D1C-310E-A57A-D017-7B0E749D60CF}"/>
                    </a:ext>
                  </a:extLst>
                </p:cNvPr>
                <p:cNvPicPr/>
                <p:nvPr/>
              </p:nvPicPr>
              <p:blipFill>
                <a:blip r:embed="rId268"/>
                <a:stretch>
                  <a:fillRect/>
                </a:stretch>
              </p:blipFill>
              <p:spPr>
                <a:xfrm>
                  <a:off x="10479038" y="4618545"/>
                  <a:ext cx="1522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5" name="Ink 174">
                  <a:extLst>
                    <a:ext uri="{FF2B5EF4-FFF2-40B4-BE49-F238E27FC236}">
                      <a16:creationId xmlns:a16="http://schemas.microsoft.com/office/drawing/2014/main" id="{BFEB2862-840E-20F6-AA18-069C960E82B0}"/>
                    </a:ext>
                  </a:extLst>
                </p14:cNvPr>
                <p14:cNvContentPartPr/>
                <p14:nvPr/>
              </p14:nvContentPartPr>
              <p14:xfrm>
                <a:off x="10656158" y="4677945"/>
                <a:ext cx="11880" cy="262440"/>
              </p14:xfrm>
            </p:contentPart>
          </mc:Choice>
          <mc:Fallback xmlns="">
            <p:pic>
              <p:nvPicPr>
                <p:cNvPr id="175" name="Ink 174">
                  <a:extLst>
                    <a:ext uri="{FF2B5EF4-FFF2-40B4-BE49-F238E27FC236}">
                      <a16:creationId xmlns:a16="http://schemas.microsoft.com/office/drawing/2014/main" id="{BFEB2862-840E-20F6-AA18-069C960E82B0}"/>
                    </a:ext>
                  </a:extLst>
                </p:cNvPr>
                <p:cNvPicPr/>
                <p:nvPr/>
              </p:nvPicPr>
              <p:blipFill>
                <a:blip r:embed="rId270"/>
                <a:stretch>
                  <a:fillRect/>
                </a:stretch>
              </p:blipFill>
              <p:spPr>
                <a:xfrm>
                  <a:off x="10648598" y="4670385"/>
                  <a:ext cx="27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6" name="Ink 175">
                  <a:extLst>
                    <a:ext uri="{FF2B5EF4-FFF2-40B4-BE49-F238E27FC236}">
                      <a16:creationId xmlns:a16="http://schemas.microsoft.com/office/drawing/2014/main" id="{6759B47B-48CE-F3B6-9F11-414275DDC9DB}"/>
                    </a:ext>
                  </a:extLst>
                </p14:cNvPr>
                <p14:cNvContentPartPr/>
                <p14:nvPr/>
              </p14:nvContentPartPr>
              <p14:xfrm>
                <a:off x="10777478" y="4577505"/>
                <a:ext cx="102960" cy="486360"/>
              </p14:xfrm>
            </p:contentPart>
          </mc:Choice>
          <mc:Fallback xmlns="">
            <p:pic>
              <p:nvPicPr>
                <p:cNvPr id="176" name="Ink 175">
                  <a:extLst>
                    <a:ext uri="{FF2B5EF4-FFF2-40B4-BE49-F238E27FC236}">
                      <a16:creationId xmlns:a16="http://schemas.microsoft.com/office/drawing/2014/main" id="{6759B47B-48CE-F3B6-9F11-414275DDC9DB}"/>
                    </a:ext>
                  </a:extLst>
                </p:cNvPr>
                <p:cNvPicPr/>
                <p:nvPr/>
              </p:nvPicPr>
              <p:blipFill>
                <a:blip r:embed="rId272"/>
                <a:stretch>
                  <a:fillRect/>
                </a:stretch>
              </p:blipFill>
              <p:spPr>
                <a:xfrm>
                  <a:off x="10769918" y="4569945"/>
                  <a:ext cx="118080" cy="501480"/>
                </a:xfrm>
                <a:prstGeom prst="rect">
                  <a:avLst/>
                </a:prstGeom>
              </p:spPr>
            </p:pic>
          </mc:Fallback>
        </mc:AlternateContent>
      </p:grpSp>
      <p:grpSp>
        <p:nvGrpSpPr>
          <p:cNvPr id="180" name="Group 179">
            <a:extLst>
              <a:ext uri="{FF2B5EF4-FFF2-40B4-BE49-F238E27FC236}">
                <a16:creationId xmlns:a16="http://schemas.microsoft.com/office/drawing/2014/main" id="{60903F1A-6C62-4159-E70E-564DE5A8782D}"/>
              </a:ext>
            </a:extLst>
          </p:cNvPr>
          <p:cNvGrpSpPr/>
          <p:nvPr/>
        </p:nvGrpSpPr>
        <p:grpSpPr>
          <a:xfrm>
            <a:off x="10263038" y="1078665"/>
            <a:ext cx="197640" cy="385920"/>
            <a:chOff x="10263038" y="1078665"/>
            <a:chExt cx="197640" cy="385920"/>
          </a:xfrm>
        </p:grpSpPr>
        <mc:AlternateContent xmlns:mc="http://schemas.openxmlformats.org/markup-compatibility/2006" xmlns:p14="http://schemas.microsoft.com/office/powerpoint/2010/main">
          <mc:Choice Requires="p14">
            <p:contentPart p14:bwMode="auto" r:id="rId273">
              <p14:nvContentPartPr>
                <p14:cNvPr id="178" name="Ink 177">
                  <a:extLst>
                    <a:ext uri="{FF2B5EF4-FFF2-40B4-BE49-F238E27FC236}">
                      <a16:creationId xmlns:a16="http://schemas.microsoft.com/office/drawing/2014/main" id="{E484B8E8-1550-55C2-C23A-578200A28D31}"/>
                    </a:ext>
                  </a:extLst>
                </p14:cNvPr>
                <p14:cNvContentPartPr/>
                <p14:nvPr/>
              </p14:nvContentPartPr>
              <p14:xfrm>
                <a:off x="10274558" y="1434705"/>
                <a:ext cx="186120" cy="29880"/>
              </p14:xfrm>
            </p:contentPart>
          </mc:Choice>
          <mc:Fallback xmlns="">
            <p:pic>
              <p:nvPicPr>
                <p:cNvPr id="178" name="Ink 177">
                  <a:extLst>
                    <a:ext uri="{FF2B5EF4-FFF2-40B4-BE49-F238E27FC236}">
                      <a16:creationId xmlns:a16="http://schemas.microsoft.com/office/drawing/2014/main" id="{E484B8E8-1550-55C2-C23A-578200A28D31}"/>
                    </a:ext>
                  </a:extLst>
                </p:cNvPr>
                <p:cNvPicPr/>
                <p:nvPr/>
              </p:nvPicPr>
              <p:blipFill>
                <a:blip r:embed="rId274"/>
                <a:stretch>
                  <a:fillRect/>
                </a:stretch>
              </p:blipFill>
              <p:spPr>
                <a:xfrm>
                  <a:off x="10266998" y="1427145"/>
                  <a:ext cx="201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9" name="Ink 178">
                  <a:extLst>
                    <a:ext uri="{FF2B5EF4-FFF2-40B4-BE49-F238E27FC236}">
                      <a16:creationId xmlns:a16="http://schemas.microsoft.com/office/drawing/2014/main" id="{D1A3A429-C74F-21D3-5C22-2CE960BEF4F7}"/>
                    </a:ext>
                  </a:extLst>
                </p14:cNvPr>
                <p14:cNvContentPartPr/>
                <p14:nvPr/>
              </p14:nvContentPartPr>
              <p14:xfrm>
                <a:off x="10263038" y="1078665"/>
                <a:ext cx="105120" cy="330840"/>
              </p14:xfrm>
            </p:contentPart>
          </mc:Choice>
          <mc:Fallback xmlns="">
            <p:pic>
              <p:nvPicPr>
                <p:cNvPr id="179" name="Ink 178">
                  <a:extLst>
                    <a:ext uri="{FF2B5EF4-FFF2-40B4-BE49-F238E27FC236}">
                      <a16:creationId xmlns:a16="http://schemas.microsoft.com/office/drawing/2014/main" id="{D1A3A429-C74F-21D3-5C22-2CE960BEF4F7}"/>
                    </a:ext>
                  </a:extLst>
                </p:cNvPr>
                <p:cNvPicPr/>
                <p:nvPr/>
              </p:nvPicPr>
              <p:blipFill>
                <a:blip r:embed="rId276"/>
                <a:stretch>
                  <a:fillRect/>
                </a:stretch>
              </p:blipFill>
              <p:spPr>
                <a:xfrm>
                  <a:off x="10255478" y="1071105"/>
                  <a:ext cx="119880" cy="345960"/>
                </a:xfrm>
                <a:prstGeom prst="rect">
                  <a:avLst/>
                </a:prstGeom>
              </p:spPr>
            </p:pic>
          </mc:Fallback>
        </mc:AlternateContent>
      </p:grpSp>
      <p:grpSp>
        <p:nvGrpSpPr>
          <p:cNvPr id="186" name="Group 185">
            <a:extLst>
              <a:ext uri="{FF2B5EF4-FFF2-40B4-BE49-F238E27FC236}">
                <a16:creationId xmlns:a16="http://schemas.microsoft.com/office/drawing/2014/main" id="{F2AE0706-9DEB-C0DA-071C-D75A14C50E19}"/>
              </a:ext>
            </a:extLst>
          </p:cNvPr>
          <p:cNvGrpSpPr/>
          <p:nvPr/>
        </p:nvGrpSpPr>
        <p:grpSpPr>
          <a:xfrm>
            <a:off x="11083838" y="4587945"/>
            <a:ext cx="929160" cy="369360"/>
            <a:chOff x="11083838" y="4587945"/>
            <a:chExt cx="929160" cy="369360"/>
          </a:xfrm>
        </p:grpSpPr>
        <mc:AlternateContent xmlns:mc="http://schemas.openxmlformats.org/markup-compatibility/2006" xmlns:p14="http://schemas.microsoft.com/office/powerpoint/2010/main">
          <mc:Choice Requires="p14">
            <p:contentPart p14:bwMode="auto" r:id="rId277">
              <p14:nvContentPartPr>
                <p14:cNvPr id="181" name="Ink 180">
                  <a:extLst>
                    <a:ext uri="{FF2B5EF4-FFF2-40B4-BE49-F238E27FC236}">
                      <a16:creationId xmlns:a16="http://schemas.microsoft.com/office/drawing/2014/main" id="{F10067B1-29D1-61CE-6B94-E9FCAE4F391D}"/>
                    </a:ext>
                  </a:extLst>
                </p14:cNvPr>
                <p14:cNvContentPartPr/>
                <p14:nvPr/>
              </p14:nvContentPartPr>
              <p14:xfrm>
                <a:off x="11086718" y="4679745"/>
                <a:ext cx="134640" cy="14040"/>
              </p14:xfrm>
            </p:contentPart>
          </mc:Choice>
          <mc:Fallback xmlns="">
            <p:pic>
              <p:nvPicPr>
                <p:cNvPr id="181" name="Ink 180">
                  <a:extLst>
                    <a:ext uri="{FF2B5EF4-FFF2-40B4-BE49-F238E27FC236}">
                      <a16:creationId xmlns:a16="http://schemas.microsoft.com/office/drawing/2014/main" id="{F10067B1-29D1-61CE-6B94-E9FCAE4F391D}"/>
                    </a:ext>
                  </a:extLst>
                </p:cNvPr>
                <p:cNvPicPr/>
                <p:nvPr/>
              </p:nvPicPr>
              <p:blipFill>
                <a:blip r:embed="rId278"/>
                <a:stretch>
                  <a:fillRect/>
                </a:stretch>
              </p:blipFill>
              <p:spPr>
                <a:xfrm>
                  <a:off x="11079158" y="4672185"/>
                  <a:ext cx="149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2" name="Ink 181">
                  <a:extLst>
                    <a:ext uri="{FF2B5EF4-FFF2-40B4-BE49-F238E27FC236}">
                      <a16:creationId xmlns:a16="http://schemas.microsoft.com/office/drawing/2014/main" id="{A9BFF8CB-ED8A-CFD3-4A87-2C4EB93D22C0}"/>
                    </a:ext>
                  </a:extLst>
                </p14:cNvPr>
                <p14:cNvContentPartPr/>
                <p14:nvPr/>
              </p14:nvContentPartPr>
              <p14:xfrm>
                <a:off x="11083838" y="4800345"/>
                <a:ext cx="166320" cy="6840"/>
              </p14:xfrm>
            </p:contentPart>
          </mc:Choice>
          <mc:Fallback xmlns="">
            <p:pic>
              <p:nvPicPr>
                <p:cNvPr id="182" name="Ink 181">
                  <a:extLst>
                    <a:ext uri="{FF2B5EF4-FFF2-40B4-BE49-F238E27FC236}">
                      <a16:creationId xmlns:a16="http://schemas.microsoft.com/office/drawing/2014/main" id="{A9BFF8CB-ED8A-CFD3-4A87-2C4EB93D22C0}"/>
                    </a:ext>
                  </a:extLst>
                </p:cNvPr>
                <p:cNvPicPr/>
                <p:nvPr/>
              </p:nvPicPr>
              <p:blipFill>
                <a:blip r:embed="rId280"/>
                <a:stretch>
                  <a:fillRect/>
                </a:stretch>
              </p:blipFill>
              <p:spPr>
                <a:xfrm>
                  <a:off x="11076278" y="4792785"/>
                  <a:ext cx="181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3" name="Ink 182">
                  <a:extLst>
                    <a:ext uri="{FF2B5EF4-FFF2-40B4-BE49-F238E27FC236}">
                      <a16:creationId xmlns:a16="http://schemas.microsoft.com/office/drawing/2014/main" id="{A7765A65-187D-9458-1C8B-2A45828A3FC1}"/>
                    </a:ext>
                  </a:extLst>
                </p14:cNvPr>
                <p14:cNvContentPartPr/>
                <p14:nvPr/>
              </p14:nvContentPartPr>
              <p14:xfrm>
                <a:off x="11392358" y="4587945"/>
                <a:ext cx="134640" cy="252720"/>
              </p14:xfrm>
            </p:contentPart>
          </mc:Choice>
          <mc:Fallback xmlns="">
            <p:pic>
              <p:nvPicPr>
                <p:cNvPr id="183" name="Ink 182">
                  <a:extLst>
                    <a:ext uri="{FF2B5EF4-FFF2-40B4-BE49-F238E27FC236}">
                      <a16:creationId xmlns:a16="http://schemas.microsoft.com/office/drawing/2014/main" id="{A7765A65-187D-9458-1C8B-2A45828A3FC1}"/>
                    </a:ext>
                  </a:extLst>
                </p:cNvPr>
                <p:cNvPicPr/>
                <p:nvPr/>
              </p:nvPicPr>
              <p:blipFill>
                <a:blip r:embed="rId282"/>
                <a:stretch>
                  <a:fillRect/>
                </a:stretch>
              </p:blipFill>
              <p:spPr>
                <a:xfrm>
                  <a:off x="11384798" y="4580385"/>
                  <a:ext cx="149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4" name="Ink 183">
                  <a:extLst>
                    <a:ext uri="{FF2B5EF4-FFF2-40B4-BE49-F238E27FC236}">
                      <a16:creationId xmlns:a16="http://schemas.microsoft.com/office/drawing/2014/main" id="{9F101D5F-0C94-2F28-8110-84B87EE82E19}"/>
                    </a:ext>
                  </a:extLst>
                </p14:cNvPr>
                <p14:cNvContentPartPr/>
                <p14:nvPr/>
              </p14:nvContentPartPr>
              <p14:xfrm>
                <a:off x="11363918" y="4855425"/>
                <a:ext cx="290880" cy="69120"/>
              </p14:xfrm>
            </p:contentPart>
          </mc:Choice>
          <mc:Fallback xmlns="">
            <p:pic>
              <p:nvPicPr>
                <p:cNvPr id="184" name="Ink 183">
                  <a:extLst>
                    <a:ext uri="{FF2B5EF4-FFF2-40B4-BE49-F238E27FC236}">
                      <a16:creationId xmlns:a16="http://schemas.microsoft.com/office/drawing/2014/main" id="{9F101D5F-0C94-2F28-8110-84B87EE82E19}"/>
                    </a:ext>
                  </a:extLst>
                </p:cNvPr>
                <p:cNvPicPr/>
                <p:nvPr/>
              </p:nvPicPr>
              <p:blipFill>
                <a:blip r:embed="rId284"/>
                <a:stretch>
                  <a:fillRect/>
                </a:stretch>
              </p:blipFill>
              <p:spPr>
                <a:xfrm>
                  <a:off x="11356358" y="4847865"/>
                  <a:ext cx="306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5" name="Ink 184">
                  <a:extLst>
                    <a:ext uri="{FF2B5EF4-FFF2-40B4-BE49-F238E27FC236}">
                      <a16:creationId xmlns:a16="http://schemas.microsoft.com/office/drawing/2014/main" id="{CC05646C-60D6-B977-723D-92D465C028C3}"/>
                    </a:ext>
                  </a:extLst>
                </p14:cNvPr>
                <p14:cNvContentPartPr/>
                <p14:nvPr/>
              </p14:nvContentPartPr>
              <p14:xfrm>
                <a:off x="11636438" y="4614585"/>
                <a:ext cx="376560" cy="342720"/>
              </p14:xfrm>
            </p:contentPart>
          </mc:Choice>
          <mc:Fallback xmlns="">
            <p:pic>
              <p:nvPicPr>
                <p:cNvPr id="185" name="Ink 184">
                  <a:extLst>
                    <a:ext uri="{FF2B5EF4-FFF2-40B4-BE49-F238E27FC236}">
                      <a16:creationId xmlns:a16="http://schemas.microsoft.com/office/drawing/2014/main" id="{CC05646C-60D6-B977-723D-92D465C028C3}"/>
                    </a:ext>
                  </a:extLst>
                </p:cNvPr>
                <p:cNvPicPr/>
                <p:nvPr/>
              </p:nvPicPr>
              <p:blipFill>
                <a:blip r:embed="rId286"/>
                <a:stretch>
                  <a:fillRect/>
                </a:stretch>
              </p:blipFill>
              <p:spPr>
                <a:xfrm>
                  <a:off x="11628878" y="4607025"/>
                  <a:ext cx="391680" cy="357840"/>
                </a:xfrm>
                <a:prstGeom prst="rect">
                  <a:avLst/>
                </a:prstGeom>
              </p:spPr>
            </p:pic>
          </mc:Fallback>
        </mc:AlternateContent>
      </p:grpSp>
      <p:grpSp>
        <p:nvGrpSpPr>
          <p:cNvPr id="223" name="Group 222">
            <a:extLst>
              <a:ext uri="{FF2B5EF4-FFF2-40B4-BE49-F238E27FC236}">
                <a16:creationId xmlns:a16="http://schemas.microsoft.com/office/drawing/2014/main" id="{05D7A953-3901-E58E-92DD-59AF69F5E1A6}"/>
              </a:ext>
            </a:extLst>
          </p:cNvPr>
          <p:cNvGrpSpPr/>
          <p:nvPr/>
        </p:nvGrpSpPr>
        <p:grpSpPr>
          <a:xfrm>
            <a:off x="9370238" y="5249985"/>
            <a:ext cx="460080" cy="338760"/>
            <a:chOff x="9370238" y="5249985"/>
            <a:chExt cx="460080" cy="338760"/>
          </a:xfrm>
        </p:grpSpPr>
        <mc:AlternateContent xmlns:mc="http://schemas.openxmlformats.org/markup-compatibility/2006" xmlns:p14="http://schemas.microsoft.com/office/powerpoint/2010/main">
          <mc:Choice Requires="p14">
            <p:contentPart p14:bwMode="auto" r:id="rId287">
              <p14:nvContentPartPr>
                <p14:cNvPr id="208" name="Ink 207">
                  <a:extLst>
                    <a:ext uri="{FF2B5EF4-FFF2-40B4-BE49-F238E27FC236}">
                      <a16:creationId xmlns:a16="http://schemas.microsoft.com/office/drawing/2014/main" id="{D423E498-60D4-E618-37FC-2091C625F8DF}"/>
                    </a:ext>
                  </a:extLst>
                </p14:cNvPr>
                <p14:cNvContentPartPr/>
                <p14:nvPr/>
              </p14:nvContentPartPr>
              <p14:xfrm>
                <a:off x="9370238" y="5330985"/>
                <a:ext cx="203400" cy="249480"/>
              </p14:xfrm>
            </p:contentPart>
          </mc:Choice>
          <mc:Fallback xmlns="">
            <p:pic>
              <p:nvPicPr>
                <p:cNvPr id="208" name="Ink 207">
                  <a:extLst>
                    <a:ext uri="{FF2B5EF4-FFF2-40B4-BE49-F238E27FC236}">
                      <a16:creationId xmlns:a16="http://schemas.microsoft.com/office/drawing/2014/main" id="{D423E498-60D4-E618-37FC-2091C625F8DF}"/>
                    </a:ext>
                  </a:extLst>
                </p:cNvPr>
                <p:cNvPicPr/>
                <p:nvPr/>
              </p:nvPicPr>
              <p:blipFill>
                <a:blip r:embed="rId288"/>
                <a:stretch>
                  <a:fillRect/>
                </a:stretch>
              </p:blipFill>
              <p:spPr>
                <a:xfrm>
                  <a:off x="9362678" y="5323425"/>
                  <a:ext cx="218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9" name="Ink 208">
                  <a:extLst>
                    <a:ext uri="{FF2B5EF4-FFF2-40B4-BE49-F238E27FC236}">
                      <a16:creationId xmlns:a16="http://schemas.microsoft.com/office/drawing/2014/main" id="{A94A582A-4B71-2487-BCDB-129AC971D125}"/>
                    </a:ext>
                  </a:extLst>
                </p14:cNvPr>
                <p14:cNvContentPartPr/>
                <p14:nvPr/>
              </p14:nvContentPartPr>
              <p14:xfrm>
                <a:off x="9666158" y="5293545"/>
                <a:ext cx="164160" cy="22680"/>
              </p14:xfrm>
            </p:contentPart>
          </mc:Choice>
          <mc:Fallback xmlns="">
            <p:pic>
              <p:nvPicPr>
                <p:cNvPr id="209" name="Ink 208">
                  <a:extLst>
                    <a:ext uri="{FF2B5EF4-FFF2-40B4-BE49-F238E27FC236}">
                      <a16:creationId xmlns:a16="http://schemas.microsoft.com/office/drawing/2014/main" id="{A94A582A-4B71-2487-BCDB-129AC971D125}"/>
                    </a:ext>
                  </a:extLst>
                </p:cNvPr>
                <p:cNvPicPr/>
                <p:nvPr/>
              </p:nvPicPr>
              <p:blipFill>
                <a:blip r:embed="rId290"/>
                <a:stretch>
                  <a:fillRect/>
                </a:stretch>
              </p:blipFill>
              <p:spPr>
                <a:xfrm>
                  <a:off x="9658598" y="5285985"/>
                  <a:ext cx="179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0" name="Ink 209">
                  <a:extLst>
                    <a:ext uri="{FF2B5EF4-FFF2-40B4-BE49-F238E27FC236}">
                      <a16:creationId xmlns:a16="http://schemas.microsoft.com/office/drawing/2014/main" id="{AF420E51-4465-A66C-805D-7F2DF79B9A24}"/>
                    </a:ext>
                  </a:extLst>
                </p14:cNvPr>
                <p14:cNvContentPartPr/>
                <p14:nvPr/>
              </p14:nvContentPartPr>
              <p14:xfrm>
                <a:off x="9721958" y="5249985"/>
                <a:ext cx="24840" cy="231120"/>
              </p14:xfrm>
            </p:contentPart>
          </mc:Choice>
          <mc:Fallback xmlns="">
            <p:pic>
              <p:nvPicPr>
                <p:cNvPr id="210" name="Ink 209">
                  <a:extLst>
                    <a:ext uri="{FF2B5EF4-FFF2-40B4-BE49-F238E27FC236}">
                      <a16:creationId xmlns:a16="http://schemas.microsoft.com/office/drawing/2014/main" id="{AF420E51-4465-A66C-805D-7F2DF79B9A24}"/>
                    </a:ext>
                  </a:extLst>
                </p:cNvPr>
                <p:cNvPicPr/>
                <p:nvPr/>
              </p:nvPicPr>
              <p:blipFill>
                <a:blip r:embed="rId292"/>
                <a:stretch>
                  <a:fillRect/>
                </a:stretch>
              </p:blipFill>
              <p:spPr>
                <a:xfrm>
                  <a:off x="9714758" y="5242425"/>
                  <a:ext cx="396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1" name="Ink 210">
                  <a:extLst>
                    <a:ext uri="{FF2B5EF4-FFF2-40B4-BE49-F238E27FC236}">
                      <a16:creationId xmlns:a16="http://schemas.microsoft.com/office/drawing/2014/main" id="{AACCD7A0-10C4-2FBF-D6EB-AF108C87121C}"/>
                    </a:ext>
                  </a:extLst>
                </p14:cNvPr>
                <p14:cNvContentPartPr/>
                <p14:nvPr/>
              </p14:nvContentPartPr>
              <p14:xfrm>
                <a:off x="9674438" y="5539785"/>
                <a:ext cx="145080" cy="48960"/>
              </p14:xfrm>
            </p:contentPart>
          </mc:Choice>
          <mc:Fallback xmlns="">
            <p:pic>
              <p:nvPicPr>
                <p:cNvPr id="211" name="Ink 210">
                  <a:extLst>
                    <a:ext uri="{FF2B5EF4-FFF2-40B4-BE49-F238E27FC236}">
                      <a16:creationId xmlns:a16="http://schemas.microsoft.com/office/drawing/2014/main" id="{AACCD7A0-10C4-2FBF-D6EB-AF108C87121C}"/>
                    </a:ext>
                  </a:extLst>
                </p:cNvPr>
                <p:cNvPicPr/>
                <p:nvPr/>
              </p:nvPicPr>
              <p:blipFill>
                <a:blip r:embed="rId294"/>
                <a:stretch>
                  <a:fillRect/>
                </a:stretch>
              </p:blipFill>
              <p:spPr>
                <a:xfrm>
                  <a:off x="9667238" y="5532225"/>
                  <a:ext cx="160200" cy="64080"/>
                </a:xfrm>
                <a:prstGeom prst="rect">
                  <a:avLst/>
                </a:prstGeom>
              </p:spPr>
            </p:pic>
          </mc:Fallback>
        </mc:AlternateContent>
      </p:grpSp>
      <p:grpSp>
        <p:nvGrpSpPr>
          <p:cNvPr id="222" name="Group 221">
            <a:extLst>
              <a:ext uri="{FF2B5EF4-FFF2-40B4-BE49-F238E27FC236}">
                <a16:creationId xmlns:a16="http://schemas.microsoft.com/office/drawing/2014/main" id="{1D9A3314-4CFA-0D49-DECB-EC4A540A2A22}"/>
              </a:ext>
            </a:extLst>
          </p:cNvPr>
          <p:cNvGrpSpPr/>
          <p:nvPr/>
        </p:nvGrpSpPr>
        <p:grpSpPr>
          <a:xfrm>
            <a:off x="10030478" y="5224065"/>
            <a:ext cx="909000" cy="481320"/>
            <a:chOff x="10030478" y="5224065"/>
            <a:chExt cx="909000" cy="481320"/>
          </a:xfrm>
        </p:grpSpPr>
        <mc:AlternateContent xmlns:mc="http://schemas.openxmlformats.org/markup-compatibility/2006" xmlns:p14="http://schemas.microsoft.com/office/powerpoint/2010/main">
          <mc:Choice Requires="p14">
            <p:contentPart p14:bwMode="auto" r:id="rId295">
              <p14:nvContentPartPr>
                <p14:cNvPr id="212" name="Ink 211">
                  <a:extLst>
                    <a:ext uri="{FF2B5EF4-FFF2-40B4-BE49-F238E27FC236}">
                      <a16:creationId xmlns:a16="http://schemas.microsoft.com/office/drawing/2014/main" id="{12759EC4-B66F-995F-B324-4AACAFE19669}"/>
                    </a:ext>
                  </a:extLst>
                </p14:cNvPr>
                <p14:cNvContentPartPr/>
                <p14:nvPr/>
              </p14:nvContentPartPr>
              <p14:xfrm>
                <a:off x="10030478" y="5262945"/>
                <a:ext cx="178920" cy="287280"/>
              </p14:xfrm>
            </p:contentPart>
          </mc:Choice>
          <mc:Fallback xmlns="">
            <p:pic>
              <p:nvPicPr>
                <p:cNvPr id="212" name="Ink 211">
                  <a:extLst>
                    <a:ext uri="{FF2B5EF4-FFF2-40B4-BE49-F238E27FC236}">
                      <a16:creationId xmlns:a16="http://schemas.microsoft.com/office/drawing/2014/main" id="{12759EC4-B66F-995F-B324-4AACAFE19669}"/>
                    </a:ext>
                  </a:extLst>
                </p:cNvPr>
                <p:cNvPicPr/>
                <p:nvPr/>
              </p:nvPicPr>
              <p:blipFill>
                <a:blip r:embed="rId296"/>
                <a:stretch>
                  <a:fillRect/>
                </a:stretch>
              </p:blipFill>
              <p:spPr>
                <a:xfrm>
                  <a:off x="10022918" y="5255385"/>
                  <a:ext cx="194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13" name="Ink 212">
                  <a:extLst>
                    <a:ext uri="{FF2B5EF4-FFF2-40B4-BE49-F238E27FC236}">
                      <a16:creationId xmlns:a16="http://schemas.microsoft.com/office/drawing/2014/main" id="{F5EB26DE-25DC-40B4-0E0E-AD422667B53D}"/>
                    </a:ext>
                  </a:extLst>
                </p14:cNvPr>
                <p14:cNvContentPartPr/>
                <p14:nvPr/>
              </p14:nvContentPartPr>
              <p14:xfrm>
                <a:off x="10357358" y="5242785"/>
                <a:ext cx="298800" cy="462600"/>
              </p14:xfrm>
            </p:contentPart>
          </mc:Choice>
          <mc:Fallback xmlns="">
            <p:pic>
              <p:nvPicPr>
                <p:cNvPr id="213" name="Ink 212">
                  <a:extLst>
                    <a:ext uri="{FF2B5EF4-FFF2-40B4-BE49-F238E27FC236}">
                      <a16:creationId xmlns:a16="http://schemas.microsoft.com/office/drawing/2014/main" id="{F5EB26DE-25DC-40B4-0E0E-AD422667B53D}"/>
                    </a:ext>
                  </a:extLst>
                </p:cNvPr>
                <p:cNvPicPr/>
                <p:nvPr/>
              </p:nvPicPr>
              <p:blipFill>
                <a:blip r:embed="rId298"/>
                <a:stretch>
                  <a:fillRect/>
                </a:stretch>
              </p:blipFill>
              <p:spPr>
                <a:xfrm>
                  <a:off x="10349798" y="5235225"/>
                  <a:ext cx="31392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4" name="Ink 213">
                  <a:extLst>
                    <a:ext uri="{FF2B5EF4-FFF2-40B4-BE49-F238E27FC236}">
                      <a16:creationId xmlns:a16="http://schemas.microsoft.com/office/drawing/2014/main" id="{91736413-3033-4A56-583C-2A6A9AFAF864}"/>
                    </a:ext>
                  </a:extLst>
                </p14:cNvPr>
                <p14:cNvContentPartPr/>
                <p14:nvPr/>
              </p14:nvContentPartPr>
              <p14:xfrm>
                <a:off x="10697198" y="5332785"/>
                <a:ext cx="5760" cy="227520"/>
              </p14:xfrm>
            </p:contentPart>
          </mc:Choice>
          <mc:Fallback xmlns="">
            <p:pic>
              <p:nvPicPr>
                <p:cNvPr id="214" name="Ink 213">
                  <a:extLst>
                    <a:ext uri="{FF2B5EF4-FFF2-40B4-BE49-F238E27FC236}">
                      <a16:creationId xmlns:a16="http://schemas.microsoft.com/office/drawing/2014/main" id="{91736413-3033-4A56-583C-2A6A9AFAF864}"/>
                    </a:ext>
                  </a:extLst>
                </p:cNvPr>
                <p:cNvPicPr/>
                <p:nvPr/>
              </p:nvPicPr>
              <p:blipFill>
                <a:blip r:embed="rId300"/>
                <a:stretch>
                  <a:fillRect/>
                </a:stretch>
              </p:blipFill>
              <p:spPr>
                <a:xfrm>
                  <a:off x="10689638" y="5325225"/>
                  <a:ext cx="205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5" name="Ink 214">
                  <a:extLst>
                    <a:ext uri="{FF2B5EF4-FFF2-40B4-BE49-F238E27FC236}">
                      <a16:creationId xmlns:a16="http://schemas.microsoft.com/office/drawing/2014/main" id="{9234B4FD-B91F-6E60-2BCF-FA2757E43CFF}"/>
                    </a:ext>
                  </a:extLst>
                </p14:cNvPr>
                <p14:cNvContentPartPr/>
                <p14:nvPr/>
              </p14:nvContentPartPr>
              <p14:xfrm>
                <a:off x="10795478" y="5224065"/>
                <a:ext cx="144000" cy="421560"/>
              </p14:xfrm>
            </p:contentPart>
          </mc:Choice>
          <mc:Fallback xmlns="">
            <p:pic>
              <p:nvPicPr>
                <p:cNvPr id="215" name="Ink 214">
                  <a:extLst>
                    <a:ext uri="{FF2B5EF4-FFF2-40B4-BE49-F238E27FC236}">
                      <a16:creationId xmlns:a16="http://schemas.microsoft.com/office/drawing/2014/main" id="{9234B4FD-B91F-6E60-2BCF-FA2757E43CFF}"/>
                    </a:ext>
                  </a:extLst>
                </p:cNvPr>
                <p:cNvPicPr/>
                <p:nvPr/>
              </p:nvPicPr>
              <p:blipFill>
                <a:blip r:embed="rId302"/>
                <a:stretch>
                  <a:fillRect/>
                </a:stretch>
              </p:blipFill>
              <p:spPr>
                <a:xfrm>
                  <a:off x="10787918" y="5216505"/>
                  <a:ext cx="159120" cy="436320"/>
                </a:xfrm>
                <a:prstGeom prst="rect">
                  <a:avLst/>
                </a:prstGeom>
              </p:spPr>
            </p:pic>
          </mc:Fallback>
        </mc:AlternateContent>
      </p:grpSp>
      <p:grpSp>
        <p:nvGrpSpPr>
          <p:cNvPr id="221" name="Group 220">
            <a:extLst>
              <a:ext uri="{FF2B5EF4-FFF2-40B4-BE49-F238E27FC236}">
                <a16:creationId xmlns:a16="http://schemas.microsoft.com/office/drawing/2014/main" id="{CA9748B0-DC16-A8D2-A4E5-319974BEE1C4}"/>
              </a:ext>
            </a:extLst>
          </p:cNvPr>
          <p:cNvGrpSpPr/>
          <p:nvPr/>
        </p:nvGrpSpPr>
        <p:grpSpPr>
          <a:xfrm>
            <a:off x="11142158" y="5277705"/>
            <a:ext cx="745920" cy="454680"/>
            <a:chOff x="11142158" y="5277705"/>
            <a:chExt cx="745920" cy="454680"/>
          </a:xfrm>
        </p:grpSpPr>
        <mc:AlternateContent xmlns:mc="http://schemas.openxmlformats.org/markup-compatibility/2006" xmlns:p14="http://schemas.microsoft.com/office/powerpoint/2010/main">
          <mc:Choice Requires="p14">
            <p:contentPart p14:bwMode="auto" r:id="rId303">
              <p14:nvContentPartPr>
                <p14:cNvPr id="216" name="Ink 215">
                  <a:extLst>
                    <a:ext uri="{FF2B5EF4-FFF2-40B4-BE49-F238E27FC236}">
                      <a16:creationId xmlns:a16="http://schemas.microsoft.com/office/drawing/2014/main" id="{2999D0EF-AA08-AADC-1E91-741572DFAE5B}"/>
                    </a:ext>
                  </a:extLst>
                </p14:cNvPr>
                <p14:cNvContentPartPr/>
                <p14:nvPr/>
              </p14:nvContentPartPr>
              <p14:xfrm>
                <a:off x="11142158" y="5392185"/>
                <a:ext cx="74160" cy="18360"/>
              </p14:xfrm>
            </p:contentPart>
          </mc:Choice>
          <mc:Fallback xmlns="">
            <p:pic>
              <p:nvPicPr>
                <p:cNvPr id="216" name="Ink 215">
                  <a:extLst>
                    <a:ext uri="{FF2B5EF4-FFF2-40B4-BE49-F238E27FC236}">
                      <a16:creationId xmlns:a16="http://schemas.microsoft.com/office/drawing/2014/main" id="{2999D0EF-AA08-AADC-1E91-741572DFAE5B}"/>
                    </a:ext>
                  </a:extLst>
                </p:cNvPr>
                <p:cNvPicPr/>
                <p:nvPr/>
              </p:nvPicPr>
              <p:blipFill>
                <a:blip r:embed="rId304"/>
                <a:stretch>
                  <a:fillRect/>
                </a:stretch>
              </p:blipFill>
              <p:spPr>
                <a:xfrm>
                  <a:off x="11134598" y="5384625"/>
                  <a:ext cx="89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7" name="Ink 216">
                  <a:extLst>
                    <a:ext uri="{FF2B5EF4-FFF2-40B4-BE49-F238E27FC236}">
                      <a16:creationId xmlns:a16="http://schemas.microsoft.com/office/drawing/2014/main" id="{B99EBF3F-A9CB-29E4-D8A8-587FAABC92A0}"/>
                    </a:ext>
                  </a:extLst>
                </p14:cNvPr>
                <p14:cNvContentPartPr/>
                <p14:nvPr/>
              </p14:nvContentPartPr>
              <p14:xfrm>
                <a:off x="11143958" y="5492265"/>
                <a:ext cx="122760" cy="40320"/>
              </p14:xfrm>
            </p:contentPart>
          </mc:Choice>
          <mc:Fallback xmlns="">
            <p:pic>
              <p:nvPicPr>
                <p:cNvPr id="217" name="Ink 216">
                  <a:extLst>
                    <a:ext uri="{FF2B5EF4-FFF2-40B4-BE49-F238E27FC236}">
                      <a16:creationId xmlns:a16="http://schemas.microsoft.com/office/drawing/2014/main" id="{B99EBF3F-A9CB-29E4-D8A8-587FAABC92A0}"/>
                    </a:ext>
                  </a:extLst>
                </p:cNvPr>
                <p:cNvPicPr/>
                <p:nvPr/>
              </p:nvPicPr>
              <p:blipFill>
                <a:blip r:embed="rId306"/>
                <a:stretch>
                  <a:fillRect/>
                </a:stretch>
              </p:blipFill>
              <p:spPr>
                <a:xfrm>
                  <a:off x="11136758" y="5484705"/>
                  <a:ext cx="137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8" name="Ink 217">
                  <a:extLst>
                    <a:ext uri="{FF2B5EF4-FFF2-40B4-BE49-F238E27FC236}">
                      <a16:creationId xmlns:a16="http://schemas.microsoft.com/office/drawing/2014/main" id="{A037F9E3-00B5-1AE5-18A7-872A0AC1BA3D}"/>
                    </a:ext>
                  </a:extLst>
                </p14:cNvPr>
                <p14:cNvContentPartPr/>
                <p14:nvPr/>
              </p14:nvContentPartPr>
              <p14:xfrm>
                <a:off x="11390198" y="5277705"/>
                <a:ext cx="106200" cy="228600"/>
              </p14:xfrm>
            </p:contentPart>
          </mc:Choice>
          <mc:Fallback xmlns="">
            <p:pic>
              <p:nvPicPr>
                <p:cNvPr id="218" name="Ink 217">
                  <a:extLst>
                    <a:ext uri="{FF2B5EF4-FFF2-40B4-BE49-F238E27FC236}">
                      <a16:creationId xmlns:a16="http://schemas.microsoft.com/office/drawing/2014/main" id="{A037F9E3-00B5-1AE5-18A7-872A0AC1BA3D}"/>
                    </a:ext>
                  </a:extLst>
                </p:cNvPr>
                <p:cNvPicPr/>
                <p:nvPr/>
              </p:nvPicPr>
              <p:blipFill>
                <a:blip r:embed="rId308"/>
                <a:stretch>
                  <a:fillRect/>
                </a:stretch>
              </p:blipFill>
              <p:spPr>
                <a:xfrm>
                  <a:off x="11382638" y="5270145"/>
                  <a:ext cx="1209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9" name="Ink 218">
                  <a:extLst>
                    <a:ext uri="{FF2B5EF4-FFF2-40B4-BE49-F238E27FC236}">
                      <a16:creationId xmlns:a16="http://schemas.microsoft.com/office/drawing/2014/main" id="{E3DA5907-0A9B-ECDF-37A8-AC805EE3D035}"/>
                    </a:ext>
                  </a:extLst>
                </p14:cNvPr>
                <p14:cNvContentPartPr/>
                <p14:nvPr/>
              </p14:nvContentPartPr>
              <p14:xfrm>
                <a:off x="11353118" y="5510265"/>
                <a:ext cx="155520" cy="52200"/>
              </p14:xfrm>
            </p:contentPart>
          </mc:Choice>
          <mc:Fallback xmlns="">
            <p:pic>
              <p:nvPicPr>
                <p:cNvPr id="219" name="Ink 218">
                  <a:extLst>
                    <a:ext uri="{FF2B5EF4-FFF2-40B4-BE49-F238E27FC236}">
                      <a16:creationId xmlns:a16="http://schemas.microsoft.com/office/drawing/2014/main" id="{E3DA5907-0A9B-ECDF-37A8-AC805EE3D035}"/>
                    </a:ext>
                  </a:extLst>
                </p:cNvPr>
                <p:cNvPicPr/>
                <p:nvPr/>
              </p:nvPicPr>
              <p:blipFill>
                <a:blip r:embed="rId310"/>
                <a:stretch>
                  <a:fillRect/>
                </a:stretch>
              </p:blipFill>
              <p:spPr>
                <a:xfrm>
                  <a:off x="11345918" y="5502705"/>
                  <a:ext cx="170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20" name="Ink 219">
                  <a:extLst>
                    <a:ext uri="{FF2B5EF4-FFF2-40B4-BE49-F238E27FC236}">
                      <a16:creationId xmlns:a16="http://schemas.microsoft.com/office/drawing/2014/main" id="{2F4EF59B-5C07-5BF0-0A9F-1AF72235F2FA}"/>
                    </a:ext>
                  </a:extLst>
                </p14:cNvPr>
                <p14:cNvContentPartPr/>
                <p14:nvPr/>
              </p14:nvContentPartPr>
              <p14:xfrm>
                <a:off x="11671358" y="5296785"/>
                <a:ext cx="216720" cy="435600"/>
              </p14:xfrm>
            </p:contentPart>
          </mc:Choice>
          <mc:Fallback xmlns="">
            <p:pic>
              <p:nvPicPr>
                <p:cNvPr id="220" name="Ink 219">
                  <a:extLst>
                    <a:ext uri="{FF2B5EF4-FFF2-40B4-BE49-F238E27FC236}">
                      <a16:creationId xmlns:a16="http://schemas.microsoft.com/office/drawing/2014/main" id="{2F4EF59B-5C07-5BF0-0A9F-1AF72235F2FA}"/>
                    </a:ext>
                  </a:extLst>
                </p:cNvPr>
                <p:cNvPicPr/>
                <p:nvPr/>
              </p:nvPicPr>
              <p:blipFill>
                <a:blip r:embed="rId312"/>
                <a:stretch>
                  <a:fillRect/>
                </a:stretch>
              </p:blipFill>
              <p:spPr>
                <a:xfrm>
                  <a:off x="11663798" y="5289225"/>
                  <a:ext cx="231840" cy="45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224" name="Ink 223">
                <a:extLst>
                  <a:ext uri="{FF2B5EF4-FFF2-40B4-BE49-F238E27FC236}">
                    <a16:creationId xmlns:a16="http://schemas.microsoft.com/office/drawing/2014/main" id="{C069884C-51D9-AF2C-B1D3-68001DEA6B32}"/>
                  </a:ext>
                </a:extLst>
              </p14:cNvPr>
              <p14:cNvContentPartPr/>
              <p14:nvPr/>
            </p14:nvContentPartPr>
            <p14:xfrm>
              <a:off x="4034318" y="3174585"/>
              <a:ext cx="360" cy="360"/>
            </p14:xfrm>
          </p:contentPart>
        </mc:Choice>
        <mc:Fallback xmlns="">
          <p:pic>
            <p:nvPicPr>
              <p:cNvPr id="224" name="Ink 223">
                <a:extLst>
                  <a:ext uri="{FF2B5EF4-FFF2-40B4-BE49-F238E27FC236}">
                    <a16:creationId xmlns:a16="http://schemas.microsoft.com/office/drawing/2014/main" id="{C069884C-51D9-AF2C-B1D3-68001DEA6B32}"/>
                  </a:ext>
                </a:extLst>
              </p:cNvPr>
              <p:cNvPicPr/>
              <p:nvPr/>
            </p:nvPicPr>
            <p:blipFill>
              <a:blip r:embed="rId314"/>
              <a:stretch>
                <a:fillRect/>
              </a:stretch>
            </p:blipFill>
            <p:spPr>
              <a:xfrm>
                <a:off x="3980318" y="306658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25" name="Ink 224">
                <a:extLst>
                  <a:ext uri="{FF2B5EF4-FFF2-40B4-BE49-F238E27FC236}">
                    <a16:creationId xmlns:a16="http://schemas.microsoft.com/office/drawing/2014/main" id="{7BA3AAB9-1BC0-BE98-E9EC-B170BB7CAFF7}"/>
                  </a:ext>
                </a:extLst>
              </p14:cNvPr>
              <p14:cNvContentPartPr/>
              <p14:nvPr/>
            </p14:nvContentPartPr>
            <p14:xfrm>
              <a:off x="3330158" y="1558185"/>
              <a:ext cx="3514680" cy="1605960"/>
            </p14:xfrm>
          </p:contentPart>
        </mc:Choice>
        <mc:Fallback xmlns="">
          <p:pic>
            <p:nvPicPr>
              <p:cNvPr id="225" name="Ink 224">
                <a:extLst>
                  <a:ext uri="{FF2B5EF4-FFF2-40B4-BE49-F238E27FC236}">
                    <a16:creationId xmlns:a16="http://schemas.microsoft.com/office/drawing/2014/main" id="{7BA3AAB9-1BC0-BE98-E9EC-B170BB7CAFF7}"/>
                  </a:ext>
                </a:extLst>
              </p:cNvPr>
              <p:cNvPicPr/>
              <p:nvPr/>
            </p:nvPicPr>
            <p:blipFill>
              <a:blip r:embed="rId316"/>
              <a:stretch>
                <a:fillRect/>
              </a:stretch>
            </p:blipFill>
            <p:spPr>
              <a:xfrm>
                <a:off x="3276158" y="1450185"/>
                <a:ext cx="3622320" cy="18216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45" name="Ink 244">
                <a:extLst>
                  <a:ext uri="{FF2B5EF4-FFF2-40B4-BE49-F238E27FC236}">
                    <a16:creationId xmlns:a16="http://schemas.microsoft.com/office/drawing/2014/main" id="{17CC8CAF-4671-4E68-EC31-A697971B9F14}"/>
                  </a:ext>
                </a:extLst>
              </p14:cNvPr>
              <p14:cNvContentPartPr/>
              <p14:nvPr/>
            </p14:nvContentPartPr>
            <p14:xfrm>
              <a:off x="5579798" y="1349025"/>
              <a:ext cx="120960" cy="1860840"/>
            </p14:xfrm>
          </p:contentPart>
        </mc:Choice>
        <mc:Fallback xmlns="">
          <p:pic>
            <p:nvPicPr>
              <p:cNvPr id="245" name="Ink 244">
                <a:extLst>
                  <a:ext uri="{FF2B5EF4-FFF2-40B4-BE49-F238E27FC236}">
                    <a16:creationId xmlns:a16="http://schemas.microsoft.com/office/drawing/2014/main" id="{17CC8CAF-4671-4E68-EC31-A697971B9F14}"/>
                  </a:ext>
                </a:extLst>
              </p:cNvPr>
              <p:cNvPicPr/>
              <p:nvPr/>
            </p:nvPicPr>
            <p:blipFill>
              <a:blip r:embed="rId318"/>
              <a:stretch>
                <a:fillRect/>
              </a:stretch>
            </p:blipFill>
            <p:spPr>
              <a:xfrm>
                <a:off x="5526158" y="1241025"/>
                <a:ext cx="228600" cy="20764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46" name="Ink 245">
                <a:extLst>
                  <a:ext uri="{FF2B5EF4-FFF2-40B4-BE49-F238E27FC236}">
                    <a16:creationId xmlns:a16="http://schemas.microsoft.com/office/drawing/2014/main" id="{BC44E10F-509D-F5C5-A7AC-6FCEBA0BDA0B}"/>
                  </a:ext>
                </a:extLst>
              </p14:cNvPr>
              <p14:cNvContentPartPr/>
              <p14:nvPr/>
            </p14:nvContentPartPr>
            <p14:xfrm>
              <a:off x="3051878" y="1261185"/>
              <a:ext cx="2533320" cy="1971720"/>
            </p14:xfrm>
          </p:contentPart>
        </mc:Choice>
        <mc:Fallback xmlns="">
          <p:pic>
            <p:nvPicPr>
              <p:cNvPr id="246" name="Ink 245">
                <a:extLst>
                  <a:ext uri="{FF2B5EF4-FFF2-40B4-BE49-F238E27FC236}">
                    <a16:creationId xmlns:a16="http://schemas.microsoft.com/office/drawing/2014/main" id="{BC44E10F-509D-F5C5-A7AC-6FCEBA0BDA0B}"/>
                  </a:ext>
                </a:extLst>
              </p:cNvPr>
              <p:cNvPicPr/>
              <p:nvPr/>
            </p:nvPicPr>
            <p:blipFill>
              <a:blip r:embed="rId320"/>
              <a:stretch>
                <a:fillRect/>
              </a:stretch>
            </p:blipFill>
            <p:spPr>
              <a:xfrm>
                <a:off x="2997878" y="1153545"/>
                <a:ext cx="2640960" cy="2187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47" name="Ink 246">
                <a:extLst>
                  <a:ext uri="{FF2B5EF4-FFF2-40B4-BE49-F238E27FC236}">
                    <a16:creationId xmlns:a16="http://schemas.microsoft.com/office/drawing/2014/main" id="{C91D34A5-7B02-3807-6508-03951F01D221}"/>
                  </a:ext>
                </a:extLst>
              </p14:cNvPr>
              <p14:cNvContentPartPr/>
              <p14:nvPr/>
            </p14:nvContentPartPr>
            <p14:xfrm>
              <a:off x="3879158" y="1522185"/>
              <a:ext cx="1585440" cy="1486800"/>
            </p14:xfrm>
          </p:contentPart>
        </mc:Choice>
        <mc:Fallback xmlns="">
          <p:pic>
            <p:nvPicPr>
              <p:cNvPr id="247" name="Ink 246">
                <a:extLst>
                  <a:ext uri="{FF2B5EF4-FFF2-40B4-BE49-F238E27FC236}">
                    <a16:creationId xmlns:a16="http://schemas.microsoft.com/office/drawing/2014/main" id="{C91D34A5-7B02-3807-6508-03951F01D221}"/>
                  </a:ext>
                </a:extLst>
              </p:cNvPr>
              <p:cNvPicPr/>
              <p:nvPr/>
            </p:nvPicPr>
            <p:blipFill>
              <a:blip r:embed="rId322"/>
              <a:stretch>
                <a:fillRect/>
              </a:stretch>
            </p:blipFill>
            <p:spPr>
              <a:xfrm>
                <a:off x="3825158" y="1414185"/>
                <a:ext cx="1693080" cy="17024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8" name="Ink 247">
                <a:extLst>
                  <a:ext uri="{FF2B5EF4-FFF2-40B4-BE49-F238E27FC236}">
                    <a16:creationId xmlns:a16="http://schemas.microsoft.com/office/drawing/2014/main" id="{C6E8AD1A-CC11-C30A-4496-4CF7088A7312}"/>
                  </a:ext>
                </a:extLst>
              </p14:cNvPr>
              <p14:cNvContentPartPr/>
              <p14:nvPr/>
            </p14:nvContentPartPr>
            <p14:xfrm>
              <a:off x="5033678" y="1118625"/>
              <a:ext cx="158760" cy="2298960"/>
            </p14:xfrm>
          </p:contentPart>
        </mc:Choice>
        <mc:Fallback xmlns="">
          <p:pic>
            <p:nvPicPr>
              <p:cNvPr id="248" name="Ink 247">
                <a:extLst>
                  <a:ext uri="{FF2B5EF4-FFF2-40B4-BE49-F238E27FC236}">
                    <a16:creationId xmlns:a16="http://schemas.microsoft.com/office/drawing/2014/main" id="{C6E8AD1A-CC11-C30A-4496-4CF7088A7312}"/>
                  </a:ext>
                </a:extLst>
              </p:cNvPr>
              <p:cNvPicPr/>
              <p:nvPr/>
            </p:nvPicPr>
            <p:blipFill>
              <a:blip r:embed="rId324"/>
              <a:stretch>
                <a:fillRect/>
              </a:stretch>
            </p:blipFill>
            <p:spPr>
              <a:xfrm>
                <a:off x="5026118" y="1111065"/>
                <a:ext cx="173880" cy="23140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94" name="Ink 293">
                <a:extLst>
                  <a:ext uri="{FF2B5EF4-FFF2-40B4-BE49-F238E27FC236}">
                    <a16:creationId xmlns:a16="http://schemas.microsoft.com/office/drawing/2014/main" id="{B87CFC78-B3F2-1C28-E2C2-C8AA7B7CA023}"/>
                  </a:ext>
                </a:extLst>
              </p14:cNvPr>
              <p14:cNvContentPartPr/>
              <p14:nvPr/>
            </p14:nvContentPartPr>
            <p14:xfrm>
              <a:off x="4505558" y="1147065"/>
              <a:ext cx="1095840" cy="282600"/>
            </p14:xfrm>
          </p:contentPart>
        </mc:Choice>
        <mc:Fallback xmlns="">
          <p:pic>
            <p:nvPicPr>
              <p:cNvPr id="294" name="Ink 293">
                <a:extLst>
                  <a:ext uri="{FF2B5EF4-FFF2-40B4-BE49-F238E27FC236}">
                    <a16:creationId xmlns:a16="http://schemas.microsoft.com/office/drawing/2014/main" id="{B87CFC78-B3F2-1C28-E2C2-C8AA7B7CA023}"/>
                  </a:ext>
                </a:extLst>
              </p:cNvPr>
              <p:cNvPicPr/>
              <p:nvPr/>
            </p:nvPicPr>
            <p:blipFill>
              <a:blip r:embed="rId326"/>
              <a:stretch>
                <a:fillRect/>
              </a:stretch>
            </p:blipFill>
            <p:spPr>
              <a:xfrm>
                <a:off x="4497998" y="1139505"/>
                <a:ext cx="11109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50" name="Ink 249">
                <a:extLst>
                  <a:ext uri="{FF2B5EF4-FFF2-40B4-BE49-F238E27FC236}">
                    <a16:creationId xmlns:a16="http://schemas.microsoft.com/office/drawing/2014/main" id="{0F89094F-5FAA-84EE-AB80-EDF7EA015822}"/>
                  </a:ext>
                </a:extLst>
              </p14:cNvPr>
              <p14:cNvContentPartPr/>
              <p14:nvPr/>
            </p14:nvContentPartPr>
            <p14:xfrm>
              <a:off x="3123518" y="3968025"/>
              <a:ext cx="1876680" cy="354240"/>
            </p14:xfrm>
          </p:contentPart>
        </mc:Choice>
        <mc:Fallback xmlns="">
          <p:pic>
            <p:nvPicPr>
              <p:cNvPr id="250" name="Ink 249">
                <a:extLst>
                  <a:ext uri="{FF2B5EF4-FFF2-40B4-BE49-F238E27FC236}">
                    <a16:creationId xmlns:a16="http://schemas.microsoft.com/office/drawing/2014/main" id="{0F89094F-5FAA-84EE-AB80-EDF7EA015822}"/>
                  </a:ext>
                </a:extLst>
              </p:cNvPr>
              <p:cNvPicPr/>
              <p:nvPr/>
            </p:nvPicPr>
            <p:blipFill>
              <a:blip r:embed="rId328"/>
              <a:stretch>
                <a:fillRect/>
              </a:stretch>
            </p:blipFill>
            <p:spPr>
              <a:xfrm>
                <a:off x="3116318" y="3960465"/>
                <a:ext cx="18918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1" name="Ink 250">
                <a:extLst>
                  <a:ext uri="{FF2B5EF4-FFF2-40B4-BE49-F238E27FC236}">
                    <a16:creationId xmlns:a16="http://schemas.microsoft.com/office/drawing/2014/main" id="{65EE055E-88F8-0B2F-4940-589BF43418DC}"/>
                  </a:ext>
                </a:extLst>
              </p14:cNvPr>
              <p14:cNvContentPartPr/>
              <p14:nvPr/>
            </p14:nvContentPartPr>
            <p14:xfrm>
              <a:off x="3389198" y="4637625"/>
              <a:ext cx="276840" cy="369720"/>
            </p14:xfrm>
          </p:contentPart>
        </mc:Choice>
        <mc:Fallback xmlns="">
          <p:pic>
            <p:nvPicPr>
              <p:cNvPr id="251" name="Ink 250">
                <a:extLst>
                  <a:ext uri="{FF2B5EF4-FFF2-40B4-BE49-F238E27FC236}">
                    <a16:creationId xmlns:a16="http://schemas.microsoft.com/office/drawing/2014/main" id="{65EE055E-88F8-0B2F-4940-589BF43418DC}"/>
                  </a:ext>
                </a:extLst>
              </p:cNvPr>
              <p:cNvPicPr/>
              <p:nvPr/>
            </p:nvPicPr>
            <p:blipFill>
              <a:blip r:embed="rId330"/>
              <a:stretch>
                <a:fillRect/>
              </a:stretch>
            </p:blipFill>
            <p:spPr>
              <a:xfrm>
                <a:off x="3381638" y="4630065"/>
                <a:ext cx="2919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52" name="Ink 251">
                <a:extLst>
                  <a:ext uri="{FF2B5EF4-FFF2-40B4-BE49-F238E27FC236}">
                    <a16:creationId xmlns:a16="http://schemas.microsoft.com/office/drawing/2014/main" id="{A90162AF-3EA6-9CFD-BC5D-A6F4E7E07637}"/>
                  </a:ext>
                </a:extLst>
              </p14:cNvPr>
              <p14:cNvContentPartPr/>
              <p14:nvPr/>
            </p14:nvContentPartPr>
            <p14:xfrm>
              <a:off x="3444638" y="4569945"/>
              <a:ext cx="497880" cy="205560"/>
            </p14:xfrm>
          </p:contentPart>
        </mc:Choice>
        <mc:Fallback xmlns="">
          <p:pic>
            <p:nvPicPr>
              <p:cNvPr id="252" name="Ink 251">
                <a:extLst>
                  <a:ext uri="{FF2B5EF4-FFF2-40B4-BE49-F238E27FC236}">
                    <a16:creationId xmlns:a16="http://schemas.microsoft.com/office/drawing/2014/main" id="{A90162AF-3EA6-9CFD-BC5D-A6F4E7E07637}"/>
                  </a:ext>
                </a:extLst>
              </p:cNvPr>
              <p:cNvPicPr/>
              <p:nvPr/>
            </p:nvPicPr>
            <p:blipFill>
              <a:blip r:embed="rId332"/>
              <a:stretch>
                <a:fillRect/>
              </a:stretch>
            </p:blipFill>
            <p:spPr>
              <a:xfrm>
                <a:off x="3437438" y="4562385"/>
                <a:ext cx="5130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53" name="Ink 252">
                <a:extLst>
                  <a:ext uri="{FF2B5EF4-FFF2-40B4-BE49-F238E27FC236}">
                    <a16:creationId xmlns:a16="http://schemas.microsoft.com/office/drawing/2014/main" id="{3616EF9C-FD00-FDA6-A904-B7116D47FA70}"/>
                  </a:ext>
                </a:extLst>
              </p14:cNvPr>
              <p14:cNvContentPartPr/>
              <p14:nvPr/>
            </p14:nvContentPartPr>
            <p14:xfrm>
              <a:off x="3994358" y="4452945"/>
              <a:ext cx="119880" cy="543240"/>
            </p14:xfrm>
          </p:contentPart>
        </mc:Choice>
        <mc:Fallback xmlns="">
          <p:pic>
            <p:nvPicPr>
              <p:cNvPr id="253" name="Ink 252">
                <a:extLst>
                  <a:ext uri="{FF2B5EF4-FFF2-40B4-BE49-F238E27FC236}">
                    <a16:creationId xmlns:a16="http://schemas.microsoft.com/office/drawing/2014/main" id="{3616EF9C-FD00-FDA6-A904-B7116D47FA70}"/>
                  </a:ext>
                </a:extLst>
              </p:cNvPr>
              <p:cNvPicPr/>
              <p:nvPr/>
            </p:nvPicPr>
            <p:blipFill>
              <a:blip r:embed="rId334"/>
              <a:stretch>
                <a:fillRect/>
              </a:stretch>
            </p:blipFill>
            <p:spPr>
              <a:xfrm>
                <a:off x="3986798" y="4445385"/>
                <a:ext cx="1346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54" name="Ink 253">
                <a:extLst>
                  <a:ext uri="{FF2B5EF4-FFF2-40B4-BE49-F238E27FC236}">
                    <a16:creationId xmlns:a16="http://schemas.microsoft.com/office/drawing/2014/main" id="{C1214EDA-67E6-62E2-235C-0A865E7CF343}"/>
                  </a:ext>
                </a:extLst>
              </p14:cNvPr>
              <p14:cNvContentPartPr/>
              <p14:nvPr/>
            </p14:nvContentPartPr>
            <p14:xfrm>
              <a:off x="3929918" y="4593345"/>
              <a:ext cx="23400" cy="84960"/>
            </p14:xfrm>
          </p:contentPart>
        </mc:Choice>
        <mc:Fallback xmlns="">
          <p:pic>
            <p:nvPicPr>
              <p:cNvPr id="254" name="Ink 253">
                <a:extLst>
                  <a:ext uri="{FF2B5EF4-FFF2-40B4-BE49-F238E27FC236}">
                    <a16:creationId xmlns:a16="http://schemas.microsoft.com/office/drawing/2014/main" id="{C1214EDA-67E6-62E2-235C-0A865E7CF343}"/>
                  </a:ext>
                </a:extLst>
              </p:cNvPr>
              <p:cNvPicPr/>
              <p:nvPr/>
            </p:nvPicPr>
            <p:blipFill>
              <a:blip r:embed="rId336"/>
              <a:stretch>
                <a:fillRect/>
              </a:stretch>
            </p:blipFill>
            <p:spPr>
              <a:xfrm>
                <a:off x="3922358" y="4585785"/>
                <a:ext cx="385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5" name="Ink 254">
                <a:extLst>
                  <a:ext uri="{FF2B5EF4-FFF2-40B4-BE49-F238E27FC236}">
                    <a16:creationId xmlns:a16="http://schemas.microsoft.com/office/drawing/2014/main" id="{39E15306-971E-B95F-35B8-08DFEAD6D801}"/>
                  </a:ext>
                </a:extLst>
              </p14:cNvPr>
              <p14:cNvContentPartPr/>
              <p14:nvPr/>
            </p14:nvContentPartPr>
            <p14:xfrm>
              <a:off x="4280558" y="4601625"/>
              <a:ext cx="6840" cy="4680"/>
            </p14:xfrm>
          </p:contentPart>
        </mc:Choice>
        <mc:Fallback xmlns="">
          <p:pic>
            <p:nvPicPr>
              <p:cNvPr id="255" name="Ink 254">
                <a:extLst>
                  <a:ext uri="{FF2B5EF4-FFF2-40B4-BE49-F238E27FC236}">
                    <a16:creationId xmlns:a16="http://schemas.microsoft.com/office/drawing/2014/main" id="{39E15306-971E-B95F-35B8-08DFEAD6D801}"/>
                  </a:ext>
                </a:extLst>
              </p:cNvPr>
              <p:cNvPicPr/>
              <p:nvPr/>
            </p:nvPicPr>
            <p:blipFill>
              <a:blip r:embed="rId338"/>
              <a:stretch>
                <a:fillRect/>
              </a:stretch>
            </p:blipFill>
            <p:spPr>
              <a:xfrm>
                <a:off x="4272998" y="4594065"/>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33" name="Ink 232">
                <a:extLst>
                  <a:ext uri="{FF2B5EF4-FFF2-40B4-BE49-F238E27FC236}">
                    <a16:creationId xmlns:a16="http://schemas.microsoft.com/office/drawing/2014/main" id="{FC215483-D6E9-EE83-D054-52C841A633A7}"/>
                  </a:ext>
                </a:extLst>
              </p14:cNvPr>
              <p14:cNvContentPartPr/>
              <p14:nvPr/>
            </p14:nvContentPartPr>
            <p14:xfrm>
              <a:off x="6072278" y="4333425"/>
              <a:ext cx="68040" cy="377640"/>
            </p14:xfrm>
          </p:contentPart>
        </mc:Choice>
        <mc:Fallback xmlns="">
          <p:pic>
            <p:nvPicPr>
              <p:cNvPr id="233" name="Ink 232">
                <a:extLst>
                  <a:ext uri="{FF2B5EF4-FFF2-40B4-BE49-F238E27FC236}">
                    <a16:creationId xmlns:a16="http://schemas.microsoft.com/office/drawing/2014/main" id="{FC215483-D6E9-EE83-D054-52C841A633A7}"/>
                  </a:ext>
                </a:extLst>
              </p:cNvPr>
              <p:cNvPicPr/>
              <p:nvPr/>
            </p:nvPicPr>
            <p:blipFill>
              <a:blip r:embed="rId340"/>
              <a:stretch>
                <a:fillRect/>
              </a:stretch>
            </p:blipFill>
            <p:spPr>
              <a:xfrm>
                <a:off x="6064718" y="4325865"/>
                <a:ext cx="831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34" name="Ink 233">
                <a:extLst>
                  <a:ext uri="{FF2B5EF4-FFF2-40B4-BE49-F238E27FC236}">
                    <a16:creationId xmlns:a16="http://schemas.microsoft.com/office/drawing/2014/main" id="{894D46FC-0F32-189D-F5D0-F816E84DF605}"/>
                  </a:ext>
                </a:extLst>
              </p14:cNvPr>
              <p14:cNvContentPartPr/>
              <p14:nvPr/>
            </p14:nvContentPartPr>
            <p14:xfrm>
              <a:off x="6042758" y="4255665"/>
              <a:ext cx="159840" cy="238680"/>
            </p14:xfrm>
          </p:contentPart>
        </mc:Choice>
        <mc:Fallback xmlns="">
          <p:pic>
            <p:nvPicPr>
              <p:cNvPr id="234" name="Ink 233">
                <a:extLst>
                  <a:ext uri="{FF2B5EF4-FFF2-40B4-BE49-F238E27FC236}">
                    <a16:creationId xmlns:a16="http://schemas.microsoft.com/office/drawing/2014/main" id="{894D46FC-0F32-189D-F5D0-F816E84DF605}"/>
                  </a:ext>
                </a:extLst>
              </p:cNvPr>
              <p:cNvPicPr/>
              <p:nvPr/>
            </p:nvPicPr>
            <p:blipFill>
              <a:blip r:embed="rId342"/>
              <a:stretch>
                <a:fillRect/>
              </a:stretch>
            </p:blipFill>
            <p:spPr>
              <a:xfrm>
                <a:off x="6035198" y="4248105"/>
                <a:ext cx="174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36" name="Ink 235">
                <a:extLst>
                  <a:ext uri="{FF2B5EF4-FFF2-40B4-BE49-F238E27FC236}">
                    <a16:creationId xmlns:a16="http://schemas.microsoft.com/office/drawing/2014/main" id="{707D6EAF-5BBE-F9A8-D7B7-7A5233B8A038}"/>
                  </a:ext>
                </a:extLst>
              </p14:cNvPr>
              <p14:cNvContentPartPr/>
              <p14:nvPr/>
            </p14:nvContentPartPr>
            <p14:xfrm>
              <a:off x="6434438" y="4042905"/>
              <a:ext cx="381960" cy="686160"/>
            </p14:xfrm>
          </p:contentPart>
        </mc:Choice>
        <mc:Fallback xmlns="">
          <p:pic>
            <p:nvPicPr>
              <p:cNvPr id="236" name="Ink 235">
                <a:extLst>
                  <a:ext uri="{FF2B5EF4-FFF2-40B4-BE49-F238E27FC236}">
                    <a16:creationId xmlns:a16="http://schemas.microsoft.com/office/drawing/2014/main" id="{707D6EAF-5BBE-F9A8-D7B7-7A5233B8A038}"/>
                  </a:ext>
                </a:extLst>
              </p:cNvPr>
              <p:cNvPicPr/>
              <p:nvPr/>
            </p:nvPicPr>
            <p:blipFill>
              <a:blip r:embed="rId344"/>
              <a:stretch>
                <a:fillRect/>
              </a:stretch>
            </p:blipFill>
            <p:spPr>
              <a:xfrm>
                <a:off x="6426878" y="4035345"/>
                <a:ext cx="39672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7" name="Ink 236">
                <a:extLst>
                  <a:ext uri="{FF2B5EF4-FFF2-40B4-BE49-F238E27FC236}">
                    <a16:creationId xmlns:a16="http://schemas.microsoft.com/office/drawing/2014/main" id="{40BD31F1-39FE-07FD-DF43-6B15CF969291}"/>
                  </a:ext>
                </a:extLst>
              </p14:cNvPr>
              <p14:cNvContentPartPr/>
              <p14:nvPr/>
            </p14:nvContentPartPr>
            <p14:xfrm>
              <a:off x="6632078" y="4160265"/>
              <a:ext cx="246960" cy="416520"/>
            </p14:xfrm>
          </p:contentPart>
        </mc:Choice>
        <mc:Fallback xmlns="">
          <p:pic>
            <p:nvPicPr>
              <p:cNvPr id="237" name="Ink 236">
                <a:extLst>
                  <a:ext uri="{FF2B5EF4-FFF2-40B4-BE49-F238E27FC236}">
                    <a16:creationId xmlns:a16="http://schemas.microsoft.com/office/drawing/2014/main" id="{40BD31F1-39FE-07FD-DF43-6B15CF969291}"/>
                  </a:ext>
                </a:extLst>
              </p:cNvPr>
              <p:cNvPicPr/>
              <p:nvPr/>
            </p:nvPicPr>
            <p:blipFill>
              <a:blip r:embed="rId346"/>
              <a:stretch>
                <a:fillRect/>
              </a:stretch>
            </p:blipFill>
            <p:spPr>
              <a:xfrm>
                <a:off x="6624518" y="4152705"/>
                <a:ext cx="2620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38" name="Ink 237">
                <a:extLst>
                  <a:ext uri="{FF2B5EF4-FFF2-40B4-BE49-F238E27FC236}">
                    <a16:creationId xmlns:a16="http://schemas.microsoft.com/office/drawing/2014/main" id="{83B87A0D-D691-E064-A2B5-321B620443B9}"/>
                  </a:ext>
                </a:extLst>
              </p14:cNvPr>
              <p14:cNvContentPartPr/>
              <p14:nvPr/>
            </p14:nvContentPartPr>
            <p14:xfrm>
              <a:off x="6614078" y="4388505"/>
              <a:ext cx="199080" cy="26280"/>
            </p14:xfrm>
          </p:contentPart>
        </mc:Choice>
        <mc:Fallback xmlns="">
          <p:pic>
            <p:nvPicPr>
              <p:cNvPr id="238" name="Ink 237">
                <a:extLst>
                  <a:ext uri="{FF2B5EF4-FFF2-40B4-BE49-F238E27FC236}">
                    <a16:creationId xmlns:a16="http://schemas.microsoft.com/office/drawing/2014/main" id="{83B87A0D-D691-E064-A2B5-321B620443B9}"/>
                  </a:ext>
                </a:extLst>
              </p:cNvPr>
              <p:cNvPicPr/>
              <p:nvPr/>
            </p:nvPicPr>
            <p:blipFill>
              <a:blip r:embed="rId348"/>
              <a:stretch>
                <a:fillRect/>
              </a:stretch>
            </p:blipFill>
            <p:spPr>
              <a:xfrm>
                <a:off x="6606518" y="4380945"/>
                <a:ext cx="214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0" name="Ink 239">
                <a:extLst>
                  <a:ext uri="{FF2B5EF4-FFF2-40B4-BE49-F238E27FC236}">
                    <a16:creationId xmlns:a16="http://schemas.microsoft.com/office/drawing/2014/main" id="{981401D7-C28C-3EF2-97AF-3607E3BF06D3}"/>
                  </a:ext>
                </a:extLst>
              </p14:cNvPr>
              <p14:cNvContentPartPr/>
              <p14:nvPr/>
            </p14:nvContentPartPr>
            <p14:xfrm>
              <a:off x="7197278" y="4045065"/>
              <a:ext cx="382680" cy="323640"/>
            </p14:xfrm>
          </p:contentPart>
        </mc:Choice>
        <mc:Fallback xmlns="">
          <p:pic>
            <p:nvPicPr>
              <p:cNvPr id="240" name="Ink 239">
                <a:extLst>
                  <a:ext uri="{FF2B5EF4-FFF2-40B4-BE49-F238E27FC236}">
                    <a16:creationId xmlns:a16="http://schemas.microsoft.com/office/drawing/2014/main" id="{981401D7-C28C-3EF2-97AF-3607E3BF06D3}"/>
                  </a:ext>
                </a:extLst>
              </p:cNvPr>
              <p:cNvPicPr/>
              <p:nvPr/>
            </p:nvPicPr>
            <p:blipFill>
              <a:blip r:embed="rId350"/>
              <a:stretch>
                <a:fillRect/>
              </a:stretch>
            </p:blipFill>
            <p:spPr>
              <a:xfrm>
                <a:off x="7189718" y="4037505"/>
                <a:ext cx="397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1" name="Ink 240">
                <a:extLst>
                  <a:ext uri="{FF2B5EF4-FFF2-40B4-BE49-F238E27FC236}">
                    <a16:creationId xmlns:a16="http://schemas.microsoft.com/office/drawing/2014/main" id="{F53531B4-0C2B-9079-37D7-62FA1D9CB770}"/>
                  </a:ext>
                </a:extLst>
              </p14:cNvPr>
              <p14:cNvContentPartPr/>
              <p14:nvPr/>
            </p14:nvContentPartPr>
            <p14:xfrm>
              <a:off x="7275398" y="4439985"/>
              <a:ext cx="399600" cy="65880"/>
            </p14:xfrm>
          </p:contentPart>
        </mc:Choice>
        <mc:Fallback xmlns="">
          <p:pic>
            <p:nvPicPr>
              <p:cNvPr id="241" name="Ink 240">
                <a:extLst>
                  <a:ext uri="{FF2B5EF4-FFF2-40B4-BE49-F238E27FC236}">
                    <a16:creationId xmlns:a16="http://schemas.microsoft.com/office/drawing/2014/main" id="{F53531B4-0C2B-9079-37D7-62FA1D9CB770}"/>
                  </a:ext>
                </a:extLst>
              </p:cNvPr>
              <p:cNvPicPr/>
              <p:nvPr/>
            </p:nvPicPr>
            <p:blipFill>
              <a:blip r:embed="rId352"/>
              <a:stretch>
                <a:fillRect/>
              </a:stretch>
            </p:blipFill>
            <p:spPr>
              <a:xfrm>
                <a:off x="7267838" y="4432425"/>
                <a:ext cx="4147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2" name="Ink 241">
                <a:extLst>
                  <a:ext uri="{FF2B5EF4-FFF2-40B4-BE49-F238E27FC236}">
                    <a16:creationId xmlns:a16="http://schemas.microsoft.com/office/drawing/2014/main" id="{55FCF349-0B85-F5B6-AD8B-083F3D8F66BC}"/>
                  </a:ext>
                </a:extLst>
              </p14:cNvPr>
              <p14:cNvContentPartPr/>
              <p14:nvPr/>
            </p14:nvContentPartPr>
            <p14:xfrm>
              <a:off x="7713878" y="4064145"/>
              <a:ext cx="221040" cy="348840"/>
            </p14:xfrm>
          </p:contentPart>
        </mc:Choice>
        <mc:Fallback xmlns="">
          <p:pic>
            <p:nvPicPr>
              <p:cNvPr id="242" name="Ink 241">
                <a:extLst>
                  <a:ext uri="{FF2B5EF4-FFF2-40B4-BE49-F238E27FC236}">
                    <a16:creationId xmlns:a16="http://schemas.microsoft.com/office/drawing/2014/main" id="{55FCF349-0B85-F5B6-AD8B-083F3D8F66BC}"/>
                  </a:ext>
                </a:extLst>
              </p:cNvPr>
              <p:cNvPicPr/>
              <p:nvPr/>
            </p:nvPicPr>
            <p:blipFill>
              <a:blip r:embed="rId354"/>
              <a:stretch>
                <a:fillRect/>
              </a:stretch>
            </p:blipFill>
            <p:spPr>
              <a:xfrm>
                <a:off x="7706318" y="4056585"/>
                <a:ext cx="2361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3" name="Ink 242">
                <a:extLst>
                  <a:ext uri="{FF2B5EF4-FFF2-40B4-BE49-F238E27FC236}">
                    <a16:creationId xmlns:a16="http://schemas.microsoft.com/office/drawing/2014/main" id="{9670679D-22D5-C6A7-5F3D-0AAD1B54259D}"/>
                  </a:ext>
                </a:extLst>
              </p14:cNvPr>
              <p14:cNvContentPartPr/>
              <p14:nvPr/>
            </p14:nvContentPartPr>
            <p14:xfrm>
              <a:off x="7956878" y="3814665"/>
              <a:ext cx="226440" cy="848520"/>
            </p14:xfrm>
          </p:contentPart>
        </mc:Choice>
        <mc:Fallback xmlns="">
          <p:pic>
            <p:nvPicPr>
              <p:cNvPr id="243" name="Ink 242">
                <a:extLst>
                  <a:ext uri="{FF2B5EF4-FFF2-40B4-BE49-F238E27FC236}">
                    <a16:creationId xmlns:a16="http://schemas.microsoft.com/office/drawing/2014/main" id="{9670679D-22D5-C6A7-5F3D-0AAD1B54259D}"/>
                  </a:ext>
                </a:extLst>
              </p:cNvPr>
              <p:cNvPicPr/>
              <p:nvPr/>
            </p:nvPicPr>
            <p:blipFill>
              <a:blip r:embed="rId356"/>
              <a:stretch>
                <a:fillRect/>
              </a:stretch>
            </p:blipFill>
            <p:spPr>
              <a:xfrm>
                <a:off x="7949318" y="3807105"/>
                <a:ext cx="241560" cy="8636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57" name="Ink 256">
                <a:extLst>
                  <a:ext uri="{FF2B5EF4-FFF2-40B4-BE49-F238E27FC236}">
                    <a16:creationId xmlns:a16="http://schemas.microsoft.com/office/drawing/2014/main" id="{D0B7CAAC-629D-E1FA-2BAF-CD1236F5F679}"/>
                  </a:ext>
                </a:extLst>
              </p14:cNvPr>
              <p14:cNvContentPartPr/>
              <p14:nvPr/>
            </p14:nvContentPartPr>
            <p14:xfrm>
              <a:off x="5722358" y="3695145"/>
              <a:ext cx="1927440" cy="294840"/>
            </p14:xfrm>
          </p:contentPart>
        </mc:Choice>
        <mc:Fallback xmlns="">
          <p:pic>
            <p:nvPicPr>
              <p:cNvPr id="257" name="Ink 256">
                <a:extLst>
                  <a:ext uri="{FF2B5EF4-FFF2-40B4-BE49-F238E27FC236}">
                    <a16:creationId xmlns:a16="http://schemas.microsoft.com/office/drawing/2014/main" id="{D0B7CAAC-629D-E1FA-2BAF-CD1236F5F679}"/>
                  </a:ext>
                </a:extLst>
              </p:cNvPr>
              <p:cNvPicPr/>
              <p:nvPr/>
            </p:nvPicPr>
            <p:blipFill>
              <a:blip r:embed="rId358"/>
              <a:stretch>
                <a:fillRect/>
              </a:stretch>
            </p:blipFill>
            <p:spPr>
              <a:xfrm>
                <a:off x="5714798" y="3687945"/>
                <a:ext cx="19422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8" name="Ink 257">
                <a:extLst>
                  <a:ext uri="{FF2B5EF4-FFF2-40B4-BE49-F238E27FC236}">
                    <a16:creationId xmlns:a16="http://schemas.microsoft.com/office/drawing/2014/main" id="{D7A6B224-28B4-1350-FFC3-2F1C8FA302F5}"/>
                  </a:ext>
                </a:extLst>
              </p14:cNvPr>
              <p14:cNvContentPartPr/>
              <p14:nvPr/>
            </p14:nvContentPartPr>
            <p14:xfrm>
              <a:off x="7770038" y="3473385"/>
              <a:ext cx="180360" cy="265680"/>
            </p14:xfrm>
          </p:contentPart>
        </mc:Choice>
        <mc:Fallback xmlns="">
          <p:pic>
            <p:nvPicPr>
              <p:cNvPr id="258" name="Ink 257">
                <a:extLst>
                  <a:ext uri="{FF2B5EF4-FFF2-40B4-BE49-F238E27FC236}">
                    <a16:creationId xmlns:a16="http://schemas.microsoft.com/office/drawing/2014/main" id="{D7A6B224-28B4-1350-FFC3-2F1C8FA302F5}"/>
                  </a:ext>
                </a:extLst>
              </p:cNvPr>
              <p:cNvPicPr/>
              <p:nvPr/>
            </p:nvPicPr>
            <p:blipFill>
              <a:blip r:embed="rId360"/>
              <a:stretch>
                <a:fillRect/>
              </a:stretch>
            </p:blipFill>
            <p:spPr>
              <a:xfrm>
                <a:off x="7762478" y="3465825"/>
                <a:ext cx="195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9" name="Ink 258">
                <a:extLst>
                  <a:ext uri="{FF2B5EF4-FFF2-40B4-BE49-F238E27FC236}">
                    <a16:creationId xmlns:a16="http://schemas.microsoft.com/office/drawing/2014/main" id="{41C4B317-D5C8-5CE1-9460-D3D761B12CA5}"/>
                  </a:ext>
                </a:extLst>
              </p14:cNvPr>
              <p14:cNvContentPartPr/>
              <p14:nvPr/>
            </p14:nvContentPartPr>
            <p14:xfrm>
              <a:off x="7801358" y="3514785"/>
              <a:ext cx="83880" cy="35280"/>
            </p14:xfrm>
          </p:contentPart>
        </mc:Choice>
        <mc:Fallback xmlns="">
          <p:pic>
            <p:nvPicPr>
              <p:cNvPr id="259" name="Ink 258">
                <a:extLst>
                  <a:ext uri="{FF2B5EF4-FFF2-40B4-BE49-F238E27FC236}">
                    <a16:creationId xmlns:a16="http://schemas.microsoft.com/office/drawing/2014/main" id="{41C4B317-D5C8-5CE1-9460-D3D761B12CA5}"/>
                  </a:ext>
                </a:extLst>
              </p:cNvPr>
              <p:cNvPicPr/>
              <p:nvPr/>
            </p:nvPicPr>
            <p:blipFill>
              <a:blip r:embed="rId362"/>
              <a:stretch>
                <a:fillRect/>
              </a:stretch>
            </p:blipFill>
            <p:spPr>
              <a:xfrm>
                <a:off x="7794158" y="3507225"/>
                <a:ext cx="99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0" name="Ink 259">
                <a:extLst>
                  <a:ext uri="{FF2B5EF4-FFF2-40B4-BE49-F238E27FC236}">
                    <a16:creationId xmlns:a16="http://schemas.microsoft.com/office/drawing/2014/main" id="{256A17BE-C31A-079F-2A32-B703953B55C7}"/>
                  </a:ext>
                </a:extLst>
              </p14:cNvPr>
              <p14:cNvContentPartPr/>
              <p14:nvPr/>
            </p14:nvContentPartPr>
            <p14:xfrm>
              <a:off x="8008718" y="3447105"/>
              <a:ext cx="167400" cy="168480"/>
            </p14:xfrm>
          </p:contentPart>
        </mc:Choice>
        <mc:Fallback xmlns="">
          <p:pic>
            <p:nvPicPr>
              <p:cNvPr id="260" name="Ink 259">
                <a:extLst>
                  <a:ext uri="{FF2B5EF4-FFF2-40B4-BE49-F238E27FC236}">
                    <a16:creationId xmlns:a16="http://schemas.microsoft.com/office/drawing/2014/main" id="{256A17BE-C31A-079F-2A32-B703953B55C7}"/>
                  </a:ext>
                </a:extLst>
              </p:cNvPr>
              <p:cNvPicPr/>
              <p:nvPr/>
            </p:nvPicPr>
            <p:blipFill>
              <a:blip r:embed="rId364"/>
              <a:stretch>
                <a:fillRect/>
              </a:stretch>
            </p:blipFill>
            <p:spPr>
              <a:xfrm>
                <a:off x="8001158" y="3439545"/>
                <a:ext cx="182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1" name="Ink 260">
                <a:extLst>
                  <a:ext uri="{FF2B5EF4-FFF2-40B4-BE49-F238E27FC236}">
                    <a16:creationId xmlns:a16="http://schemas.microsoft.com/office/drawing/2014/main" id="{FAFFCFAC-CE4A-1C09-6EFC-9EB6F9370C33}"/>
                  </a:ext>
                </a:extLst>
              </p14:cNvPr>
              <p14:cNvContentPartPr/>
              <p14:nvPr/>
            </p14:nvContentPartPr>
            <p14:xfrm>
              <a:off x="8148038" y="3350985"/>
              <a:ext cx="144000" cy="380520"/>
            </p14:xfrm>
          </p:contentPart>
        </mc:Choice>
        <mc:Fallback xmlns="">
          <p:pic>
            <p:nvPicPr>
              <p:cNvPr id="261" name="Ink 260">
                <a:extLst>
                  <a:ext uri="{FF2B5EF4-FFF2-40B4-BE49-F238E27FC236}">
                    <a16:creationId xmlns:a16="http://schemas.microsoft.com/office/drawing/2014/main" id="{FAFFCFAC-CE4A-1C09-6EFC-9EB6F9370C33}"/>
                  </a:ext>
                </a:extLst>
              </p:cNvPr>
              <p:cNvPicPr/>
              <p:nvPr/>
            </p:nvPicPr>
            <p:blipFill>
              <a:blip r:embed="rId366"/>
              <a:stretch>
                <a:fillRect/>
              </a:stretch>
            </p:blipFill>
            <p:spPr>
              <a:xfrm>
                <a:off x="8140478" y="3343425"/>
                <a:ext cx="1591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2" name="Ink 261">
                <a:extLst>
                  <a:ext uri="{FF2B5EF4-FFF2-40B4-BE49-F238E27FC236}">
                    <a16:creationId xmlns:a16="http://schemas.microsoft.com/office/drawing/2014/main" id="{16F7D671-6846-51C4-0152-8A429B1A4E7D}"/>
                  </a:ext>
                </a:extLst>
              </p14:cNvPr>
              <p14:cNvContentPartPr/>
              <p14:nvPr/>
            </p14:nvContentPartPr>
            <p14:xfrm>
              <a:off x="8051918" y="3415425"/>
              <a:ext cx="21600" cy="53280"/>
            </p14:xfrm>
          </p:contentPart>
        </mc:Choice>
        <mc:Fallback xmlns="">
          <p:pic>
            <p:nvPicPr>
              <p:cNvPr id="262" name="Ink 261">
                <a:extLst>
                  <a:ext uri="{FF2B5EF4-FFF2-40B4-BE49-F238E27FC236}">
                    <a16:creationId xmlns:a16="http://schemas.microsoft.com/office/drawing/2014/main" id="{16F7D671-6846-51C4-0152-8A429B1A4E7D}"/>
                  </a:ext>
                </a:extLst>
              </p:cNvPr>
              <p:cNvPicPr/>
              <p:nvPr/>
            </p:nvPicPr>
            <p:blipFill>
              <a:blip r:embed="rId368"/>
              <a:stretch>
                <a:fillRect/>
              </a:stretch>
            </p:blipFill>
            <p:spPr>
              <a:xfrm>
                <a:off x="8044358" y="3407865"/>
                <a:ext cx="36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3" name="Ink 262">
                <a:extLst>
                  <a:ext uri="{FF2B5EF4-FFF2-40B4-BE49-F238E27FC236}">
                    <a16:creationId xmlns:a16="http://schemas.microsoft.com/office/drawing/2014/main" id="{9447056F-6732-F5CB-11B8-66AB6CE18795}"/>
                  </a:ext>
                </a:extLst>
              </p14:cNvPr>
              <p14:cNvContentPartPr/>
              <p14:nvPr/>
            </p14:nvContentPartPr>
            <p14:xfrm>
              <a:off x="8452238" y="3456465"/>
              <a:ext cx="4680" cy="30960"/>
            </p14:xfrm>
          </p:contentPart>
        </mc:Choice>
        <mc:Fallback xmlns="">
          <p:pic>
            <p:nvPicPr>
              <p:cNvPr id="263" name="Ink 262">
                <a:extLst>
                  <a:ext uri="{FF2B5EF4-FFF2-40B4-BE49-F238E27FC236}">
                    <a16:creationId xmlns:a16="http://schemas.microsoft.com/office/drawing/2014/main" id="{9447056F-6732-F5CB-11B8-66AB6CE18795}"/>
                  </a:ext>
                </a:extLst>
              </p:cNvPr>
              <p:cNvPicPr/>
              <p:nvPr/>
            </p:nvPicPr>
            <p:blipFill>
              <a:blip r:embed="rId370"/>
              <a:stretch>
                <a:fillRect/>
              </a:stretch>
            </p:blipFill>
            <p:spPr>
              <a:xfrm>
                <a:off x="8444678" y="3448905"/>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02" name="Ink 301">
                <a:extLst>
                  <a:ext uri="{FF2B5EF4-FFF2-40B4-BE49-F238E27FC236}">
                    <a16:creationId xmlns:a16="http://schemas.microsoft.com/office/drawing/2014/main" id="{DA199AD1-9AE7-0B96-5610-F08315FFCCA6}"/>
                  </a:ext>
                </a:extLst>
              </p14:cNvPr>
              <p14:cNvContentPartPr/>
              <p14:nvPr/>
            </p14:nvContentPartPr>
            <p14:xfrm>
              <a:off x="5213318" y="1178745"/>
              <a:ext cx="367560" cy="2028600"/>
            </p14:xfrm>
          </p:contentPart>
        </mc:Choice>
        <mc:Fallback xmlns="">
          <p:pic>
            <p:nvPicPr>
              <p:cNvPr id="302" name="Ink 301">
                <a:extLst>
                  <a:ext uri="{FF2B5EF4-FFF2-40B4-BE49-F238E27FC236}">
                    <a16:creationId xmlns:a16="http://schemas.microsoft.com/office/drawing/2014/main" id="{DA199AD1-9AE7-0B96-5610-F08315FFCCA6}"/>
                  </a:ext>
                </a:extLst>
              </p:cNvPr>
              <p:cNvPicPr/>
              <p:nvPr/>
            </p:nvPicPr>
            <p:blipFill>
              <a:blip r:embed="rId372"/>
              <a:stretch>
                <a:fillRect/>
              </a:stretch>
            </p:blipFill>
            <p:spPr>
              <a:xfrm>
                <a:off x="5205758" y="1171185"/>
                <a:ext cx="382680" cy="20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04" name="Ink 303">
                <a:extLst>
                  <a:ext uri="{FF2B5EF4-FFF2-40B4-BE49-F238E27FC236}">
                    <a16:creationId xmlns:a16="http://schemas.microsoft.com/office/drawing/2014/main" id="{AB7F7CC6-47EB-5BBD-B016-95FA434FE27C}"/>
                  </a:ext>
                </a:extLst>
              </p14:cNvPr>
              <p14:cNvContentPartPr/>
              <p14:nvPr/>
            </p14:nvContentPartPr>
            <p14:xfrm>
              <a:off x="4412678" y="4675785"/>
              <a:ext cx="257040" cy="207360"/>
            </p14:xfrm>
          </p:contentPart>
        </mc:Choice>
        <mc:Fallback xmlns="">
          <p:pic>
            <p:nvPicPr>
              <p:cNvPr id="304" name="Ink 303">
                <a:extLst>
                  <a:ext uri="{FF2B5EF4-FFF2-40B4-BE49-F238E27FC236}">
                    <a16:creationId xmlns:a16="http://schemas.microsoft.com/office/drawing/2014/main" id="{AB7F7CC6-47EB-5BBD-B016-95FA434FE27C}"/>
                  </a:ext>
                </a:extLst>
              </p:cNvPr>
              <p:cNvPicPr/>
              <p:nvPr/>
            </p:nvPicPr>
            <p:blipFill>
              <a:blip r:embed="rId374"/>
              <a:stretch>
                <a:fillRect/>
              </a:stretch>
            </p:blipFill>
            <p:spPr>
              <a:xfrm>
                <a:off x="4405118" y="4668225"/>
                <a:ext cx="272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05" name="Ink 304">
                <a:extLst>
                  <a:ext uri="{FF2B5EF4-FFF2-40B4-BE49-F238E27FC236}">
                    <a16:creationId xmlns:a16="http://schemas.microsoft.com/office/drawing/2014/main" id="{E81DA0AF-B20F-5C82-4AF9-00F6CEE506F4}"/>
                  </a:ext>
                </a:extLst>
              </p14:cNvPr>
              <p14:cNvContentPartPr/>
              <p14:nvPr/>
            </p14:nvContentPartPr>
            <p14:xfrm>
              <a:off x="4779158" y="4551945"/>
              <a:ext cx="160920" cy="312120"/>
            </p14:xfrm>
          </p:contentPart>
        </mc:Choice>
        <mc:Fallback xmlns="">
          <p:pic>
            <p:nvPicPr>
              <p:cNvPr id="305" name="Ink 304">
                <a:extLst>
                  <a:ext uri="{FF2B5EF4-FFF2-40B4-BE49-F238E27FC236}">
                    <a16:creationId xmlns:a16="http://schemas.microsoft.com/office/drawing/2014/main" id="{E81DA0AF-B20F-5C82-4AF9-00F6CEE506F4}"/>
                  </a:ext>
                </a:extLst>
              </p:cNvPr>
              <p:cNvPicPr/>
              <p:nvPr/>
            </p:nvPicPr>
            <p:blipFill>
              <a:blip r:embed="rId376"/>
              <a:stretch>
                <a:fillRect/>
              </a:stretch>
            </p:blipFill>
            <p:spPr>
              <a:xfrm>
                <a:off x="4771598" y="4544385"/>
                <a:ext cx="1760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06" name="Ink 305">
                <a:extLst>
                  <a:ext uri="{FF2B5EF4-FFF2-40B4-BE49-F238E27FC236}">
                    <a16:creationId xmlns:a16="http://schemas.microsoft.com/office/drawing/2014/main" id="{2BD9895C-BCDA-6288-5DC2-457F950E22B7}"/>
                  </a:ext>
                </a:extLst>
              </p14:cNvPr>
              <p14:cNvContentPartPr/>
              <p14:nvPr/>
            </p14:nvContentPartPr>
            <p14:xfrm>
              <a:off x="5073998" y="4528545"/>
              <a:ext cx="121680" cy="250200"/>
            </p14:xfrm>
          </p:contentPart>
        </mc:Choice>
        <mc:Fallback xmlns="">
          <p:pic>
            <p:nvPicPr>
              <p:cNvPr id="306" name="Ink 305">
                <a:extLst>
                  <a:ext uri="{FF2B5EF4-FFF2-40B4-BE49-F238E27FC236}">
                    <a16:creationId xmlns:a16="http://schemas.microsoft.com/office/drawing/2014/main" id="{2BD9895C-BCDA-6288-5DC2-457F950E22B7}"/>
                  </a:ext>
                </a:extLst>
              </p:cNvPr>
              <p:cNvPicPr/>
              <p:nvPr/>
            </p:nvPicPr>
            <p:blipFill>
              <a:blip r:embed="rId378"/>
              <a:stretch>
                <a:fillRect/>
              </a:stretch>
            </p:blipFill>
            <p:spPr>
              <a:xfrm>
                <a:off x="5066438" y="4520985"/>
                <a:ext cx="136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07" name="Ink 306">
                <a:extLst>
                  <a:ext uri="{FF2B5EF4-FFF2-40B4-BE49-F238E27FC236}">
                    <a16:creationId xmlns:a16="http://schemas.microsoft.com/office/drawing/2014/main" id="{B00FF1A2-0D61-4BAA-D74F-ED3B97F781AB}"/>
                  </a:ext>
                </a:extLst>
              </p14:cNvPr>
              <p14:cNvContentPartPr/>
              <p14:nvPr/>
            </p14:nvContentPartPr>
            <p14:xfrm>
              <a:off x="5376038" y="4391385"/>
              <a:ext cx="185400" cy="338400"/>
            </p14:xfrm>
          </p:contentPart>
        </mc:Choice>
        <mc:Fallback xmlns="">
          <p:pic>
            <p:nvPicPr>
              <p:cNvPr id="307" name="Ink 306">
                <a:extLst>
                  <a:ext uri="{FF2B5EF4-FFF2-40B4-BE49-F238E27FC236}">
                    <a16:creationId xmlns:a16="http://schemas.microsoft.com/office/drawing/2014/main" id="{B00FF1A2-0D61-4BAA-D74F-ED3B97F781AB}"/>
                  </a:ext>
                </a:extLst>
              </p:cNvPr>
              <p:cNvPicPr/>
              <p:nvPr/>
            </p:nvPicPr>
            <p:blipFill>
              <a:blip r:embed="rId380"/>
              <a:stretch>
                <a:fillRect/>
              </a:stretch>
            </p:blipFill>
            <p:spPr>
              <a:xfrm>
                <a:off x="5368478" y="4383825"/>
                <a:ext cx="2001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08" name="Ink 307">
                <a:extLst>
                  <a:ext uri="{FF2B5EF4-FFF2-40B4-BE49-F238E27FC236}">
                    <a16:creationId xmlns:a16="http://schemas.microsoft.com/office/drawing/2014/main" id="{A177ACD6-A878-949B-5756-8F8EACC1E1FF}"/>
                  </a:ext>
                </a:extLst>
              </p14:cNvPr>
              <p14:cNvContentPartPr/>
              <p14:nvPr/>
            </p14:nvContentPartPr>
            <p14:xfrm>
              <a:off x="5345078" y="4527465"/>
              <a:ext cx="16560" cy="15480"/>
            </p14:xfrm>
          </p:contentPart>
        </mc:Choice>
        <mc:Fallback xmlns="">
          <p:pic>
            <p:nvPicPr>
              <p:cNvPr id="308" name="Ink 307">
                <a:extLst>
                  <a:ext uri="{FF2B5EF4-FFF2-40B4-BE49-F238E27FC236}">
                    <a16:creationId xmlns:a16="http://schemas.microsoft.com/office/drawing/2014/main" id="{A177ACD6-A878-949B-5756-8F8EACC1E1FF}"/>
                  </a:ext>
                </a:extLst>
              </p:cNvPr>
              <p:cNvPicPr/>
              <p:nvPr/>
            </p:nvPicPr>
            <p:blipFill>
              <a:blip r:embed="rId382"/>
              <a:stretch>
                <a:fillRect/>
              </a:stretch>
            </p:blipFill>
            <p:spPr>
              <a:xfrm>
                <a:off x="5337518" y="4519905"/>
                <a:ext cx="31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09" name="Ink 308">
                <a:extLst>
                  <a:ext uri="{FF2B5EF4-FFF2-40B4-BE49-F238E27FC236}">
                    <a16:creationId xmlns:a16="http://schemas.microsoft.com/office/drawing/2014/main" id="{562ECC42-BA9B-5A1C-4EF2-A88AE8141185}"/>
                  </a:ext>
                </a:extLst>
              </p14:cNvPr>
              <p14:cNvContentPartPr/>
              <p14:nvPr/>
            </p14:nvContentPartPr>
            <p14:xfrm>
              <a:off x="5596718" y="4525665"/>
              <a:ext cx="11880" cy="4680"/>
            </p14:xfrm>
          </p:contentPart>
        </mc:Choice>
        <mc:Fallback xmlns="">
          <p:pic>
            <p:nvPicPr>
              <p:cNvPr id="309" name="Ink 308">
                <a:extLst>
                  <a:ext uri="{FF2B5EF4-FFF2-40B4-BE49-F238E27FC236}">
                    <a16:creationId xmlns:a16="http://schemas.microsoft.com/office/drawing/2014/main" id="{562ECC42-BA9B-5A1C-4EF2-A88AE8141185}"/>
                  </a:ext>
                </a:extLst>
              </p:cNvPr>
              <p:cNvPicPr/>
              <p:nvPr/>
            </p:nvPicPr>
            <p:blipFill>
              <a:blip r:embed="rId384"/>
              <a:stretch>
                <a:fillRect/>
              </a:stretch>
            </p:blipFill>
            <p:spPr>
              <a:xfrm>
                <a:off x="5589158" y="4518105"/>
                <a:ext cx="27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11" name="Ink 310">
                <a:extLst>
                  <a:ext uri="{FF2B5EF4-FFF2-40B4-BE49-F238E27FC236}">
                    <a16:creationId xmlns:a16="http://schemas.microsoft.com/office/drawing/2014/main" id="{645E948E-8673-B3C9-A24A-FB203DA119F6}"/>
                  </a:ext>
                </a:extLst>
              </p14:cNvPr>
              <p14:cNvContentPartPr/>
              <p14:nvPr/>
            </p14:nvContentPartPr>
            <p14:xfrm>
              <a:off x="4004798" y="4558425"/>
              <a:ext cx="47880" cy="15120"/>
            </p14:xfrm>
          </p:contentPart>
        </mc:Choice>
        <mc:Fallback xmlns="">
          <p:pic>
            <p:nvPicPr>
              <p:cNvPr id="311" name="Ink 310">
                <a:extLst>
                  <a:ext uri="{FF2B5EF4-FFF2-40B4-BE49-F238E27FC236}">
                    <a16:creationId xmlns:a16="http://schemas.microsoft.com/office/drawing/2014/main" id="{645E948E-8673-B3C9-A24A-FB203DA119F6}"/>
                  </a:ext>
                </a:extLst>
              </p:cNvPr>
              <p:cNvPicPr/>
              <p:nvPr/>
            </p:nvPicPr>
            <p:blipFill>
              <a:blip r:embed="rId386"/>
              <a:stretch>
                <a:fillRect/>
              </a:stretch>
            </p:blipFill>
            <p:spPr>
              <a:xfrm>
                <a:off x="3997238" y="4550865"/>
                <a:ext cx="63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12" name="Ink 311">
                <a:extLst>
                  <a:ext uri="{FF2B5EF4-FFF2-40B4-BE49-F238E27FC236}">
                    <a16:creationId xmlns:a16="http://schemas.microsoft.com/office/drawing/2014/main" id="{CC492CE0-94C2-B481-F934-8B35984A6178}"/>
                  </a:ext>
                </a:extLst>
              </p14:cNvPr>
              <p14:cNvContentPartPr/>
              <p14:nvPr/>
            </p14:nvContentPartPr>
            <p14:xfrm>
              <a:off x="4281638" y="4562745"/>
              <a:ext cx="22680" cy="50040"/>
            </p14:xfrm>
          </p:contentPart>
        </mc:Choice>
        <mc:Fallback xmlns="">
          <p:pic>
            <p:nvPicPr>
              <p:cNvPr id="312" name="Ink 311">
                <a:extLst>
                  <a:ext uri="{FF2B5EF4-FFF2-40B4-BE49-F238E27FC236}">
                    <a16:creationId xmlns:a16="http://schemas.microsoft.com/office/drawing/2014/main" id="{CC492CE0-94C2-B481-F934-8B35984A6178}"/>
                  </a:ext>
                </a:extLst>
              </p:cNvPr>
              <p:cNvPicPr/>
              <p:nvPr/>
            </p:nvPicPr>
            <p:blipFill>
              <a:blip r:embed="rId388"/>
              <a:stretch>
                <a:fillRect/>
              </a:stretch>
            </p:blipFill>
            <p:spPr>
              <a:xfrm>
                <a:off x="4274078" y="4555185"/>
                <a:ext cx="37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14" name="Ink 313">
                <a:extLst>
                  <a:ext uri="{FF2B5EF4-FFF2-40B4-BE49-F238E27FC236}">
                    <a16:creationId xmlns:a16="http://schemas.microsoft.com/office/drawing/2014/main" id="{D026444A-ACE2-283D-E5AC-0CEFDC9C4CFF}"/>
                  </a:ext>
                </a:extLst>
              </p14:cNvPr>
              <p14:cNvContentPartPr/>
              <p14:nvPr/>
            </p14:nvContentPartPr>
            <p14:xfrm>
              <a:off x="4239158" y="5287425"/>
              <a:ext cx="150480" cy="47880"/>
            </p14:xfrm>
          </p:contentPart>
        </mc:Choice>
        <mc:Fallback xmlns="">
          <p:pic>
            <p:nvPicPr>
              <p:cNvPr id="314" name="Ink 313">
                <a:extLst>
                  <a:ext uri="{FF2B5EF4-FFF2-40B4-BE49-F238E27FC236}">
                    <a16:creationId xmlns:a16="http://schemas.microsoft.com/office/drawing/2014/main" id="{D026444A-ACE2-283D-E5AC-0CEFDC9C4CFF}"/>
                  </a:ext>
                </a:extLst>
              </p:cNvPr>
              <p:cNvPicPr/>
              <p:nvPr/>
            </p:nvPicPr>
            <p:blipFill>
              <a:blip r:embed="rId390"/>
              <a:stretch>
                <a:fillRect/>
              </a:stretch>
            </p:blipFill>
            <p:spPr>
              <a:xfrm>
                <a:off x="4231598" y="5279865"/>
                <a:ext cx="165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15" name="Ink 314">
                <a:extLst>
                  <a:ext uri="{FF2B5EF4-FFF2-40B4-BE49-F238E27FC236}">
                    <a16:creationId xmlns:a16="http://schemas.microsoft.com/office/drawing/2014/main" id="{D86ADE3F-F6B2-E7CF-7ECB-4646F596347C}"/>
                  </a:ext>
                </a:extLst>
              </p14:cNvPr>
              <p14:cNvContentPartPr/>
              <p14:nvPr/>
            </p14:nvContentPartPr>
            <p14:xfrm>
              <a:off x="4281638" y="5379225"/>
              <a:ext cx="193680" cy="139680"/>
            </p14:xfrm>
          </p:contentPart>
        </mc:Choice>
        <mc:Fallback xmlns="">
          <p:pic>
            <p:nvPicPr>
              <p:cNvPr id="315" name="Ink 314">
                <a:extLst>
                  <a:ext uri="{FF2B5EF4-FFF2-40B4-BE49-F238E27FC236}">
                    <a16:creationId xmlns:a16="http://schemas.microsoft.com/office/drawing/2014/main" id="{D86ADE3F-F6B2-E7CF-7ECB-4646F596347C}"/>
                  </a:ext>
                </a:extLst>
              </p:cNvPr>
              <p:cNvPicPr/>
              <p:nvPr/>
            </p:nvPicPr>
            <p:blipFill>
              <a:blip r:embed="rId392"/>
              <a:stretch>
                <a:fillRect/>
              </a:stretch>
            </p:blipFill>
            <p:spPr>
              <a:xfrm>
                <a:off x="4274078" y="5371665"/>
                <a:ext cx="208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16" name="Ink 315">
                <a:extLst>
                  <a:ext uri="{FF2B5EF4-FFF2-40B4-BE49-F238E27FC236}">
                    <a16:creationId xmlns:a16="http://schemas.microsoft.com/office/drawing/2014/main" id="{330A7296-501A-3E18-C8E1-583A558397AD}"/>
                  </a:ext>
                </a:extLst>
              </p14:cNvPr>
              <p14:cNvContentPartPr/>
              <p14:nvPr/>
            </p14:nvContentPartPr>
            <p14:xfrm>
              <a:off x="4666118" y="5136225"/>
              <a:ext cx="171720" cy="428040"/>
            </p14:xfrm>
          </p:contentPart>
        </mc:Choice>
        <mc:Fallback xmlns="">
          <p:pic>
            <p:nvPicPr>
              <p:cNvPr id="316" name="Ink 315">
                <a:extLst>
                  <a:ext uri="{FF2B5EF4-FFF2-40B4-BE49-F238E27FC236}">
                    <a16:creationId xmlns:a16="http://schemas.microsoft.com/office/drawing/2014/main" id="{330A7296-501A-3E18-C8E1-583A558397AD}"/>
                  </a:ext>
                </a:extLst>
              </p:cNvPr>
              <p:cNvPicPr/>
              <p:nvPr/>
            </p:nvPicPr>
            <p:blipFill>
              <a:blip r:embed="rId394"/>
              <a:stretch>
                <a:fillRect/>
              </a:stretch>
            </p:blipFill>
            <p:spPr>
              <a:xfrm>
                <a:off x="4658558" y="5128665"/>
                <a:ext cx="18684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17" name="Ink 316">
                <a:extLst>
                  <a:ext uri="{FF2B5EF4-FFF2-40B4-BE49-F238E27FC236}">
                    <a16:creationId xmlns:a16="http://schemas.microsoft.com/office/drawing/2014/main" id="{829251F1-5141-8CC4-0F8D-43BB5A3C4474}"/>
                  </a:ext>
                </a:extLst>
              </p14:cNvPr>
              <p14:cNvContentPartPr/>
              <p14:nvPr/>
            </p14:nvContentPartPr>
            <p14:xfrm>
              <a:off x="4970318" y="5171145"/>
              <a:ext cx="236880" cy="352080"/>
            </p14:xfrm>
          </p:contentPart>
        </mc:Choice>
        <mc:Fallback xmlns="">
          <p:pic>
            <p:nvPicPr>
              <p:cNvPr id="317" name="Ink 316">
                <a:extLst>
                  <a:ext uri="{FF2B5EF4-FFF2-40B4-BE49-F238E27FC236}">
                    <a16:creationId xmlns:a16="http://schemas.microsoft.com/office/drawing/2014/main" id="{829251F1-5141-8CC4-0F8D-43BB5A3C4474}"/>
                  </a:ext>
                </a:extLst>
              </p:cNvPr>
              <p:cNvPicPr/>
              <p:nvPr/>
            </p:nvPicPr>
            <p:blipFill>
              <a:blip r:embed="rId396"/>
              <a:stretch>
                <a:fillRect/>
              </a:stretch>
            </p:blipFill>
            <p:spPr>
              <a:xfrm>
                <a:off x="4962758" y="5163585"/>
                <a:ext cx="2520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18" name="Ink 317">
                <a:extLst>
                  <a:ext uri="{FF2B5EF4-FFF2-40B4-BE49-F238E27FC236}">
                    <a16:creationId xmlns:a16="http://schemas.microsoft.com/office/drawing/2014/main" id="{D13918BD-703F-1EA0-BB50-46232CB1E35E}"/>
                  </a:ext>
                </a:extLst>
              </p14:cNvPr>
              <p14:cNvContentPartPr/>
              <p14:nvPr/>
            </p14:nvContentPartPr>
            <p14:xfrm>
              <a:off x="5432918" y="5137305"/>
              <a:ext cx="72360" cy="410400"/>
            </p14:xfrm>
          </p:contentPart>
        </mc:Choice>
        <mc:Fallback xmlns="">
          <p:pic>
            <p:nvPicPr>
              <p:cNvPr id="318" name="Ink 317">
                <a:extLst>
                  <a:ext uri="{FF2B5EF4-FFF2-40B4-BE49-F238E27FC236}">
                    <a16:creationId xmlns:a16="http://schemas.microsoft.com/office/drawing/2014/main" id="{D13918BD-703F-1EA0-BB50-46232CB1E35E}"/>
                  </a:ext>
                </a:extLst>
              </p:cNvPr>
              <p:cNvPicPr/>
              <p:nvPr/>
            </p:nvPicPr>
            <p:blipFill>
              <a:blip r:embed="rId398"/>
              <a:stretch>
                <a:fillRect/>
              </a:stretch>
            </p:blipFill>
            <p:spPr>
              <a:xfrm>
                <a:off x="5425358" y="5129745"/>
                <a:ext cx="874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19" name="Ink 318">
                <a:extLst>
                  <a:ext uri="{FF2B5EF4-FFF2-40B4-BE49-F238E27FC236}">
                    <a16:creationId xmlns:a16="http://schemas.microsoft.com/office/drawing/2014/main" id="{3DCF77EC-941C-73F0-93E8-0FD0BD60BFBF}"/>
                  </a:ext>
                </a:extLst>
              </p14:cNvPr>
              <p14:cNvContentPartPr/>
              <p14:nvPr/>
            </p14:nvContentPartPr>
            <p14:xfrm>
              <a:off x="5316998" y="5324145"/>
              <a:ext cx="24840" cy="25920"/>
            </p14:xfrm>
          </p:contentPart>
        </mc:Choice>
        <mc:Fallback xmlns="">
          <p:pic>
            <p:nvPicPr>
              <p:cNvPr id="319" name="Ink 318">
                <a:extLst>
                  <a:ext uri="{FF2B5EF4-FFF2-40B4-BE49-F238E27FC236}">
                    <a16:creationId xmlns:a16="http://schemas.microsoft.com/office/drawing/2014/main" id="{3DCF77EC-941C-73F0-93E8-0FD0BD60BFBF}"/>
                  </a:ext>
                </a:extLst>
              </p:cNvPr>
              <p:cNvPicPr/>
              <p:nvPr/>
            </p:nvPicPr>
            <p:blipFill>
              <a:blip r:embed="rId400"/>
              <a:stretch>
                <a:fillRect/>
              </a:stretch>
            </p:blipFill>
            <p:spPr>
              <a:xfrm>
                <a:off x="5309438" y="5316945"/>
                <a:ext cx="39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20" name="Ink 319">
                <a:extLst>
                  <a:ext uri="{FF2B5EF4-FFF2-40B4-BE49-F238E27FC236}">
                    <a16:creationId xmlns:a16="http://schemas.microsoft.com/office/drawing/2014/main" id="{6F024B1C-59F3-F621-67A3-FF2401D4A9AD}"/>
                  </a:ext>
                </a:extLst>
              </p14:cNvPr>
              <p14:cNvContentPartPr/>
              <p14:nvPr/>
            </p14:nvContentPartPr>
            <p14:xfrm>
              <a:off x="5708678" y="5302185"/>
              <a:ext cx="19440" cy="360"/>
            </p14:xfrm>
          </p:contentPart>
        </mc:Choice>
        <mc:Fallback xmlns="">
          <p:pic>
            <p:nvPicPr>
              <p:cNvPr id="320" name="Ink 319">
                <a:extLst>
                  <a:ext uri="{FF2B5EF4-FFF2-40B4-BE49-F238E27FC236}">
                    <a16:creationId xmlns:a16="http://schemas.microsoft.com/office/drawing/2014/main" id="{6F024B1C-59F3-F621-67A3-FF2401D4A9AD}"/>
                  </a:ext>
                </a:extLst>
              </p:cNvPr>
              <p:cNvPicPr/>
              <p:nvPr/>
            </p:nvPicPr>
            <p:blipFill>
              <a:blip r:embed="rId402"/>
              <a:stretch>
                <a:fillRect/>
              </a:stretch>
            </p:blipFill>
            <p:spPr>
              <a:xfrm>
                <a:off x="5701118" y="5294625"/>
                <a:ext cx="345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22" name="Ink 321">
                <a:extLst>
                  <a:ext uri="{FF2B5EF4-FFF2-40B4-BE49-F238E27FC236}">
                    <a16:creationId xmlns:a16="http://schemas.microsoft.com/office/drawing/2014/main" id="{EA867923-2DB8-E62B-A3B1-FAEFBA51BF30}"/>
                  </a:ext>
                </a:extLst>
              </p14:cNvPr>
              <p14:cNvContentPartPr/>
              <p14:nvPr/>
            </p14:nvContentPartPr>
            <p14:xfrm>
              <a:off x="6630998" y="5406225"/>
              <a:ext cx="28800" cy="306720"/>
            </p14:xfrm>
          </p:contentPart>
        </mc:Choice>
        <mc:Fallback xmlns="">
          <p:pic>
            <p:nvPicPr>
              <p:cNvPr id="322" name="Ink 321">
                <a:extLst>
                  <a:ext uri="{FF2B5EF4-FFF2-40B4-BE49-F238E27FC236}">
                    <a16:creationId xmlns:a16="http://schemas.microsoft.com/office/drawing/2014/main" id="{EA867923-2DB8-E62B-A3B1-FAEFBA51BF30}"/>
                  </a:ext>
                </a:extLst>
              </p:cNvPr>
              <p:cNvPicPr/>
              <p:nvPr/>
            </p:nvPicPr>
            <p:blipFill>
              <a:blip r:embed="rId404"/>
              <a:stretch>
                <a:fillRect/>
              </a:stretch>
            </p:blipFill>
            <p:spPr>
              <a:xfrm>
                <a:off x="6623438" y="5398665"/>
                <a:ext cx="439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23" name="Ink 322">
                <a:extLst>
                  <a:ext uri="{FF2B5EF4-FFF2-40B4-BE49-F238E27FC236}">
                    <a16:creationId xmlns:a16="http://schemas.microsoft.com/office/drawing/2014/main" id="{726729CA-036D-B21A-985B-59D9CE577EEC}"/>
                  </a:ext>
                </a:extLst>
              </p14:cNvPr>
              <p14:cNvContentPartPr/>
              <p14:nvPr/>
            </p14:nvContentPartPr>
            <p14:xfrm>
              <a:off x="6579158" y="5222265"/>
              <a:ext cx="141480" cy="210240"/>
            </p14:xfrm>
          </p:contentPart>
        </mc:Choice>
        <mc:Fallback xmlns="">
          <p:pic>
            <p:nvPicPr>
              <p:cNvPr id="323" name="Ink 322">
                <a:extLst>
                  <a:ext uri="{FF2B5EF4-FFF2-40B4-BE49-F238E27FC236}">
                    <a16:creationId xmlns:a16="http://schemas.microsoft.com/office/drawing/2014/main" id="{726729CA-036D-B21A-985B-59D9CE577EEC}"/>
                  </a:ext>
                </a:extLst>
              </p:cNvPr>
              <p:cNvPicPr/>
              <p:nvPr/>
            </p:nvPicPr>
            <p:blipFill>
              <a:blip r:embed="rId406"/>
              <a:stretch>
                <a:fillRect/>
              </a:stretch>
            </p:blipFill>
            <p:spPr>
              <a:xfrm>
                <a:off x="6571598" y="5214705"/>
                <a:ext cx="156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24" name="Ink 323">
                <a:extLst>
                  <a:ext uri="{FF2B5EF4-FFF2-40B4-BE49-F238E27FC236}">
                    <a16:creationId xmlns:a16="http://schemas.microsoft.com/office/drawing/2014/main" id="{11D3C50B-B0A9-65AA-9CF3-C11871E07CED}"/>
                  </a:ext>
                </a:extLst>
              </p14:cNvPr>
              <p14:cNvContentPartPr/>
              <p14:nvPr/>
            </p14:nvContentPartPr>
            <p14:xfrm>
              <a:off x="7004678" y="5062425"/>
              <a:ext cx="379800" cy="566280"/>
            </p14:xfrm>
          </p:contentPart>
        </mc:Choice>
        <mc:Fallback xmlns="">
          <p:pic>
            <p:nvPicPr>
              <p:cNvPr id="324" name="Ink 323">
                <a:extLst>
                  <a:ext uri="{FF2B5EF4-FFF2-40B4-BE49-F238E27FC236}">
                    <a16:creationId xmlns:a16="http://schemas.microsoft.com/office/drawing/2014/main" id="{11D3C50B-B0A9-65AA-9CF3-C11871E07CED}"/>
                  </a:ext>
                </a:extLst>
              </p:cNvPr>
              <p:cNvPicPr/>
              <p:nvPr/>
            </p:nvPicPr>
            <p:blipFill>
              <a:blip r:embed="rId408"/>
              <a:stretch>
                <a:fillRect/>
              </a:stretch>
            </p:blipFill>
            <p:spPr>
              <a:xfrm>
                <a:off x="6997118" y="5054865"/>
                <a:ext cx="39492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25" name="Ink 324">
                <a:extLst>
                  <a:ext uri="{FF2B5EF4-FFF2-40B4-BE49-F238E27FC236}">
                    <a16:creationId xmlns:a16="http://schemas.microsoft.com/office/drawing/2014/main" id="{2CD05239-6F57-D476-4A59-DED8549E3B0A}"/>
                  </a:ext>
                </a:extLst>
              </p14:cNvPr>
              <p14:cNvContentPartPr/>
              <p14:nvPr/>
            </p14:nvContentPartPr>
            <p14:xfrm>
              <a:off x="7263878" y="5193825"/>
              <a:ext cx="202320" cy="357120"/>
            </p14:xfrm>
          </p:contentPart>
        </mc:Choice>
        <mc:Fallback xmlns="">
          <p:pic>
            <p:nvPicPr>
              <p:cNvPr id="325" name="Ink 324">
                <a:extLst>
                  <a:ext uri="{FF2B5EF4-FFF2-40B4-BE49-F238E27FC236}">
                    <a16:creationId xmlns:a16="http://schemas.microsoft.com/office/drawing/2014/main" id="{2CD05239-6F57-D476-4A59-DED8549E3B0A}"/>
                  </a:ext>
                </a:extLst>
              </p:cNvPr>
              <p:cNvPicPr/>
              <p:nvPr/>
            </p:nvPicPr>
            <p:blipFill>
              <a:blip r:embed="rId410"/>
              <a:stretch>
                <a:fillRect/>
              </a:stretch>
            </p:blipFill>
            <p:spPr>
              <a:xfrm>
                <a:off x="7256318" y="5186265"/>
                <a:ext cx="2174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26" name="Ink 325">
                <a:extLst>
                  <a:ext uri="{FF2B5EF4-FFF2-40B4-BE49-F238E27FC236}">
                    <a16:creationId xmlns:a16="http://schemas.microsoft.com/office/drawing/2014/main" id="{C2885B4D-B7DC-9AF3-4ECC-ADAAB37492FA}"/>
                  </a:ext>
                </a:extLst>
              </p14:cNvPr>
              <p14:cNvContentPartPr/>
              <p14:nvPr/>
            </p14:nvContentPartPr>
            <p14:xfrm>
              <a:off x="7279718" y="5251425"/>
              <a:ext cx="276120" cy="140760"/>
            </p14:xfrm>
          </p:contentPart>
        </mc:Choice>
        <mc:Fallback xmlns="">
          <p:pic>
            <p:nvPicPr>
              <p:cNvPr id="326" name="Ink 325">
                <a:extLst>
                  <a:ext uri="{FF2B5EF4-FFF2-40B4-BE49-F238E27FC236}">
                    <a16:creationId xmlns:a16="http://schemas.microsoft.com/office/drawing/2014/main" id="{C2885B4D-B7DC-9AF3-4ECC-ADAAB37492FA}"/>
                  </a:ext>
                </a:extLst>
              </p:cNvPr>
              <p:cNvPicPr/>
              <p:nvPr/>
            </p:nvPicPr>
            <p:blipFill>
              <a:blip r:embed="rId412"/>
              <a:stretch>
                <a:fillRect/>
              </a:stretch>
            </p:blipFill>
            <p:spPr>
              <a:xfrm>
                <a:off x="7272158" y="5243865"/>
                <a:ext cx="291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27" name="Ink 326">
                <a:extLst>
                  <a:ext uri="{FF2B5EF4-FFF2-40B4-BE49-F238E27FC236}">
                    <a16:creationId xmlns:a16="http://schemas.microsoft.com/office/drawing/2014/main" id="{12E69E64-3C6A-328F-1B5D-C37830FA1785}"/>
                  </a:ext>
                </a:extLst>
              </p14:cNvPr>
              <p14:cNvContentPartPr/>
              <p14:nvPr/>
            </p14:nvContentPartPr>
            <p14:xfrm>
              <a:off x="7617758" y="5084385"/>
              <a:ext cx="223200" cy="275040"/>
            </p14:xfrm>
          </p:contentPart>
        </mc:Choice>
        <mc:Fallback xmlns="">
          <p:pic>
            <p:nvPicPr>
              <p:cNvPr id="327" name="Ink 326">
                <a:extLst>
                  <a:ext uri="{FF2B5EF4-FFF2-40B4-BE49-F238E27FC236}">
                    <a16:creationId xmlns:a16="http://schemas.microsoft.com/office/drawing/2014/main" id="{12E69E64-3C6A-328F-1B5D-C37830FA1785}"/>
                  </a:ext>
                </a:extLst>
              </p:cNvPr>
              <p:cNvPicPr/>
              <p:nvPr/>
            </p:nvPicPr>
            <p:blipFill>
              <a:blip r:embed="rId414"/>
              <a:stretch>
                <a:fillRect/>
              </a:stretch>
            </p:blipFill>
            <p:spPr>
              <a:xfrm>
                <a:off x="7610198" y="5076825"/>
                <a:ext cx="238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28" name="Ink 327">
                <a:extLst>
                  <a:ext uri="{FF2B5EF4-FFF2-40B4-BE49-F238E27FC236}">
                    <a16:creationId xmlns:a16="http://schemas.microsoft.com/office/drawing/2014/main" id="{E1CACFF8-C485-56B1-9991-5695B873AB2A}"/>
                  </a:ext>
                </a:extLst>
              </p14:cNvPr>
              <p14:cNvContentPartPr/>
              <p14:nvPr/>
            </p14:nvContentPartPr>
            <p14:xfrm>
              <a:off x="7725398" y="5379225"/>
              <a:ext cx="210600" cy="75240"/>
            </p14:xfrm>
          </p:contentPart>
        </mc:Choice>
        <mc:Fallback xmlns="">
          <p:pic>
            <p:nvPicPr>
              <p:cNvPr id="328" name="Ink 327">
                <a:extLst>
                  <a:ext uri="{FF2B5EF4-FFF2-40B4-BE49-F238E27FC236}">
                    <a16:creationId xmlns:a16="http://schemas.microsoft.com/office/drawing/2014/main" id="{E1CACFF8-C485-56B1-9991-5695B873AB2A}"/>
                  </a:ext>
                </a:extLst>
              </p:cNvPr>
              <p:cNvPicPr/>
              <p:nvPr/>
            </p:nvPicPr>
            <p:blipFill>
              <a:blip r:embed="rId416"/>
              <a:stretch>
                <a:fillRect/>
              </a:stretch>
            </p:blipFill>
            <p:spPr>
              <a:xfrm>
                <a:off x="7717838" y="5371665"/>
                <a:ext cx="225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29" name="Ink 328">
                <a:extLst>
                  <a:ext uri="{FF2B5EF4-FFF2-40B4-BE49-F238E27FC236}">
                    <a16:creationId xmlns:a16="http://schemas.microsoft.com/office/drawing/2014/main" id="{AC39C127-B16D-7BD4-ABBE-2C81D71DEE65}"/>
                  </a:ext>
                </a:extLst>
              </p14:cNvPr>
              <p14:cNvContentPartPr/>
              <p14:nvPr/>
            </p14:nvContentPartPr>
            <p14:xfrm>
              <a:off x="8173238" y="5049825"/>
              <a:ext cx="53280" cy="217080"/>
            </p14:xfrm>
          </p:contentPart>
        </mc:Choice>
        <mc:Fallback xmlns="">
          <p:pic>
            <p:nvPicPr>
              <p:cNvPr id="329" name="Ink 328">
                <a:extLst>
                  <a:ext uri="{FF2B5EF4-FFF2-40B4-BE49-F238E27FC236}">
                    <a16:creationId xmlns:a16="http://schemas.microsoft.com/office/drawing/2014/main" id="{AC39C127-B16D-7BD4-ABBE-2C81D71DEE65}"/>
                  </a:ext>
                </a:extLst>
              </p:cNvPr>
              <p:cNvPicPr/>
              <p:nvPr/>
            </p:nvPicPr>
            <p:blipFill>
              <a:blip r:embed="rId418"/>
              <a:stretch>
                <a:fillRect/>
              </a:stretch>
            </p:blipFill>
            <p:spPr>
              <a:xfrm>
                <a:off x="8166038" y="5042265"/>
                <a:ext cx="68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30" name="Ink 329">
                <a:extLst>
                  <a:ext uri="{FF2B5EF4-FFF2-40B4-BE49-F238E27FC236}">
                    <a16:creationId xmlns:a16="http://schemas.microsoft.com/office/drawing/2014/main" id="{890CC97D-643D-F555-4D3D-3B8B3B1A3A09}"/>
                  </a:ext>
                </a:extLst>
              </p14:cNvPr>
              <p14:cNvContentPartPr/>
              <p14:nvPr/>
            </p14:nvContentPartPr>
            <p14:xfrm>
              <a:off x="8262158" y="4846785"/>
              <a:ext cx="311400" cy="783000"/>
            </p14:xfrm>
          </p:contentPart>
        </mc:Choice>
        <mc:Fallback xmlns="">
          <p:pic>
            <p:nvPicPr>
              <p:cNvPr id="330" name="Ink 329">
                <a:extLst>
                  <a:ext uri="{FF2B5EF4-FFF2-40B4-BE49-F238E27FC236}">
                    <a16:creationId xmlns:a16="http://schemas.microsoft.com/office/drawing/2014/main" id="{890CC97D-643D-F555-4D3D-3B8B3B1A3A09}"/>
                  </a:ext>
                </a:extLst>
              </p:cNvPr>
              <p:cNvPicPr/>
              <p:nvPr/>
            </p:nvPicPr>
            <p:blipFill>
              <a:blip r:embed="rId420"/>
              <a:stretch>
                <a:fillRect/>
              </a:stretch>
            </p:blipFill>
            <p:spPr>
              <a:xfrm>
                <a:off x="8254598" y="4839225"/>
                <a:ext cx="32652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31" name="Ink 330">
                <a:extLst>
                  <a:ext uri="{FF2B5EF4-FFF2-40B4-BE49-F238E27FC236}">
                    <a16:creationId xmlns:a16="http://schemas.microsoft.com/office/drawing/2014/main" id="{D58E27B7-B8F2-AA0B-55F8-057ACA8A25CB}"/>
                  </a:ext>
                </a:extLst>
              </p14:cNvPr>
              <p14:cNvContentPartPr/>
              <p14:nvPr/>
            </p14:nvContentPartPr>
            <p14:xfrm>
              <a:off x="7963718" y="5672985"/>
              <a:ext cx="203760" cy="281880"/>
            </p14:xfrm>
          </p:contentPart>
        </mc:Choice>
        <mc:Fallback xmlns="">
          <p:pic>
            <p:nvPicPr>
              <p:cNvPr id="331" name="Ink 330">
                <a:extLst>
                  <a:ext uri="{FF2B5EF4-FFF2-40B4-BE49-F238E27FC236}">
                    <a16:creationId xmlns:a16="http://schemas.microsoft.com/office/drawing/2014/main" id="{D58E27B7-B8F2-AA0B-55F8-057ACA8A25CB}"/>
                  </a:ext>
                </a:extLst>
              </p:cNvPr>
              <p:cNvPicPr/>
              <p:nvPr/>
            </p:nvPicPr>
            <p:blipFill>
              <a:blip r:embed="rId422"/>
              <a:stretch>
                <a:fillRect/>
              </a:stretch>
            </p:blipFill>
            <p:spPr>
              <a:xfrm>
                <a:off x="7956158" y="5665425"/>
                <a:ext cx="218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32" name="Ink 331">
                <a:extLst>
                  <a:ext uri="{FF2B5EF4-FFF2-40B4-BE49-F238E27FC236}">
                    <a16:creationId xmlns:a16="http://schemas.microsoft.com/office/drawing/2014/main" id="{69F2630D-7DDF-C99B-FD08-1D888757949A}"/>
                  </a:ext>
                </a:extLst>
              </p14:cNvPr>
              <p14:cNvContentPartPr/>
              <p14:nvPr/>
            </p14:nvContentPartPr>
            <p14:xfrm>
              <a:off x="8269718" y="5622225"/>
              <a:ext cx="129240" cy="294120"/>
            </p14:xfrm>
          </p:contentPart>
        </mc:Choice>
        <mc:Fallback xmlns="">
          <p:pic>
            <p:nvPicPr>
              <p:cNvPr id="332" name="Ink 331">
                <a:extLst>
                  <a:ext uri="{FF2B5EF4-FFF2-40B4-BE49-F238E27FC236}">
                    <a16:creationId xmlns:a16="http://schemas.microsoft.com/office/drawing/2014/main" id="{69F2630D-7DDF-C99B-FD08-1D888757949A}"/>
                  </a:ext>
                </a:extLst>
              </p:cNvPr>
              <p:cNvPicPr/>
              <p:nvPr/>
            </p:nvPicPr>
            <p:blipFill>
              <a:blip r:embed="rId424"/>
              <a:stretch>
                <a:fillRect/>
              </a:stretch>
            </p:blipFill>
            <p:spPr>
              <a:xfrm>
                <a:off x="8262158" y="5614665"/>
                <a:ext cx="144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33" name="Ink 332">
                <a:extLst>
                  <a:ext uri="{FF2B5EF4-FFF2-40B4-BE49-F238E27FC236}">
                    <a16:creationId xmlns:a16="http://schemas.microsoft.com/office/drawing/2014/main" id="{9FD88DD2-3B75-2682-EA05-30B1D2289E28}"/>
                  </a:ext>
                </a:extLst>
              </p14:cNvPr>
              <p14:cNvContentPartPr/>
              <p14:nvPr/>
            </p14:nvContentPartPr>
            <p14:xfrm>
              <a:off x="8603438" y="5526105"/>
              <a:ext cx="66960" cy="281520"/>
            </p14:xfrm>
          </p:contentPart>
        </mc:Choice>
        <mc:Fallback xmlns="">
          <p:pic>
            <p:nvPicPr>
              <p:cNvPr id="333" name="Ink 332">
                <a:extLst>
                  <a:ext uri="{FF2B5EF4-FFF2-40B4-BE49-F238E27FC236}">
                    <a16:creationId xmlns:a16="http://schemas.microsoft.com/office/drawing/2014/main" id="{9FD88DD2-3B75-2682-EA05-30B1D2289E28}"/>
                  </a:ext>
                </a:extLst>
              </p:cNvPr>
              <p:cNvPicPr/>
              <p:nvPr/>
            </p:nvPicPr>
            <p:blipFill>
              <a:blip r:embed="rId426"/>
              <a:stretch>
                <a:fillRect/>
              </a:stretch>
            </p:blipFill>
            <p:spPr>
              <a:xfrm>
                <a:off x="8595878" y="5518545"/>
                <a:ext cx="820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34" name="Ink 333">
                <a:extLst>
                  <a:ext uri="{FF2B5EF4-FFF2-40B4-BE49-F238E27FC236}">
                    <a16:creationId xmlns:a16="http://schemas.microsoft.com/office/drawing/2014/main" id="{D9AF5699-9426-551B-B7A1-A1AB42E3B92F}"/>
                  </a:ext>
                </a:extLst>
              </p14:cNvPr>
              <p14:cNvContentPartPr/>
              <p14:nvPr/>
            </p14:nvContentPartPr>
            <p14:xfrm>
              <a:off x="8534678" y="5672985"/>
              <a:ext cx="80640" cy="47880"/>
            </p14:xfrm>
          </p:contentPart>
        </mc:Choice>
        <mc:Fallback xmlns="">
          <p:pic>
            <p:nvPicPr>
              <p:cNvPr id="334" name="Ink 333">
                <a:extLst>
                  <a:ext uri="{FF2B5EF4-FFF2-40B4-BE49-F238E27FC236}">
                    <a16:creationId xmlns:a16="http://schemas.microsoft.com/office/drawing/2014/main" id="{D9AF5699-9426-551B-B7A1-A1AB42E3B92F}"/>
                  </a:ext>
                </a:extLst>
              </p:cNvPr>
              <p:cNvPicPr/>
              <p:nvPr/>
            </p:nvPicPr>
            <p:blipFill>
              <a:blip r:embed="rId428"/>
              <a:stretch>
                <a:fillRect/>
              </a:stretch>
            </p:blipFill>
            <p:spPr>
              <a:xfrm>
                <a:off x="8527118" y="5665425"/>
                <a:ext cx="957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35" name="Ink 334">
                <a:extLst>
                  <a:ext uri="{FF2B5EF4-FFF2-40B4-BE49-F238E27FC236}">
                    <a16:creationId xmlns:a16="http://schemas.microsoft.com/office/drawing/2014/main" id="{37A2888A-A82F-1B84-6C23-98977CD6633E}"/>
                  </a:ext>
                </a:extLst>
              </p14:cNvPr>
              <p14:cNvContentPartPr/>
              <p14:nvPr/>
            </p14:nvContentPartPr>
            <p14:xfrm>
              <a:off x="8760758" y="5667585"/>
              <a:ext cx="27720" cy="16200"/>
            </p14:xfrm>
          </p:contentPart>
        </mc:Choice>
        <mc:Fallback xmlns="">
          <p:pic>
            <p:nvPicPr>
              <p:cNvPr id="335" name="Ink 334">
                <a:extLst>
                  <a:ext uri="{FF2B5EF4-FFF2-40B4-BE49-F238E27FC236}">
                    <a16:creationId xmlns:a16="http://schemas.microsoft.com/office/drawing/2014/main" id="{37A2888A-A82F-1B84-6C23-98977CD6633E}"/>
                  </a:ext>
                </a:extLst>
              </p:cNvPr>
              <p:cNvPicPr/>
              <p:nvPr/>
            </p:nvPicPr>
            <p:blipFill>
              <a:blip r:embed="rId430"/>
              <a:stretch>
                <a:fillRect/>
              </a:stretch>
            </p:blipFill>
            <p:spPr>
              <a:xfrm>
                <a:off x="8753198" y="5660025"/>
                <a:ext cx="42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61" name="Ink 360">
                <a:extLst>
                  <a:ext uri="{FF2B5EF4-FFF2-40B4-BE49-F238E27FC236}">
                    <a16:creationId xmlns:a16="http://schemas.microsoft.com/office/drawing/2014/main" id="{9911FC6E-6E3E-920C-83CB-30A6B1A9A053}"/>
                  </a:ext>
                </a:extLst>
              </p14:cNvPr>
              <p14:cNvContentPartPr/>
              <p14:nvPr/>
            </p14:nvContentPartPr>
            <p14:xfrm>
              <a:off x="1661558" y="4153785"/>
              <a:ext cx="24840" cy="17280"/>
            </p14:xfrm>
          </p:contentPart>
        </mc:Choice>
        <mc:Fallback xmlns="">
          <p:pic>
            <p:nvPicPr>
              <p:cNvPr id="361" name="Ink 360">
                <a:extLst>
                  <a:ext uri="{FF2B5EF4-FFF2-40B4-BE49-F238E27FC236}">
                    <a16:creationId xmlns:a16="http://schemas.microsoft.com/office/drawing/2014/main" id="{9911FC6E-6E3E-920C-83CB-30A6B1A9A053}"/>
                  </a:ext>
                </a:extLst>
              </p:cNvPr>
              <p:cNvPicPr/>
              <p:nvPr/>
            </p:nvPicPr>
            <p:blipFill>
              <a:blip r:embed="rId432"/>
              <a:stretch>
                <a:fillRect/>
              </a:stretch>
            </p:blipFill>
            <p:spPr>
              <a:xfrm>
                <a:off x="1653998" y="4146225"/>
                <a:ext cx="39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62" name="Ink 361">
                <a:extLst>
                  <a:ext uri="{FF2B5EF4-FFF2-40B4-BE49-F238E27FC236}">
                    <a16:creationId xmlns:a16="http://schemas.microsoft.com/office/drawing/2014/main" id="{BF4B2922-D26C-64B2-4121-324F80EAEC6A}"/>
                  </a:ext>
                </a:extLst>
              </p14:cNvPr>
              <p14:cNvContentPartPr/>
              <p14:nvPr/>
            </p14:nvContentPartPr>
            <p14:xfrm>
              <a:off x="1623398" y="4208865"/>
              <a:ext cx="17280" cy="34200"/>
            </p14:xfrm>
          </p:contentPart>
        </mc:Choice>
        <mc:Fallback xmlns="">
          <p:pic>
            <p:nvPicPr>
              <p:cNvPr id="362" name="Ink 361">
                <a:extLst>
                  <a:ext uri="{FF2B5EF4-FFF2-40B4-BE49-F238E27FC236}">
                    <a16:creationId xmlns:a16="http://schemas.microsoft.com/office/drawing/2014/main" id="{BF4B2922-D26C-64B2-4121-324F80EAEC6A}"/>
                  </a:ext>
                </a:extLst>
              </p:cNvPr>
              <p:cNvPicPr/>
              <p:nvPr/>
            </p:nvPicPr>
            <p:blipFill>
              <a:blip r:embed="rId434"/>
              <a:stretch>
                <a:fillRect/>
              </a:stretch>
            </p:blipFill>
            <p:spPr>
              <a:xfrm>
                <a:off x="1615838" y="4201305"/>
                <a:ext cx="32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63" name="Ink 362">
                <a:extLst>
                  <a:ext uri="{FF2B5EF4-FFF2-40B4-BE49-F238E27FC236}">
                    <a16:creationId xmlns:a16="http://schemas.microsoft.com/office/drawing/2014/main" id="{C101C0D4-CB8A-C20C-D888-A8B5CC8F0479}"/>
                  </a:ext>
                </a:extLst>
              </p14:cNvPr>
              <p14:cNvContentPartPr/>
              <p14:nvPr/>
            </p14:nvContentPartPr>
            <p14:xfrm>
              <a:off x="1640318" y="4208865"/>
              <a:ext cx="360" cy="360"/>
            </p14:xfrm>
          </p:contentPart>
        </mc:Choice>
        <mc:Fallback xmlns="">
          <p:pic>
            <p:nvPicPr>
              <p:cNvPr id="363" name="Ink 362">
                <a:extLst>
                  <a:ext uri="{FF2B5EF4-FFF2-40B4-BE49-F238E27FC236}">
                    <a16:creationId xmlns:a16="http://schemas.microsoft.com/office/drawing/2014/main" id="{C101C0D4-CB8A-C20C-D888-A8B5CC8F0479}"/>
                  </a:ext>
                </a:extLst>
              </p:cNvPr>
              <p:cNvPicPr/>
              <p:nvPr/>
            </p:nvPicPr>
            <p:blipFill>
              <a:blip r:embed="rId436"/>
              <a:stretch>
                <a:fillRect/>
              </a:stretch>
            </p:blipFill>
            <p:spPr>
              <a:xfrm>
                <a:off x="1632758" y="420130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64" name="Ink 363">
                <a:extLst>
                  <a:ext uri="{FF2B5EF4-FFF2-40B4-BE49-F238E27FC236}">
                    <a16:creationId xmlns:a16="http://schemas.microsoft.com/office/drawing/2014/main" id="{89602396-3CE0-3FAE-2211-900A77DD5343}"/>
                  </a:ext>
                </a:extLst>
              </p14:cNvPr>
              <p14:cNvContentPartPr/>
              <p14:nvPr/>
            </p14:nvContentPartPr>
            <p14:xfrm>
              <a:off x="1640318" y="4208865"/>
              <a:ext cx="360" cy="360"/>
            </p14:xfrm>
          </p:contentPart>
        </mc:Choice>
        <mc:Fallback xmlns="">
          <p:pic>
            <p:nvPicPr>
              <p:cNvPr id="364" name="Ink 363">
                <a:extLst>
                  <a:ext uri="{FF2B5EF4-FFF2-40B4-BE49-F238E27FC236}">
                    <a16:creationId xmlns:a16="http://schemas.microsoft.com/office/drawing/2014/main" id="{89602396-3CE0-3FAE-2211-900A77DD5343}"/>
                  </a:ext>
                </a:extLst>
              </p:cNvPr>
              <p:cNvPicPr/>
              <p:nvPr/>
            </p:nvPicPr>
            <p:blipFill>
              <a:blip r:embed="rId436"/>
              <a:stretch>
                <a:fillRect/>
              </a:stretch>
            </p:blipFill>
            <p:spPr>
              <a:xfrm>
                <a:off x="1632758" y="420130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65" name="Ink 364">
                <a:extLst>
                  <a:ext uri="{FF2B5EF4-FFF2-40B4-BE49-F238E27FC236}">
                    <a16:creationId xmlns:a16="http://schemas.microsoft.com/office/drawing/2014/main" id="{328D97BB-41B7-534F-1FC8-5B0371359E72}"/>
                  </a:ext>
                </a:extLst>
              </p14:cNvPr>
              <p14:cNvContentPartPr/>
              <p14:nvPr/>
            </p14:nvContentPartPr>
            <p14:xfrm>
              <a:off x="1879358" y="4067025"/>
              <a:ext cx="9720" cy="194760"/>
            </p14:xfrm>
          </p:contentPart>
        </mc:Choice>
        <mc:Fallback xmlns="">
          <p:pic>
            <p:nvPicPr>
              <p:cNvPr id="365" name="Ink 364">
                <a:extLst>
                  <a:ext uri="{FF2B5EF4-FFF2-40B4-BE49-F238E27FC236}">
                    <a16:creationId xmlns:a16="http://schemas.microsoft.com/office/drawing/2014/main" id="{328D97BB-41B7-534F-1FC8-5B0371359E72}"/>
                  </a:ext>
                </a:extLst>
              </p:cNvPr>
              <p:cNvPicPr/>
              <p:nvPr/>
            </p:nvPicPr>
            <p:blipFill>
              <a:blip r:embed="rId439"/>
              <a:stretch>
                <a:fillRect/>
              </a:stretch>
            </p:blipFill>
            <p:spPr>
              <a:xfrm>
                <a:off x="1871798" y="4059465"/>
                <a:ext cx="2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66" name="Ink 365">
                <a:extLst>
                  <a:ext uri="{FF2B5EF4-FFF2-40B4-BE49-F238E27FC236}">
                    <a16:creationId xmlns:a16="http://schemas.microsoft.com/office/drawing/2014/main" id="{1ABD5BE9-371D-8D65-1A1E-2EB72A46560A}"/>
                  </a:ext>
                </a:extLst>
              </p14:cNvPr>
              <p14:cNvContentPartPr/>
              <p14:nvPr/>
            </p14:nvContentPartPr>
            <p14:xfrm>
              <a:off x="1525118" y="4099785"/>
              <a:ext cx="270720" cy="218160"/>
            </p14:xfrm>
          </p:contentPart>
        </mc:Choice>
        <mc:Fallback xmlns="">
          <p:pic>
            <p:nvPicPr>
              <p:cNvPr id="366" name="Ink 365">
                <a:extLst>
                  <a:ext uri="{FF2B5EF4-FFF2-40B4-BE49-F238E27FC236}">
                    <a16:creationId xmlns:a16="http://schemas.microsoft.com/office/drawing/2014/main" id="{1ABD5BE9-371D-8D65-1A1E-2EB72A46560A}"/>
                  </a:ext>
                </a:extLst>
              </p:cNvPr>
              <p:cNvPicPr/>
              <p:nvPr/>
            </p:nvPicPr>
            <p:blipFill>
              <a:blip r:embed="rId441"/>
              <a:stretch>
                <a:fillRect/>
              </a:stretch>
            </p:blipFill>
            <p:spPr>
              <a:xfrm>
                <a:off x="1517558" y="4092585"/>
                <a:ext cx="2858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67" name="Ink 366">
                <a:extLst>
                  <a:ext uri="{FF2B5EF4-FFF2-40B4-BE49-F238E27FC236}">
                    <a16:creationId xmlns:a16="http://schemas.microsoft.com/office/drawing/2014/main" id="{C31162FF-D6B3-6BE0-FCA7-DEF4052C95EB}"/>
                  </a:ext>
                </a:extLst>
              </p14:cNvPr>
              <p14:cNvContentPartPr/>
              <p14:nvPr/>
            </p14:nvContentPartPr>
            <p14:xfrm>
              <a:off x="2073398" y="3822945"/>
              <a:ext cx="84960" cy="326880"/>
            </p14:xfrm>
          </p:contentPart>
        </mc:Choice>
        <mc:Fallback xmlns="">
          <p:pic>
            <p:nvPicPr>
              <p:cNvPr id="367" name="Ink 366">
                <a:extLst>
                  <a:ext uri="{FF2B5EF4-FFF2-40B4-BE49-F238E27FC236}">
                    <a16:creationId xmlns:a16="http://schemas.microsoft.com/office/drawing/2014/main" id="{C31162FF-D6B3-6BE0-FCA7-DEF4052C95EB}"/>
                  </a:ext>
                </a:extLst>
              </p:cNvPr>
              <p:cNvPicPr/>
              <p:nvPr/>
            </p:nvPicPr>
            <p:blipFill>
              <a:blip r:embed="rId443"/>
              <a:stretch>
                <a:fillRect/>
              </a:stretch>
            </p:blipFill>
            <p:spPr>
              <a:xfrm>
                <a:off x="2066198" y="3815745"/>
                <a:ext cx="100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68" name="Ink 367">
                <a:extLst>
                  <a:ext uri="{FF2B5EF4-FFF2-40B4-BE49-F238E27FC236}">
                    <a16:creationId xmlns:a16="http://schemas.microsoft.com/office/drawing/2014/main" id="{CEBE5779-66AB-3663-A2D7-DDBFFACF833B}"/>
                  </a:ext>
                </a:extLst>
              </p14:cNvPr>
              <p14:cNvContentPartPr/>
              <p14:nvPr/>
            </p14:nvContentPartPr>
            <p14:xfrm>
              <a:off x="1975478" y="3983865"/>
              <a:ext cx="36360" cy="38520"/>
            </p14:xfrm>
          </p:contentPart>
        </mc:Choice>
        <mc:Fallback xmlns="">
          <p:pic>
            <p:nvPicPr>
              <p:cNvPr id="368" name="Ink 367">
                <a:extLst>
                  <a:ext uri="{FF2B5EF4-FFF2-40B4-BE49-F238E27FC236}">
                    <a16:creationId xmlns:a16="http://schemas.microsoft.com/office/drawing/2014/main" id="{CEBE5779-66AB-3663-A2D7-DDBFFACF833B}"/>
                  </a:ext>
                </a:extLst>
              </p:cNvPr>
              <p:cNvPicPr/>
              <p:nvPr/>
            </p:nvPicPr>
            <p:blipFill>
              <a:blip r:embed="rId445"/>
              <a:stretch>
                <a:fillRect/>
              </a:stretch>
            </p:blipFill>
            <p:spPr>
              <a:xfrm>
                <a:off x="1967918" y="3976305"/>
                <a:ext cx="5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69" name="Ink 368">
                <a:extLst>
                  <a:ext uri="{FF2B5EF4-FFF2-40B4-BE49-F238E27FC236}">
                    <a16:creationId xmlns:a16="http://schemas.microsoft.com/office/drawing/2014/main" id="{20971BC2-C1D0-8863-4F2E-80A47AA503AD}"/>
                  </a:ext>
                </a:extLst>
              </p14:cNvPr>
              <p14:cNvContentPartPr/>
              <p14:nvPr/>
            </p14:nvContentPartPr>
            <p14:xfrm>
              <a:off x="2267078" y="3889545"/>
              <a:ext cx="25200" cy="34200"/>
            </p14:xfrm>
          </p:contentPart>
        </mc:Choice>
        <mc:Fallback xmlns="">
          <p:pic>
            <p:nvPicPr>
              <p:cNvPr id="369" name="Ink 368">
                <a:extLst>
                  <a:ext uri="{FF2B5EF4-FFF2-40B4-BE49-F238E27FC236}">
                    <a16:creationId xmlns:a16="http://schemas.microsoft.com/office/drawing/2014/main" id="{20971BC2-C1D0-8863-4F2E-80A47AA503AD}"/>
                  </a:ext>
                </a:extLst>
              </p:cNvPr>
              <p:cNvPicPr/>
              <p:nvPr/>
            </p:nvPicPr>
            <p:blipFill>
              <a:blip r:embed="rId447"/>
              <a:stretch>
                <a:fillRect/>
              </a:stretch>
            </p:blipFill>
            <p:spPr>
              <a:xfrm>
                <a:off x="2259518" y="3881985"/>
                <a:ext cx="40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70" name="Ink 369">
                <a:extLst>
                  <a:ext uri="{FF2B5EF4-FFF2-40B4-BE49-F238E27FC236}">
                    <a16:creationId xmlns:a16="http://schemas.microsoft.com/office/drawing/2014/main" id="{CAEE022B-02B2-B8C1-CFEC-52ED46DE07F7}"/>
                  </a:ext>
                </a:extLst>
              </p14:cNvPr>
              <p14:cNvContentPartPr/>
              <p14:nvPr/>
            </p14:nvContentPartPr>
            <p14:xfrm>
              <a:off x="1486238" y="3560145"/>
              <a:ext cx="1032120" cy="1128960"/>
            </p14:xfrm>
          </p:contentPart>
        </mc:Choice>
        <mc:Fallback xmlns="">
          <p:pic>
            <p:nvPicPr>
              <p:cNvPr id="370" name="Ink 369">
                <a:extLst>
                  <a:ext uri="{FF2B5EF4-FFF2-40B4-BE49-F238E27FC236}">
                    <a16:creationId xmlns:a16="http://schemas.microsoft.com/office/drawing/2014/main" id="{CAEE022B-02B2-B8C1-CFEC-52ED46DE07F7}"/>
                  </a:ext>
                </a:extLst>
              </p:cNvPr>
              <p:cNvPicPr/>
              <p:nvPr/>
            </p:nvPicPr>
            <p:blipFill>
              <a:blip r:embed="rId449"/>
              <a:stretch>
                <a:fillRect/>
              </a:stretch>
            </p:blipFill>
            <p:spPr>
              <a:xfrm>
                <a:off x="1478678" y="3552585"/>
                <a:ext cx="1047240" cy="1144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5" name="Ink 394">
                <a:extLst>
                  <a:ext uri="{FF2B5EF4-FFF2-40B4-BE49-F238E27FC236}">
                    <a16:creationId xmlns:a16="http://schemas.microsoft.com/office/drawing/2014/main" id="{435B2717-1441-3841-83ED-2FB3EB5B5EFB}"/>
                  </a:ext>
                </a:extLst>
              </p14:cNvPr>
              <p14:cNvContentPartPr/>
              <p14:nvPr/>
            </p14:nvContentPartPr>
            <p14:xfrm>
              <a:off x="3710678" y="1842585"/>
              <a:ext cx="244800" cy="1474920"/>
            </p14:xfrm>
          </p:contentPart>
        </mc:Choice>
        <mc:Fallback xmlns="">
          <p:pic>
            <p:nvPicPr>
              <p:cNvPr id="395" name="Ink 394">
                <a:extLst>
                  <a:ext uri="{FF2B5EF4-FFF2-40B4-BE49-F238E27FC236}">
                    <a16:creationId xmlns:a16="http://schemas.microsoft.com/office/drawing/2014/main" id="{435B2717-1441-3841-83ED-2FB3EB5B5EFB}"/>
                  </a:ext>
                </a:extLst>
              </p:cNvPr>
              <p:cNvPicPr/>
              <p:nvPr/>
            </p:nvPicPr>
            <p:blipFill>
              <a:blip r:embed="rId451"/>
              <a:stretch>
                <a:fillRect/>
              </a:stretch>
            </p:blipFill>
            <p:spPr>
              <a:xfrm>
                <a:off x="3703118" y="1835025"/>
                <a:ext cx="259920" cy="1489680"/>
              </a:xfrm>
              <a:prstGeom prst="rect">
                <a:avLst/>
              </a:prstGeom>
            </p:spPr>
          </p:pic>
        </mc:Fallback>
      </mc:AlternateContent>
      <p:grpSp>
        <p:nvGrpSpPr>
          <p:cNvPr id="398" name="Group 397">
            <a:extLst>
              <a:ext uri="{FF2B5EF4-FFF2-40B4-BE49-F238E27FC236}">
                <a16:creationId xmlns:a16="http://schemas.microsoft.com/office/drawing/2014/main" id="{29C4C6DA-75F3-69E7-FEC5-12858D59F6E9}"/>
              </a:ext>
            </a:extLst>
          </p:cNvPr>
          <p:cNvGrpSpPr/>
          <p:nvPr/>
        </p:nvGrpSpPr>
        <p:grpSpPr>
          <a:xfrm>
            <a:off x="990878" y="573585"/>
            <a:ext cx="6278760" cy="2995560"/>
            <a:chOff x="990878" y="573585"/>
            <a:chExt cx="6278760" cy="2995560"/>
          </a:xfrm>
        </p:grpSpPr>
        <mc:AlternateContent xmlns:mc="http://schemas.openxmlformats.org/markup-compatibility/2006" xmlns:p14="http://schemas.microsoft.com/office/powerpoint/2010/main">
          <mc:Choice Requires="p14">
            <p:contentPart p14:bwMode="auto" r:id="rId452">
              <p14:nvContentPartPr>
                <p14:cNvPr id="187" name="Ink 186">
                  <a:extLst>
                    <a:ext uri="{FF2B5EF4-FFF2-40B4-BE49-F238E27FC236}">
                      <a16:creationId xmlns:a16="http://schemas.microsoft.com/office/drawing/2014/main" id="{9693B4A6-1DDB-4B0C-35EB-F1CD54DBD959}"/>
                    </a:ext>
                  </a:extLst>
                </p14:cNvPr>
                <p14:cNvContentPartPr/>
                <p14:nvPr/>
              </p14:nvContentPartPr>
              <p14:xfrm>
                <a:off x="3351758" y="2894505"/>
                <a:ext cx="360" cy="360"/>
              </p14:xfrm>
            </p:contentPart>
          </mc:Choice>
          <mc:Fallback xmlns="">
            <p:pic>
              <p:nvPicPr>
                <p:cNvPr id="187" name="Ink 186">
                  <a:extLst>
                    <a:ext uri="{FF2B5EF4-FFF2-40B4-BE49-F238E27FC236}">
                      <a16:creationId xmlns:a16="http://schemas.microsoft.com/office/drawing/2014/main" id="{9693B4A6-1DDB-4B0C-35EB-F1CD54DBD959}"/>
                    </a:ext>
                  </a:extLst>
                </p:cNvPr>
                <p:cNvPicPr/>
                <p:nvPr/>
              </p:nvPicPr>
              <p:blipFill>
                <a:blip r:embed="rId436"/>
                <a:stretch>
                  <a:fillRect/>
                </a:stretch>
              </p:blipFill>
              <p:spPr>
                <a:xfrm>
                  <a:off x="3344198" y="288694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88" name="Ink 187">
                  <a:extLst>
                    <a:ext uri="{FF2B5EF4-FFF2-40B4-BE49-F238E27FC236}">
                      <a16:creationId xmlns:a16="http://schemas.microsoft.com/office/drawing/2014/main" id="{0042A0FB-22A2-7737-D21B-67FC185BED93}"/>
                    </a:ext>
                  </a:extLst>
                </p14:cNvPr>
                <p14:cNvContentPartPr/>
                <p14:nvPr/>
              </p14:nvContentPartPr>
              <p14:xfrm>
                <a:off x="3813638" y="2056785"/>
                <a:ext cx="130320" cy="1262880"/>
              </p14:xfrm>
            </p:contentPart>
          </mc:Choice>
          <mc:Fallback xmlns="">
            <p:pic>
              <p:nvPicPr>
                <p:cNvPr id="188" name="Ink 187">
                  <a:extLst>
                    <a:ext uri="{FF2B5EF4-FFF2-40B4-BE49-F238E27FC236}">
                      <a16:creationId xmlns:a16="http://schemas.microsoft.com/office/drawing/2014/main" id="{0042A0FB-22A2-7737-D21B-67FC185BED93}"/>
                    </a:ext>
                  </a:extLst>
                </p:cNvPr>
                <p:cNvPicPr/>
                <p:nvPr/>
              </p:nvPicPr>
              <p:blipFill>
                <a:blip r:embed="rId454"/>
                <a:stretch>
                  <a:fillRect/>
                </a:stretch>
              </p:blipFill>
              <p:spPr>
                <a:xfrm>
                  <a:off x="3806078" y="2049225"/>
                  <a:ext cx="145440" cy="1278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89" name="Ink 188">
                  <a:extLst>
                    <a:ext uri="{FF2B5EF4-FFF2-40B4-BE49-F238E27FC236}">
                      <a16:creationId xmlns:a16="http://schemas.microsoft.com/office/drawing/2014/main" id="{52CDDE6E-BC54-1766-845C-5E76E30E7BE7}"/>
                    </a:ext>
                  </a:extLst>
                </p14:cNvPr>
                <p14:cNvContentPartPr/>
                <p14:nvPr/>
              </p14:nvContentPartPr>
              <p14:xfrm>
                <a:off x="6174518" y="1799025"/>
                <a:ext cx="80640" cy="1480320"/>
              </p14:xfrm>
            </p:contentPart>
          </mc:Choice>
          <mc:Fallback xmlns="">
            <p:pic>
              <p:nvPicPr>
                <p:cNvPr id="189" name="Ink 188">
                  <a:extLst>
                    <a:ext uri="{FF2B5EF4-FFF2-40B4-BE49-F238E27FC236}">
                      <a16:creationId xmlns:a16="http://schemas.microsoft.com/office/drawing/2014/main" id="{52CDDE6E-BC54-1766-845C-5E76E30E7BE7}"/>
                    </a:ext>
                  </a:extLst>
                </p:cNvPr>
                <p:cNvPicPr/>
                <p:nvPr/>
              </p:nvPicPr>
              <p:blipFill>
                <a:blip r:embed="rId456"/>
                <a:stretch>
                  <a:fillRect/>
                </a:stretch>
              </p:blipFill>
              <p:spPr>
                <a:xfrm>
                  <a:off x="6166958" y="1791465"/>
                  <a:ext cx="95760" cy="1495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90" name="Ink 189">
                  <a:extLst>
                    <a:ext uri="{FF2B5EF4-FFF2-40B4-BE49-F238E27FC236}">
                      <a16:creationId xmlns:a16="http://schemas.microsoft.com/office/drawing/2014/main" id="{4EEFACBB-1A78-1107-4D20-DA08F1022285}"/>
                    </a:ext>
                  </a:extLst>
                </p14:cNvPr>
                <p14:cNvContentPartPr/>
                <p14:nvPr/>
              </p14:nvContentPartPr>
              <p14:xfrm>
                <a:off x="3792398" y="1838265"/>
                <a:ext cx="2324880" cy="177840"/>
              </p14:xfrm>
            </p:contentPart>
          </mc:Choice>
          <mc:Fallback xmlns="">
            <p:pic>
              <p:nvPicPr>
                <p:cNvPr id="190" name="Ink 189">
                  <a:extLst>
                    <a:ext uri="{FF2B5EF4-FFF2-40B4-BE49-F238E27FC236}">
                      <a16:creationId xmlns:a16="http://schemas.microsoft.com/office/drawing/2014/main" id="{4EEFACBB-1A78-1107-4D20-DA08F1022285}"/>
                    </a:ext>
                  </a:extLst>
                </p:cNvPr>
                <p:cNvPicPr/>
                <p:nvPr/>
              </p:nvPicPr>
              <p:blipFill>
                <a:blip r:embed="rId458"/>
                <a:stretch>
                  <a:fillRect/>
                </a:stretch>
              </p:blipFill>
              <p:spPr>
                <a:xfrm>
                  <a:off x="3784838" y="1830705"/>
                  <a:ext cx="2340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92" name="Ink 191">
                  <a:extLst>
                    <a:ext uri="{FF2B5EF4-FFF2-40B4-BE49-F238E27FC236}">
                      <a16:creationId xmlns:a16="http://schemas.microsoft.com/office/drawing/2014/main" id="{675FEEEA-027C-0CAB-44D1-75A7B2C7C769}"/>
                    </a:ext>
                  </a:extLst>
                </p14:cNvPr>
                <p14:cNvContentPartPr/>
                <p14:nvPr/>
              </p14:nvContentPartPr>
              <p14:xfrm>
                <a:off x="3876278" y="1543065"/>
                <a:ext cx="512280" cy="524520"/>
              </p14:xfrm>
            </p:contentPart>
          </mc:Choice>
          <mc:Fallback xmlns="">
            <p:pic>
              <p:nvPicPr>
                <p:cNvPr id="192" name="Ink 191">
                  <a:extLst>
                    <a:ext uri="{FF2B5EF4-FFF2-40B4-BE49-F238E27FC236}">
                      <a16:creationId xmlns:a16="http://schemas.microsoft.com/office/drawing/2014/main" id="{675FEEEA-027C-0CAB-44D1-75A7B2C7C769}"/>
                    </a:ext>
                  </a:extLst>
                </p:cNvPr>
                <p:cNvPicPr/>
                <p:nvPr/>
              </p:nvPicPr>
              <p:blipFill>
                <a:blip r:embed="rId460"/>
                <a:stretch>
                  <a:fillRect/>
                </a:stretch>
              </p:blipFill>
              <p:spPr>
                <a:xfrm>
                  <a:off x="3869078" y="1535505"/>
                  <a:ext cx="5270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93" name="Ink 192">
                  <a:extLst>
                    <a:ext uri="{FF2B5EF4-FFF2-40B4-BE49-F238E27FC236}">
                      <a16:creationId xmlns:a16="http://schemas.microsoft.com/office/drawing/2014/main" id="{C2700A00-F1D8-40C1-7FA6-679035021B08}"/>
                    </a:ext>
                  </a:extLst>
                </p14:cNvPr>
                <p14:cNvContentPartPr/>
                <p14:nvPr/>
              </p14:nvContentPartPr>
              <p14:xfrm>
                <a:off x="3928118" y="1676625"/>
                <a:ext cx="623160" cy="767520"/>
              </p14:xfrm>
            </p:contentPart>
          </mc:Choice>
          <mc:Fallback xmlns="">
            <p:pic>
              <p:nvPicPr>
                <p:cNvPr id="193" name="Ink 192">
                  <a:extLst>
                    <a:ext uri="{FF2B5EF4-FFF2-40B4-BE49-F238E27FC236}">
                      <a16:creationId xmlns:a16="http://schemas.microsoft.com/office/drawing/2014/main" id="{C2700A00-F1D8-40C1-7FA6-679035021B08}"/>
                    </a:ext>
                  </a:extLst>
                </p:cNvPr>
                <p:cNvPicPr/>
                <p:nvPr/>
              </p:nvPicPr>
              <p:blipFill>
                <a:blip r:embed="rId462"/>
                <a:stretch>
                  <a:fillRect/>
                </a:stretch>
              </p:blipFill>
              <p:spPr>
                <a:xfrm>
                  <a:off x="3920558" y="1669065"/>
                  <a:ext cx="63828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94" name="Ink 193">
                  <a:extLst>
                    <a:ext uri="{FF2B5EF4-FFF2-40B4-BE49-F238E27FC236}">
                      <a16:creationId xmlns:a16="http://schemas.microsoft.com/office/drawing/2014/main" id="{D2F287BA-4309-8B65-11E2-2807FE490BC6}"/>
                    </a:ext>
                  </a:extLst>
                </p14:cNvPr>
                <p14:cNvContentPartPr/>
                <p14:nvPr/>
              </p14:nvContentPartPr>
              <p14:xfrm>
                <a:off x="4131518" y="1637385"/>
                <a:ext cx="807480" cy="1059480"/>
              </p14:xfrm>
            </p:contentPart>
          </mc:Choice>
          <mc:Fallback xmlns="">
            <p:pic>
              <p:nvPicPr>
                <p:cNvPr id="194" name="Ink 193">
                  <a:extLst>
                    <a:ext uri="{FF2B5EF4-FFF2-40B4-BE49-F238E27FC236}">
                      <a16:creationId xmlns:a16="http://schemas.microsoft.com/office/drawing/2014/main" id="{D2F287BA-4309-8B65-11E2-2807FE490BC6}"/>
                    </a:ext>
                  </a:extLst>
                </p:cNvPr>
                <p:cNvPicPr/>
                <p:nvPr/>
              </p:nvPicPr>
              <p:blipFill>
                <a:blip r:embed="rId464"/>
                <a:stretch>
                  <a:fillRect/>
                </a:stretch>
              </p:blipFill>
              <p:spPr>
                <a:xfrm>
                  <a:off x="4123958" y="1629825"/>
                  <a:ext cx="822600" cy="1074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95" name="Ink 194">
                  <a:extLst>
                    <a:ext uri="{FF2B5EF4-FFF2-40B4-BE49-F238E27FC236}">
                      <a16:creationId xmlns:a16="http://schemas.microsoft.com/office/drawing/2014/main" id="{0167B1D9-D65E-035A-83AB-CBC2DE607744}"/>
                    </a:ext>
                  </a:extLst>
                </p14:cNvPr>
                <p14:cNvContentPartPr/>
                <p14:nvPr/>
              </p14:nvContentPartPr>
              <p14:xfrm>
                <a:off x="4553078" y="1838985"/>
                <a:ext cx="847440" cy="834480"/>
              </p14:xfrm>
            </p:contentPart>
          </mc:Choice>
          <mc:Fallback xmlns="">
            <p:pic>
              <p:nvPicPr>
                <p:cNvPr id="195" name="Ink 194">
                  <a:extLst>
                    <a:ext uri="{FF2B5EF4-FFF2-40B4-BE49-F238E27FC236}">
                      <a16:creationId xmlns:a16="http://schemas.microsoft.com/office/drawing/2014/main" id="{0167B1D9-D65E-035A-83AB-CBC2DE607744}"/>
                    </a:ext>
                  </a:extLst>
                </p:cNvPr>
                <p:cNvPicPr/>
                <p:nvPr/>
              </p:nvPicPr>
              <p:blipFill>
                <a:blip r:embed="rId466"/>
                <a:stretch>
                  <a:fillRect/>
                </a:stretch>
              </p:blipFill>
              <p:spPr>
                <a:xfrm>
                  <a:off x="4545518" y="1831785"/>
                  <a:ext cx="862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196" name="Ink 195">
                  <a:extLst>
                    <a:ext uri="{FF2B5EF4-FFF2-40B4-BE49-F238E27FC236}">
                      <a16:creationId xmlns:a16="http://schemas.microsoft.com/office/drawing/2014/main" id="{1587719E-6FD0-E281-3025-2E10757EF45A}"/>
                    </a:ext>
                  </a:extLst>
                </p14:cNvPr>
                <p14:cNvContentPartPr/>
                <p14:nvPr/>
              </p14:nvContentPartPr>
              <p14:xfrm>
                <a:off x="4845758" y="1952025"/>
                <a:ext cx="837000" cy="771120"/>
              </p14:xfrm>
            </p:contentPart>
          </mc:Choice>
          <mc:Fallback xmlns="">
            <p:pic>
              <p:nvPicPr>
                <p:cNvPr id="196" name="Ink 195">
                  <a:extLst>
                    <a:ext uri="{FF2B5EF4-FFF2-40B4-BE49-F238E27FC236}">
                      <a16:creationId xmlns:a16="http://schemas.microsoft.com/office/drawing/2014/main" id="{1587719E-6FD0-E281-3025-2E10757EF45A}"/>
                    </a:ext>
                  </a:extLst>
                </p:cNvPr>
                <p:cNvPicPr/>
                <p:nvPr/>
              </p:nvPicPr>
              <p:blipFill>
                <a:blip r:embed="rId468"/>
                <a:stretch>
                  <a:fillRect/>
                </a:stretch>
              </p:blipFill>
              <p:spPr>
                <a:xfrm>
                  <a:off x="4838198" y="1944825"/>
                  <a:ext cx="85212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97" name="Ink 196">
                  <a:extLst>
                    <a:ext uri="{FF2B5EF4-FFF2-40B4-BE49-F238E27FC236}">
                      <a16:creationId xmlns:a16="http://schemas.microsoft.com/office/drawing/2014/main" id="{2DCCE626-7D25-6326-5B17-A9CE0A4FBC72}"/>
                    </a:ext>
                  </a:extLst>
                </p14:cNvPr>
                <p14:cNvContentPartPr/>
                <p14:nvPr/>
              </p14:nvContentPartPr>
              <p14:xfrm>
                <a:off x="5393678" y="2061105"/>
                <a:ext cx="500400" cy="844560"/>
              </p14:xfrm>
            </p:contentPart>
          </mc:Choice>
          <mc:Fallback xmlns="">
            <p:pic>
              <p:nvPicPr>
                <p:cNvPr id="197" name="Ink 196">
                  <a:extLst>
                    <a:ext uri="{FF2B5EF4-FFF2-40B4-BE49-F238E27FC236}">
                      <a16:creationId xmlns:a16="http://schemas.microsoft.com/office/drawing/2014/main" id="{2DCCE626-7D25-6326-5B17-A9CE0A4FBC72}"/>
                    </a:ext>
                  </a:extLst>
                </p:cNvPr>
                <p:cNvPicPr/>
                <p:nvPr/>
              </p:nvPicPr>
              <p:blipFill>
                <a:blip r:embed="rId470"/>
                <a:stretch>
                  <a:fillRect/>
                </a:stretch>
              </p:blipFill>
              <p:spPr>
                <a:xfrm>
                  <a:off x="5386118" y="2053545"/>
                  <a:ext cx="51552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98" name="Ink 197">
                  <a:extLst>
                    <a:ext uri="{FF2B5EF4-FFF2-40B4-BE49-F238E27FC236}">
                      <a16:creationId xmlns:a16="http://schemas.microsoft.com/office/drawing/2014/main" id="{8688E97C-695C-E4B0-12F4-7E2CD7DD03F1}"/>
                    </a:ext>
                  </a:extLst>
                </p14:cNvPr>
                <p14:cNvContentPartPr/>
                <p14:nvPr/>
              </p14:nvContentPartPr>
              <p14:xfrm>
                <a:off x="5559638" y="2649345"/>
                <a:ext cx="335520" cy="435600"/>
              </p14:xfrm>
            </p:contentPart>
          </mc:Choice>
          <mc:Fallback xmlns="">
            <p:pic>
              <p:nvPicPr>
                <p:cNvPr id="198" name="Ink 197">
                  <a:extLst>
                    <a:ext uri="{FF2B5EF4-FFF2-40B4-BE49-F238E27FC236}">
                      <a16:creationId xmlns:a16="http://schemas.microsoft.com/office/drawing/2014/main" id="{8688E97C-695C-E4B0-12F4-7E2CD7DD03F1}"/>
                    </a:ext>
                  </a:extLst>
                </p:cNvPr>
                <p:cNvPicPr/>
                <p:nvPr/>
              </p:nvPicPr>
              <p:blipFill>
                <a:blip r:embed="rId472"/>
                <a:stretch>
                  <a:fillRect/>
                </a:stretch>
              </p:blipFill>
              <p:spPr>
                <a:xfrm>
                  <a:off x="5552078" y="2641785"/>
                  <a:ext cx="3506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00" name="Ink 199">
                  <a:extLst>
                    <a:ext uri="{FF2B5EF4-FFF2-40B4-BE49-F238E27FC236}">
                      <a16:creationId xmlns:a16="http://schemas.microsoft.com/office/drawing/2014/main" id="{D813AB37-01C0-7737-93CF-47BB1FE4419D}"/>
                    </a:ext>
                  </a:extLst>
                </p14:cNvPr>
                <p14:cNvContentPartPr/>
                <p14:nvPr/>
              </p14:nvContentPartPr>
              <p14:xfrm>
                <a:off x="5738198" y="1544505"/>
                <a:ext cx="399600" cy="1371600"/>
              </p14:xfrm>
            </p:contentPart>
          </mc:Choice>
          <mc:Fallback xmlns="">
            <p:pic>
              <p:nvPicPr>
                <p:cNvPr id="200" name="Ink 199">
                  <a:extLst>
                    <a:ext uri="{FF2B5EF4-FFF2-40B4-BE49-F238E27FC236}">
                      <a16:creationId xmlns:a16="http://schemas.microsoft.com/office/drawing/2014/main" id="{D813AB37-01C0-7737-93CF-47BB1FE4419D}"/>
                    </a:ext>
                  </a:extLst>
                </p:cNvPr>
                <p:cNvPicPr/>
                <p:nvPr/>
              </p:nvPicPr>
              <p:blipFill>
                <a:blip r:embed="rId474"/>
                <a:stretch>
                  <a:fillRect/>
                </a:stretch>
              </p:blipFill>
              <p:spPr>
                <a:xfrm>
                  <a:off x="5730638" y="1536945"/>
                  <a:ext cx="414720" cy="13867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01" name="Ink 200">
                  <a:extLst>
                    <a:ext uri="{FF2B5EF4-FFF2-40B4-BE49-F238E27FC236}">
                      <a16:creationId xmlns:a16="http://schemas.microsoft.com/office/drawing/2014/main" id="{D2421044-CA95-5859-5C3E-550AA9DD6441}"/>
                    </a:ext>
                  </a:extLst>
                </p14:cNvPr>
                <p14:cNvContentPartPr/>
                <p14:nvPr/>
              </p14:nvContentPartPr>
              <p14:xfrm>
                <a:off x="6318878" y="1071105"/>
                <a:ext cx="352800" cy="340560"/>
              </p14:xfrm>
            </p:contentPart>
          </mc:Choice>
          <mc:Fallback xmlns="">
            <p:pic>
              <p:nvPicPr>
                <p:cNvPr id="201" name="Ink 200">
                  <a:extLst>
                    <a:ext uri="{FF2B5EF4-FFF2-40B4-BE49-F238E27FC236}">
                      <a16:creationId xmlns:a16="http://schemas.microsoft.com/office/drawing/2014/main" id="{D2421044-CA95-5859-5C3E-550AA9DD6441}"/>
                    </a:ext>
                  </a:extLst>
                </p:cNvPr>
                <p:cNvPicPr/>
                <p:nvPr/>
              </p:nvPicPr>
              <p:blipFill>
                <a:blip r:embed="rId476"/>
                <a:stretch>
                  <a:fillRect/>
                </a:stretch>
              </p:blipFill>
              <p:spPr>
                <a:xfrm>
                  <a:off x="6311318" y="1063545"/>
                  <a:ext cx="3679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02" name="Ink 201">
                  <a:extLst>
                    <a:ext uri="{FF2B5EF4-FFF2-40B4-BE49-F238E27FC236}">
                      <a16:creationId xmlns:a16="http://schemas.microsoft.com/office/drawing/2014/main" id="{62377BA6-EEA7-DF74-DCBE-229A0958665E}"/>
                    </a:ext>
                  </a:extLst>
                </p14:cNvPr>
                <p14:cNvContentPartPr/>
                <p14:nvPr/>
              </p14:nvContentPartPr>
              <p14:xfrm>
                <a:off x="6691118" y="1060665"/>
                <a:ext cx="139680" cy="308880"/>
              </p14:xfrm>
            </p:contentPart>
          </mc:Choice>
          <mc:Fallback xmlns="">
            <p:pic>
              <p:nvPicPr>
                <p:cNvPr id="202" name="Ink 201">
                  <a:extLst>
                    <a:ext uri="{FF2B5EF4-FFF2-40B4-BE49-F238E27FC236}">
                      <a16:creationId xmlns:a16="http://schemas.microsoft.com/office/drawing/2014/main" id="{62377BA6-EEA7-DF74-DCBE-229A0958665E}"/>
                    </a:ext>
                  </a:extLst>
                </p:cNvPr>
                <p:cNvPicPr/>
                <p:nvPr/>
              </p:nvPicPr>
              <p:blipFill>
                <a:blip r:embed="rId478"/>
                <a:stretch>
                  <a:fillRect/>
                </a:stretch>
              </p:blipFill>
              <p:spPr>
                <a:xfrm>
                  <a:off x="6683558" y="1053105"/>
                  <a:ext cx="1548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03" name="Ink 202">
                  <a:extLst>
                    <a:ext uri="{FF2B5EF4-FFF2-40B4-BE49-F238E27FC236}">
                      <a16:creationId xmlns:a16="http://schemas.microsoft.com/office/drawing/2014/main" id="{8358DC62-7570-BBFE-9416-6C539DC2832F}"/>
                    </a:ext>
                  </a:extLst>
                </p14:cNvPr>
                <p14:cNvContentPartPr/>
                <p14:nvPr/>
              </p14:nvContentPartPr>
              <p14:xfrm>
                <a:off x="6695438" y="1070025"/>
                <a:ext cx="199080" cy="24840"/>
              </p14:xfrm>
            </p:contentPart>
          </mc:Choice>
          <mc:Fallback xmlns="">
            <p:pic>
              <p:nvPicPr>
                <p:cNvPr id="203" name="Ink 202">
                  <a:extLst>
                    <a:ext uri="{FF2B5EF4-FFF2-40B4-BE49-F238E27FC236}">
                      <a16:creationId xmlns:a16="http://schemas.microsoft.com/office/drawing/2014/main" id="{8358DC62-7570-BBFE-9416-6C539DC2832F}"/>
                    </a:ext>
                  </a:extLst>
                </p:cNvPr>
                <p:cNvPicPr/>
                <p:nvPr/>
              </p:nvPicPr>
              <p:blipFill>
                <a:blip r:embed="rId480"/>
                <a:stretch>
                  <a:fillRect/>
                </a:stretch>
              </p:blipFill>
              <p:spPr>
                <a:xfrm>
                  <a:off x="6687878" y="1062465"/>
                  <a:ext cx="213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04" name="Ink 203">
                  <a:extLst>
                    <a:ext uri="{FF2B5EF4-FFF2-40B4-BE49-F238E27FC236}">
                      <a16:creationId xmlns:a16="http://schemas.microsoft.com/office/drawing/2014/main" id="{87BA0CD6-19A9-B130-AF19-7EABD2B93C03}"/>
                    </a:ext>
                  </a:extLst>
                </p14:cNvPr>
                <p14:cNvContentPartPr/>
                <p14:nvPr/>
              </p14:nvContentPartPr>
              <p14:xfrm>
                <a:off x="6828638" y="982545"/>
                <a:ext cx="185400" cy="770760"/>
              </p14:xfrm>
            </p:contentPart>
          </mc:Choice>
          <mc:Fallback xmlns="">
            <p:pic>
              <p:nvPicPr>
                <p:cNvPr id="204" name="Ink 203">
                  <a:extLst>
                    <a:ext uri="{FF2B5EF4-FFF2-40B4-BE49-F238E27FC236}">
                      <a16:creationId xmlns:a16="http://schemas.microsoft.com/office/drawing/2014/main" id="{87BA0CD6-19A9-B130-AF19-7EABD2B93C03}"/>
                    </a:ext>
                  </a:extLst>
                </p:cNvPr>
                <p:cNvPicPr/>
                <p:nvPr/>
              </p:nvPicPr>
              <p:blipFill>
                <a:blip r:embed="rId482"/>
                <a:stretch>
                  <a:fillRect/>
                </a:stretch>
              </p:blipFill>
              <p:spPr>
                <a:xfrm>
                  <a:off x="6821078" y="974985"/>
                  <a:ext cx="200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05" name="Ink 204">
                  <a:extLst>
                    <a:ext uri="{FF2B5EF4-FFF2-40B4-BE49-F238E27FC236}">
                      <a16:creationId xmlns:a16="http://schemas.microsoft.com/office/drawing/2014/main" id="{C0C2BAD9-CF24-9FC5-C668-C8032E5D3122}"/>
                    </a:ext>
                  </a:extLst>
                </p14:cNvPr>
                <p14:cNvContentPartPr/>
                <p14:nvPr/>
              </p14:nvContentPartPr>
              <p14:xfrm>
                <a:off x="6826478" y="1168665"/>
                <a:ext cx="88200" cy="150840"/>
              </p14:xfrm>
            </p:contentPart>
          </mc:Choice>
          <mc:Fallback xmlns="">
            <p:pic>
              <p:nvPicPr>
                <p:cNvPr id="205" name="Ink 204">
                  <a:extLst>
                    <a:ext uri="{FF2B5EF4-FFF2-40B4-BE49-F238E27FC236}">
                      <a16:creationId xmlns:a16="http://schemas.microsoft.com/office/drawing/2014/main" id="{C0C2BAD9-CF24-9FC5-C668-C8032E5D3122}"/>
                    </a:ext>
                  </a:extLst>
                </p:cNvPr>
                <p:cNvPicPr/>
                <p:nvPr/>
              </p:nvPicPr>
              <p:blipFill>
                <a:blip r:embed="rId484"/>
                <a:stretch>
                  <a:fillRect/>
                </a:stretch>
              </p:blipFill>
              <p:spPr>
                <a:xfrm>
                  <a:off x="6818918" y="1161105"/>
                  <a:ext cx="102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06" name="Ink 205">
                  <a:extLst>
                    <a:ext uri="{FF2B5EF4-FFF2-40B4-BE49-F238E27FC236}">
                      <a16:creationId xmlns:a16="http://schemas.microsoft.com/office/drawing/2014/main" id="{A6FB7086-37D3-0D3A-92A6-F04331B8776F}"/>
                    </a:ext>
                  </a:extLst>
                </p14:cNvPr>
                <p14:cNvContentPartPr/>
                <p14:nvPr/>
              </p14:nvContentPartPr>
              <p14:xfrm>
                <a:off x="6971198" y="1212585"/>
                <a:ext cx="187200" cy="140760"/>
              </p14:xfrm>
            </p:contentPart>
          </mc:Choice>
          <mc:Fallback xmlns="">
            <p:pic>
              <p:nvPicPr>
                <p:cNvPr id="206" name="Ink 205">
                  <a:extLst>
                    <a:ext uri="{FF2B5EF4-FFF2-40B4-BE49-F238E27FC236}">
                      <a16:creationId xmlns:a16="http://schemas.microsoft.com/office/drawing/2014/main" id="{A6FB7086-37D3-0D3A-92A6-F04331B8776F}"/>
                    </a:ext>
                  </a:extLst>
                </p:cNvPr>
                <p:cNvPicPr/>
                <p:nvPr/>
              </p:nvPicPr>
              <p:blipFill>
                <a:blip r:embed="rId486"/>
                <a:stretch>
                  <a:fillRect/>
                </a:stretch>
              </p:blipFill>
              <p:spPr>
                <a:xfrm>
                  <a:off x="6963638" y="1205025"/>
                  <a:ext cx="20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26" name="Ink 225">
                  <a:extLst>
                    <a:ext uri="{FF2B5EF4-FFF2-40B4-BE49-F238E27FC236}">
                      <a16:creationId xmlns:a16="http://schemas.microsoft.com/office/drawing/2014/main" id="{9ADE36DA-6C80-FDE6-7415-937D1035C6C8}"/>
                    </a:ext>
                  </a:extLst>
                </p14:cNvPr>
                <p14:cNvContentPartPr/>
                <p14:nvPr/>
              </p14:nvContentPartPr>
              <p14:xfrm>
                <a:off x="3007958" y="1621545"/>
                <a:ext cx="299880" cy="156600"/>
              </p14:xfrm>
            </p:contentPart>
          </mc:Choice>
          <mc:Fallback xmlns="">
            <p:pic>
              <p:nvPicPr>
                <p:cNvPr id="226" name="Ink 225">
                  <a:extLst>
                    <a:ext uri="{FF2B5EF4-FFF2-40B4-BE49-F238E27FC236}">
                      <a16:creationId xmlns:a16="http://schemas.microsoft.com/office/drawing/2014/main" id="{9ADE36DA-6C80-FDE6-7415-937D1035C6C8}"/>
                    </a:ext>
                  </a:extLst>
                </p:cNvPr>
                <p:cNvPicPr/>
                <p:nvPr/>
              </p:nvPicPr>
              <p:blipFill>
                <a:blip r:embed="rId488"/>
                <a:stretch>
                  <a:fillRect/>
                </a:stretch>
              </p:blipFill>
              <p:spPr>
                <a:xfrm>
                  <a:off x="3000398" y="1613985"/>
                  <a:ext cx="315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27" name="Ink 226">
                  <a:extLst>
                    <a:ext uri="{FF2B5EF4-FFF2-40B4-BE49-F238E27FC236}">
                      <a16:creationId xmlns:a16="http://schemas.microsoft.com/office/drawing/2014/main" id="{FC0C94B2-413B-C844-C5C7-972E090A14EA}"/>
                    </a:ext>
                  </a:extLst>
                </p14:cNvPr>
                <p14:cNvContentPartPr/>
                <p14:nvPr/>
              </p14:nvContentPartPr>
              <p14:xfrm>
                <a:off x="3352838" y="1505265"/>
                <a:ext cx="157680" cy="307800"/>
              </p14:xfrm>
            </p:contentPart>
          </mc:Choice>
          <mc:Fallback xmlns="">
            <p:pic>
              <p:nvPicPr>
                <p:cNvPr id="227" name="Ink 226">
                  <a:extLst>
                    <a:ext uri="{FF2B5EF4-FFF2-40B4-BE49-F238E27FC236}">
                      <a16:creationId xmlns:a16="http://schemas.microsoft.com/office/drawing/2014/main" id="{FC0C94B2-413B-C844-C5C7-972E090A14EA}"/>
                    </a:ext>
                  </a:extLst>
                </p:cNvPr>
                <p:cNvPicPr/>
                <p:nvPr/>
              </p:nvPicPr>
              <p:blipFill>
                <a:blip r:embed="rId490"/>
                <a:stretch>
                  <a:fillRect/>
                </a:stretch>
              </p:blipFill>
              <p:spPr>
                <a:xfrm>
                  <a:off x="3345278" y="1497705"/>
                  <a:ext cx="172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29" name="Ink 228">
                  <a:extLst>
                    <a:ext uri="{FF2B5EF4-FFF2-40B4-BE49-F238E27FC236}">
                      <a16:creationId xmlns:a16="http://schemas.microsoft.com/office/drawing/2014/main" id="{D270EE79-3919-71FD-5C48-BA12F4D847D2}"/>
                    </a:ext>
                  </a:extLst>
                </p14:cNvPr>
                <p14:cNvContentPartPr/>
                <p14:nvPr/>
              </p14:nvContentPartPr>
              <p14:xfrm>
                <a:off x="3585398" y="1434705"/>
                <a:ext cx="42840" cy="382680"/>
              </p14:xfrm>
            </p:contentPart>
          </mc:Choice>
          <mc:Fallback xmlns="">
            <p:pic>
              <p:nvPicPr>
                <p:cNvPr id="229" name="Ink 228">
                  <a:extLst>
                    <a:ext uri="{FF2B5EF4-FFF2-40B4-BE49-F238E27FC236}">
                      <a16:creationId xmlns:a16="http://schemas.microsoft.com/office/drawing/2014/main" id="{D270EE79-3919-71FD-5C48-BA12F4D847D2}"/>
                    </a:ext>
                  </a:extLst>
                </p:cNvPr>
                <p:cNvPicPr/>
                <p:nvPr/>
              </p:nvPicPr>
              <p:blipFill>
                <a:blip r:embed="rId492"/>
                <a:stretch>
                  <a:fillRect/>
                </a:stretch>
              </p:blipFill>
              <p:spPr>
                <a:xfrm>
                  <a:off x="3577838" y="1427145"/>
                  <a:ext cx="579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30" name="Ink 229">
                  <a:extLst>
                    <a:ext uri="{FF2B5EF4-FFF2-40B4-BE49-F238E27FC236}">
                      <a16:creationId xmlns:a16="http://schemas.microsoft.com/office/drawing/2014/main" id="{91B6014F-C170-61D3-E00F-027A483DC39B}"/>
                    </a:ext>
                  </a:extLst>
                </p14:cNvPr>
                <p14:cNvContentPartPr/>
                <p14:nvPr/>
              </p14:nvContentPartPr>
              <p14:xfrm>
                <a:off x="3504038" y="1634145"/>
                <a:ext cx="15120" cy="51120"/>
              </p14:xfrm>
            </p:contentPart>
          </mc:Choice>
          <mc:Fallback xmlns="">
            <p:pic>
              <p:nvPicPr>
                <p:cNvPr id="230" name="Ink 229">
                  <a:extLst>
                    <a:ext uri="{FF2B5EF4-FFF2-40B4-BE49-F238E27FC236}">
                      <a16:creationId xmlns:a16="http://schemas.microsoft.com/office/drawing/2014/main" id="{91B6014F-C170-61D3-E00F-027A483DC39B}"/>
                    </a:ext>
                  </a:extLst>
                </p:cNvPr>
                <p:cNvPicPr/>
                <p:nvPr/>
              </p:nvPicPr>
              <p:blipFill>
                <a:blip r:embed="rId494"/>
                <a:stretch>
                  <a:fillRect/>
                </a:stretch>
              </p:blipFill>
              <p:spPr>
                <a:xfrm>
                  <a:off x="3496478" y="1626585"/>
                  <a:ext cx="30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31" name="Ink 230">
                  <a:extLst>
                    <a:ext uri="{FF2B5EF4-FFF2-40B4-BE49-F238E27FC236}">
                      <a16:creationId xmlns:a16="http://schemas.microsoft.com/office/drawing/2014/main" id="{E22CDF94-2A24-5BD9-CDDF-2817726721B9}"/>
                    </a:ext>
                  </a:extLst>
                </p14:cNvPr>
                <p14:cNvContentPartPr/>
                <p14:nvPr/>
              </p14:nvContentPartPr>
              <p14:xfrm>
                <a:off x="3704558" y="1601745"/>
                <a:ext cx="21600" cy="3240"/>
              </p14:xfrm>
            </p:contentPart>
          </mc:Choice>
          <mc:Fallback xmlns="">
            <p:pic>
              <p:nvPicPr>
                <p:cNvPr id="231" name="Ink 230">
                  <a:extLst>
                    <a:ext uri="{FF2B5EF4-FFF2-40B4-BE49-F238E27FC236}">
                      <a16:creationId xmlns:a16="http://schemas.microsoft.com/office/drawing/2014/main" id="{E22CDF94-2A24-5BD9-CDDF-2817726721B9}"/>
                    </a:ext>
                  </a:extLst>
                </p:cNvPr>
                <p:cNvPicPr/>
                <p:nvPr/>
              </p:nvPicPr>
              <p:blipFill>
                <a:blip r:embed="rId496"/>
                <a:stretch>
                  <a:fillRect/>
                </a:stretch>
              </p:blipFill>
              <p:spPr>
                <a:xfrm>
                  <a:off x="3696998" y="159454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65" name="Ink 264">
                  <a:extLst>
                    <a:ext uri="{FF2B5EF4-FFF2-40B4-BE49-F238E27FC236}">
                      <a16:creationId xmlns:a16="http://schemas.microsoft.com/office/drawing/2014/main" id="{35AB4E76-B7E9-DAB8-F072-3FAE1B419343}"/>
                    </a:ext>
                  </a:extLst>
                </p14:cNvPr>
                <p14:cNvContentPartPr/>
                <p14:nvPr/>
              </p14:nvContentPartPr>
              <p14:xfrm>
                <a:off x="3666758" y="2480505"/>
                <a:ext cx="362880" cy="27720"/>
              </p14:xfrm>
            </p:contentPart>
          </mc:Choice>
          <mc:Fallback xmlns="">
            <p:pic>
              <p:nvPicPr>
                <p:cNvPr id="265" name="Ink 264">
                  <a:extLst>
                    <a:ext uri="{FF2B5EF4-FFF2-40B4-BE49-F238E27FC236}">
                      <a16:creationId xmlns:a16="http://schemas.microsoft.com/office/drawing/2014/main" id="{35AB4E76-B7E9-DAB8-F072-3FAE1B419343}"/>
                    </a:ext>
                  </a:extLst>
                </p:cNvPr>
                <p:cNvPicPr/>
                <p:nvPr/>
              </p:nvPicPr>
              <p:blipFill>
                <a:blip r:embed="rId498"/>
                <a:stretch>
                  <a:fillRect/>
                </a:stretch>
              </p:blipFill>
              <p:spPr>
                <a:xfrm>
                  <a:off x="3659198" y="2472945"/>
                  <a:ext cx="377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66" name="Ink 265">
                  <a:extLst>
                    <a:ext uri="{FF2B5EF4-FFF2-40B4-BE49-F238E27FC236}">
                      <a16:creationId xmlns:a16="http://schemas.microsoft.com/office/drawing/2014/main" id="{38156EF5-B667-529C-E680-7A7D0C0BD399}"/>
                    </a:ext>
                  </a:extLst>
                </p14:cNvPr>
                <p14:cNvContentPartPr/>
                <p14:nvPr/>
              </p14:nvContentPartPr>
              <p14:xfrm>
                <a:off x="5005238" y="2345145"/>
                <a:ext cx="26640" cy="7920"/>
              </p14:xfrm>
            </p:contentPart>
          </mc:Choice>
          <mc:Fallback xmlns="">
            <p:pic>
              <p:nvPicPr>
                <p:cNvPr id="266" name="Ink 265">
                  <a:extLst>
                    <a:ext uri="{FF2B5EF4-FFF2-40B4-BE49-F238E27FC236}">
                      <a16:creationId xmlns:a16="http://schemas.microsoft.com/office/drawing/2014/main" id="{38156EF5-B667-529C-E680-7A7D0C0BD399}"/>
                    </a:ext>
                  </a:extLst>
                </p:cNvPr>
                <p:cNvPicPr/>
                <p:nvPr/>
              </p:nvPicPr>
              <p:blipFill>
                <a:blip r:embed="rId500"/>
                <a:stretch>
                  <a:fillRect/>
                </a:stretch>
              </p:blipFill>
              <p:spPr>
                <a:xfrm>
                  <a:off x="4997678" y="2337585"/>
                  <a:ext cx="41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67" name="Ink 266">
                  <a:extLst>
                    <a:ext uri="{FF2B5EF4-FFF2-40B4-BE49-F238E27FC236}">
                      <a16:creationId xmlns:a16="http://schemas.microsoft.com/office/drawing/2014/main" id="{10C79015-3D30-BB2B-6559-3706582DD7DC}"/>
                    </a:ext>
                  </a:extLst>
                </p14:cNvPr>
                <p14:cNvContentPartPr/>
                <p14:nvPr/>
              </p14:nvContentPartPr>
              <p14:xfrm>
                <a:off x="4861598" y="2195025"/>
                <a:ext cx="160920" cy="213840"/>
              </p14:xfrm>
            </p:contentPart>
          </mc:Choice>
          <mc:Fallback xmlns="">
            <p:pic>
              <p:nvPicPr>
                <p:cNvPr id="267" name="Ink 266">
                  <a:extLst>
                    <a:ext uri="{FF2B5EF4-FFF2-40B4-BE49-F238E27FC236}">
                      <a16:creationId xmlns:a16="http://schemas.microsoft.com/office/drawing/2014/main" id="{10C79015-3D30-BB2B-6559-3706582DD7DC}"/>
                    </a:ext>
                  </a:extLst>
                </p:cNvPr>
                <p:cNvPicPr/>
                <p:nvPr/>
              </p:nvPicPr>
              <p:blipFill>
                <a:blip r:embed="rId502"/>
                <a:stretch>
                  <a:fillRect/>
                </a:stretch>
              </p:blipFill>
              <p:spPr>
                <a:xfrm>
                  <a:off x="4854038" y="2187465"/>
                  <a:ext cx="176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68" name="Ink 267">
                  <a:extLst>
                    <a:ext uri="{FF2B5EF4-FFF2-40B4-BE49-F238E27FC236}">
                      <a16:creationId xmlns:a16="http://schemas.microsoft.com/office/drawing/2014/main" id="{029A1D72-260C-476F-9F5F-309835A04832}"/>
                    </a:ext>
                  </a:extLst>
                </p14:cNvPr>
                <p14:cNvContentPartPr/>
                <p14:nvPr/>
              </p14:nvContentPartPr>
              <p14:xfrm>
                <a:off x="3488198" y="2418225"/>
                <a:ext cx="252720" cy="230760"/>
              </p14:xfrm>
            </p:contentPart>
          </mc:Choice>
          <mc:Fallback xmlns="">
            <p:pic>
              <p:nvPicPr>
                <p:cNvPr id="268" name="Ink 267">
                  <a:extLst>
                    <a:ext uri="{FF2B5EF4-FFF2-40B4-BE49-F238E27FC236}">
                      <a16:creationId xmlns:a16="http://schemas.microsoft.com/office/drawing/2014/main" id="{029A1D72-260C-476F-9F5F-309835A04832}"/>
                    </a:ext>
                  </a:extLst>
                </p:cNvPr>
                <p:cNvPicPr/>
                <p:nvPr/>
              </p:nvPicPr>
              <p:blipFill>
                <a:blip r:embed="rId504"/>
                <a:stretch>
                  <a:fillRect/>
                </a:stretch>
              </p:blipFill>
              <p:spPr>
                <a:xfrm>
                  <a:off x="3480638" y="2410665"/>
                  <a:ext cx="267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70" name="Ink 269">
                  <a:extLst>
                    <a:ext uri="{FF2B5EF4-FFF2-40B4-BE49-F238E27FC236}">
                      <a16:creationId xmlns:a16="http://schemas.microsoft.com/office/drawing/2014/main" id="{9FC4C833-A683-F284-2A9C-DB60EDB39F1B}"/>
                    </a:ext>
                  </a:extLst>
                </p14:cNvPr>
                <p14:cNvContentPartPr/>
                <p14:nvPr/>
              </p14:nvContentPartPr>
              <p14:xfrm>
                <a:off x="3620318" y="2332545"/>
                <a:ext cx="1451880" cy="162000"/>
              </p14:xfrm>
            </p:contentPart>
          </mc:Choice>
          <mc:Fallback xmlns="">
            <p:pic>
              <p:nvPicPr>
                <p:cNvPr id="270" name="Ink 269">
                  <a:extLst>
                    <a:ext uri="{FF2B5EF4-FFF2-40B4-BE49-F238E27FC236}">
                      <a16:creationId xmlns:a16="http://schemas.microsoft.com/office/drawing/2014/main" id="{9FC4C833-A683-F284-2A9C-DB60EDB39F1B}"/>
                    </a:ext>
                  </a:extLst>
                </p:cNvPr>
                <p:cNvPicPr/>
                <p:nvPr/>
              </p:nvPicPr>
              <p:blipFill>
                <a:blip r:embed="rId506"/>
                <a:stretch>
                  <a:fillRect/>
                </a:stretch>
              </p:blipFill>
              <p:spPr>
                <a:xfrm>
                  <a:off x="3612758" y="2324985"/>
                  <a:ext cx="1467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71" name="Ink 270">
                  <a:extLst>
                    <a:ext uri="{FF2B5EF4-FFF2-40B4-BE49-F238E27FC236}">
                      <a16:creationId xmlns:a16="http://schemas.microsoft.com/office/drawing/2014/main" id="{341B43D6-0A53-27CB-2D36-D5D48E28B6AA}"/>
                    </a:ext>
                  </a:extLst>
                </p14:cNvPr>
                <p14:cNvContentPartPr/>
                <p14:nvPr/>
              </p14:nvContentPartPr>
              <p14:xfrm>
                <a:off x="4673318" y="2198265"/>
                <a:ext cx="334080" cy="375480"/>
              </p14:xfrm>
            </p:contentPart>
          </mc:Choice>
          <mc:Fallback xmlns="">
            <p:pic>
              <p:nvPicPr>
                <p:cNvPr id="271" name="Ink 270">
                  <a:extLst>
                    <a:ext uri="{FF2B5EF4-FFF2-40B4-BE49-F238E27FC236}">
                      <a16:creationId xmlns:a16="http://schemas.microsoft.com/office/drawing/2014/main" id="{341B43D6-0A53-27CB-2D36-D5D48E28B6AA}"/>
                    </a:ext>
                  </a:extLst>
                </p:cNvPr>
                <p:cNvPicPr/>
                <p:nvPr/>
              </p:nvPicPr>
              <p:blipFill>
                <a:blip r:embed="rId508"/>
                <a:stretch>
                  <a:fillRect/>
                </a:stretch>
              </p:blipFill>
              <p:spPr>
                <a:xfrm>
                  <a:off x="4665758" y="2190705"/>
                  <a:ext cx="3492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72" name="Ink 271">
                  <a:extLst>
                    <a:ext uri="{FF2B5EF4-FFF2-40B4-BE49-F238E27FC236}">
                      <a16:creationId xmlns:a16="http://schemas.microsoft.com/office/drawing/2014/main" id="{C40B10AC-E902-983E-6174-8CF09529ABA5}"/>
                    </a:ext>
                  </a:extLst>
                </p14:cNvPr>
                <p14:cNvContentPartPr/>
                <p14:nvPr/>
              </p14:nvContentPartPr>
              <p14:xfrm>
                <a:off x="3455438" y="2300865"/>
                <a:ext cx="388080" cy="467280"/>
              </p14:xfrm>
            </p:contentPart>
          </mc:Choice>
          <mc:Fallback xmlns="">
            <p:pic>
              <p:nvPicPr>
                <p:cNvPr id="272" name="Ink 271">
                  <a:extLst>
                    <a:ext uri="{FF2B5EF4-FFF2-40B4-BE49-F238E27FC236}">
                      <a16:creationId xmlns:a16="http://schemas.microsoft.com/office/drawing/2014/main" id="{C40B10AC-E902-983E-6174-8CF09529ABA5}"/>
                    </a:ext>
                  </a:extLst>
                </p:cNvPr>
                <p:cNvPicPr/>
                <p:nvPr/>
              </p:nvPicPr>
              <p:blipFill>
                <a:blip r:embed="rId510"/>
                <a:stretch>
                  <a:fillRect/>
                </a:stretch>
              </p:blipFill>
              <p:spPr>
                <a:xfrm>
                  <a:off x="3447878" y="2293305"/>
                  <a:ext cx="40320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74" name="Ink 273">
                  <a:extLst>
                    <a:ext uri="{FF2B5EF4-FFF2-40B4-BE49-F238E27FC236}">
                      <a16:creationId xmlns:a16="http://schemas.microsoft.com/office/drawing/2014/main" id="{453AA696-4AF9-094F-6920-8849695890AF}"/>
                    </a:ext>
                  </a:extLst>
                </p14:cNvPr>
                <p14:cNvContentPartPr/>
                <p14:nvPr/>
              </p14:nvContentPartPr>
              <p14:xfrm>
                <a:off x="4405118" y="2862465"/>
                <a:ext cx="145080" cy="230760"/>
              </p14:xfrm>
            </p:contentPart>
          </mc:Choice>
          <mc:Fallback xmlns="">
            <p:pic>
              <p:nvPicPr>
                <p:cNvPr id="274" name="Ink 273">
                  <a:extLst>
                    <a:ext uri="{FF2B5EF4-FFF2-40B4-BE49-F238E27FC236}">
                      <a16:creationId xmlns:a16="http://schemas.microsoft.com/office/drawing/2014/main" id="{453AA696-4AF9-094F-6920-8849695890AF}"/>
                    </a:ext>
                  </a:extLst>
                </p:cNvPr>
                <p:cNvPicPr/>
                <p:nvPr/>
              </p:nvPicPr>
              <p:blipFill>
                <a:blip r:embed="rId512"/>
                <a:stretch>
                  <a:fillRect/>
                </a:stretch>
              </p:blipFill>
              <p:spPr>
                <a:xfrm>
                  <a:off x="4397558" y="2854905"/>
                  <a:ext cx="16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75" name="Ink 274">
                  <a:extLst>
                    <a:ext uri="{FF2B5EF4-FFF2-40B4-BE49-F238E27FC236}">
                      <a16:creationId xmlns:a16="http://schemas.microsoft.com/office/drawing/2014/main" id="{1BF927AA-4A6E-F4D8-D495-473E4FA6952C}"/>
                    </a:ext>
                  </a:extLst>
                </p14:cNvPr>
                <p14:cNvContentPartPr/>
                <p14:nvPr/>
              </p14:nvContentPartPr>
              <p14:xfrm>
                <a:off x="4460198" y="2861745"/>
                <a:ext cx="231480" cy="122760"/>
              </p14:xfrm>
            </p:contentPart>
          </mc:Choice>
          <mc:Fallback xmlns="">
            <p:pic>
              <p:nvPicPr>
                <p:cNvPr id="275" name="Ink 274">
                  <a:extLst>
                    <a:ext uri="{FF2B5EF4-FFF2-40B4-BE49-F238E27FC236}">
                      <a16:creationId xmlns:a16="http://schemas.microsoft.com/office/drawing/2014/main" id="{1BF927AA-4A6E-F4D8-D495-473E4FA6952C}"/>
                    </a:ext>
                  </a:extLst>
                </p:cNvPr>
                <p:cNvPicPr/>
                <p:nvPr/>
              </p:nvPicPr>
              <p:blipFill>
                <a:blip r:embed="rId514"/>
                <a:stretch>
                  <a:fillRect/>
                </a:stretch>
              </p:blipFill>
              <p:spPr>
                <a:xfrm>
                  <a:off x="4452638" y="2854545"/>
                  <a:ext cx="246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76" name="Ink 275">
                  <a:extLst>
                    <a:ext uri="{FF2B5EF4-FFF2-40B4-BE49-F238E27FC236}">
                      <a16:creationId xmlns:a16="http://schemas.microsoft.com/office/drawing/2014/main" id="{E8384A78-584A-A2C3-B17F-1946E1855957}"/>
                    </a:ext>
                  </a:extLst>
                </p14:cNvPr>
                <p14:cNvContentPartPr/>
                <p14:nvPr/>
              </p14:nvContentPartPr>
              <p14:xfrm>
                <a:off x="4841438" y="2769945"/>
                <a:ext cx="77400" cy="288720"/>
              </p14:xfrm>
            </p:contentPart>
          </mc:Choice>
          <mc:Fallback xmlns="">
            <p:pic>
              <p:nvPicPr>
                <p:cNvPr id="276" name="Ink 275">
                  <a:extLst>
                    <a:ext uri="{FF2B5EF4-FFF2-40B4-BE49-F238E27FC236}">
                      <a16:creationId xmlns:a16="http://schemas.microsoft.com/office/drawing/2014/main" id="{E8384A78-584A-A2C3-B17F-1946E1855957}"/>
                    </a:ext>
                  </a:extLst>
                </p:cNvPr>
                <p:cNvPicPr/>
                <p:nvPr/>
              </p:nvPicPr>
              <p:blipFill>
                <a:blip r:embed="rId516"/>
                <a:stretch>
                  <a:fillRect/>
                </a:stretch>
              </p:blipFill>
              <p:spPr>
                <a:xfrm>
                  <a:off x="4833878" y="2762385"/>
                  <a:ext cx="925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277" name="Ink 276">
                  <a:extLst>
                    <a:ext uri="{FF2B5EF4-FFF2-40B4-BE49-F238E27FC236}">
                      <a16:creationId xmlns:a16="http://schemas.microsoft.com/office/drawing/2014/main" id="{CE4E4FD5-E10A-14A2-3A4E-1B6DBF69ED46}"/>
                    </a:ext>
                  </a:extLst>
                </p14:cNvPr>
                <p14:cNvContentPartPr/>
                <p14:nvPr/>
              </p14:nvContentPartPr>
              <p14:xfrm>
                <a:off x="4771238" y="2835465"/>
                <a:ext cx="17640" cy="19440"/>
              </p14:xfrm>
            </p:contentPart>
          </mc:Choice>
          <mc:Fallback xmlns="">
            <p:pic>
              <p:nvPicPr>
                <p:cNvPr id="277" name="Ink 276">
                  <a:extLst>
                    <a:ext uri="{FF2B5EF4-FFF2-40B4-BE49-F238E27FC236}">
                      <a16:creationId xmlns:a16="http://schemas.microsoft.com/office/drawing/2014/main" id="{CE4E4FD5-E10A-14A2-3A4E-1B6DBF69ED46}"/>
                    </a:ext>
                  </a:extLst>
                </p:cNvPr>
                <p:cNvPicPr/>
                <p:nvPr/>
              </p:nvPicPr>
              <p:blipFill>
                <a:blip r:embed="rId518"/>
                <a:stretch>
                  <a:fillRect/>
                </a:stretch>
              </p:blipFill>
              <p:spPr>
                <a:xfrm>
                  <a:off x="4763678" y="2827905"/>
                  <a:ext cx="32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78" name="Ink 277">
                  <a:extLst>
                    <a:ext uri="{FF2B5EF4-FFF2-40B4-BE49-F238E27FC236}">
                      <a16:creationId xmlns:a16="http://schemas.microsoft.com/office/drawing/2014/main" id="{6022CD4C-FDA9-225F-25A4-79F04CD3E435}"/>
                    </a:ext>
                  </a:extLst>
                </p14:cNvPr>
                <p14:cNvContentPartPr/>
                <p14:nvPr/>
              </p14:nvContentPartPr>
              <p14:xfrm>
                <a:off x="4933238" y="2807745"/>
                <a:ext cx="40680" cy="18360"/>
              </p14:xfrm>
            </p:contentPart>
          </mc:Choice>
          <mc:Fallback xmlns="">
            <p:pic>
              <p:nvPicPr>
                <p:cNvPr id="278" name="Ink 277">
                  <a:extLst>
                    <a:ext uri="{FF2B5EF4-FFF2-40B4-BE49-F238E27FC236}">
                      <a16:creationId xmlns:a16="http://schemas.microsoft.com/office/drawing/2014/main" id="{6022CD4C-FDA9-225F-25A4-79F04CD3E435}"/>
                    </a:ext>
                  </a:extLst>
                </p:cNvPr>
                <p:cNvPicPr/>
                <p:nvPr/>
              </p:nvPicPr>
              <p:blipFill>
                <a:blip r:embed="rId520"/>
                <a:stretch>
                  <a:fillRect/>
                </a:stretch>
              </p:blipFill>
              <p:spPr>
                <a:xfrm>
                  <a:off x="4925678" y="2800185"/>
                  <a:ext cx="554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80" name="Ink 279">
                  <a:extLst>
                    <a:ext uri="{FF2B5EF4-FFF2-40B4-BE49-F238E27FC236}">
                      <a16:creationId xmlns:a16="http://schemas.microsoft.com/office/drawing/2014/main" id="{35DD5933-C63A-5B35-74A1-786BA16A5216}"/>
                    </a:ext>
                  </a:extLst>
                </p14:cNvPr>
                <p14:cNvContentPartPr/>
                <p14:nvPr/>
              </p14:nvContentPartPr>
              <p14:xfrm>
                <a:off x="5195318" y="1988025"/>
                <a:ext cx="472680" cy="73080"/>
              </p14:xfrm>
            </p:contentPart>
          </mc:Choice>
          <mc:Fallback xmlns="">
            <p:pic>
              <p:nvPicPr>
                <p:cNvPr id="280" name="Ink 279">
                  <a:extLst>
                    <a:ext uri="{FF2B5EF4-FFF2-40B4-BE49-F238E27FC236}">
                      <a16:creationId xmlns:a16="http://schemas.microsoft.com/office/drawing/2014/main" id="{35DD5933-C63A-5B35-74A1-786BA16A5216}"/>
                    </a:ext>
                  </a:extLst>
                </p:cNvPr>
                <p:cNvPicPr/>
                <p:nvPr/>
              </p:nvPicPr>
              <p:blipFill>
                <a:blip r:embed="rId522"/>
                <a:stretch>
                  <a:fillRect/>
                </a:stretch>
              </p:blipFill>
              <p:spPr>
                <a:xfrm>
                  <a:off x="5187758" y="1980465"/>
                  <a:ext cx="4878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81" name="Ink 280">
                  <a:extLst>
                    <a:ext uri="{FF2B5EF4-FFF2-40B4-BE49-F238E27FC236}">
                      <a16:creationId xmlns:a16="http://schemas.microsoft.com/office/drawing/2014/main" id="{58A14EC1-2818-EF99-EEA2-3A32F1826066}"/>
                    </a:ext>
                  </a:extLst>
                </p14:cNvPr>
                <p14:cNvContentPartPr/>
                <p14:nvPr/>
              </p14:nvContentPartPr>
              <p14:xfrm>
                <a:off x="5537678" y="1863465"/>
                <a:ext cx="185400" cy="239040"/>
              </p14:xfrm>
            </p:contentPart>
          </mc:Choice>
          <mc:Fallback xmlns="">
            <p:pic>
              <p:nvPicPr>
                <p:cNvPr id="281" name="Ink 280">
                  <a:extLst>
                    <a:ext uri="{FF2B5EF4-FFF2-40B4-BE49-F238E27FC236}">
                      <a16:creationId xmlns:a16="http://schemas.microsoft.com/office/drawing/2014/main" id="{58A14EC1-2818-EF99-EEA2-3A32F1826066}"/>
                    </a:ext>
                  </a:extLst>
                </p:cNvPr>
                <p:cNvPicPr/>
                <p:nvPr/>
              </p:nvPicPr>
              <p:blipFill>
                <a:blip r:embed="rId524"/>
                <a:stretch>
                  <a:fillRect/>
                </a:stretch>
              </p:blipFill>
              <p:spPr>
                <a:xfrm>
                  <a:off x="5530118" y="1855905"/>
                  <a:ext cx="200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82" name="Ink 281">
                  <a:extLst>
                    <a:ext uri="{FF2B5EF4-FFF2-40B4-BE49-F238E27FC236}">
                      <a16:creationId xmlns:a16="http://schemas.microsoft.com/office/drawing/2014/main" id="{BBB931D7-F278-8DF4-EA7A-AB9533FC1739}"/>
                    </a:ext>
                  </a:extLst>
                </p14:cNvPr>
                <p14:cNvContentPartPr/>
                <p14:nvPr/>
              </p14:nvContentPartPr>
              <p14:xfrm>
                <a:off x="5029358" y="1914225"/>
                <a:ext cx="265680" cy="272880"/>
              </p14:xfrm>
            </p:contentPart>
          </mc:Choice>
          <mc:Fallback xmlns="">
            <p:pic>
              <p:nvPicPr>
                <p:cNvPr id="282" name="Ink 281">
                  <a:extLst>
                    <a:ext uri="{FF2B5EF4-FFF2-40B4-BE49-F238E27FC236}">
                      <a16:creationId xmlns:a16="http://schemas.microsoft.com/office/drawing/2014/main" id="{BBB931D7-F278-8DF4-EA7A-AB9533FC1739}"/>
                    </a:ext>
                  </a:extLst>
                </p:cNvPr>
                <p:cNvPicPr/>
                <p:nvPr/>
              </p:nvPicPr>
              <p:blipFill>
                <a:blip r:embed="rId526"/>
                <a:stretch>
                  <a:fillRect/>
                </a:stretch>
              </p:blipFill>
              <p:spPr>
                <a:xfrm>
                  <a:off x="5021798" y="1906665"/>
                  <a:ext cx="280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83" name="Ink 282">
                  <a:extLst>
                    <a:ext uri="{FF2B5EF4-FFF2-40B4-BE49-F238E27FC236}">
                      <a16:creationId xmlns:a16="http://schemas.microsoft.com/office/drawing/2014/main" id="{E6E3E95E-8DE5-E467-BA97-71D6AF6FC805}"/>
                    </a:ext>
                  </a:extLst>
                </p14:cNvPr>
                <p14:cNvContentPartPr/>
                <p14:nvPr/>
              </p14:nvContentPartPr>
              <p14:xfrm>
                <a:off x="5072918" y="1854105"/>
                <a:ext cx="311040" cy="284400"/>
              </p14:xfrm>
            </p:contentPart>
          </mc:Choice>
          <mc:Fallback xmlns="">
            <p:pic>
              <p:nvPicPr>
                <p:cNvPr id="283" name="Ink 282">
                  <a:extLst>
                    <a:ext uri="{FF2B5EF4-FFF2-40B4-BE49-F238E27FC236}">
                      <a16:creationId xmlns:a16="http://schemas.microsoft.com/office/drawing/2014/main" id="{E6E3E95E-8DE5-E467-BA97-71D6AF6FC805}"/>
                    </a:ext>
                  </a:extLst>
                </p:cNvPr>
                <p:cNvPicPr/>
                <p:nvPr/>
              </p:nvPicPr>
              <p:blipFill>
                <a:blip r:embed="rId528"/>
                <a:stretch>
                  <a:fillRect/>
                </a:stretch>
              </p:blipFill>
              <p:spPr>
                <a:xfrm>
                  <a:off x="5065358" y="1846545"/>
                  <a:ext cx="3261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84" name="Ink 283">
                  <a:extLst>
                    <a:ext uri="{FF2B5EF4-FFF2-40B4-BE49-F238E27FC236}">
                      <a16:creationId xmlns:a16="http://schemas.microsoft.com/office/drawing/2014/main" id="{8C5605C9-449E-B2EB-0FD1-9BF04FBD1D56}"/>
                    </a:ext>
                  </a:extLst>
                </p14:cNvPr>
                <p14:cNvContentPartPr/>
                <p14:nvPr/>
              </p14:nvContentPartPr>
              <p14:xfrm>
                <a:off x="5237438" y="1968945"/>
                <a:ext cx="371160" cy="27720"/>
              </p14:xfrm>
            </p:contentPart>
          </mc:Choice>
          <mc:Fallback xmlns="">
            <p:pic>
              <p:nvPicPr>
                <p:cNvPr id="284" name="Ink 283">
                  <a:extLst>
                    <a:ext uri="{FF2B5EF4-FFF2-40B4-BE49-F238E27FC236}">
                      <a16:creationId xmlns:a16="http://schemas.microsoft.com/office/drawing/2014/main" id="{8C5605C9-449E-B2EB-0FD1-9BF04FBD1D56}"/>
                    </a:ext>
                  </a:extLst>
                </p:cNvPr>
                <p:cNvPicPr/>
                <p:nvPr/>
              </p:nvPicPr>
              <p:blipFill>
                <a:blip r:embed="rId530"/>
                <a:stretch>
                  <a:fillRect/>
                </a:stretch>
              </p:blipFill>
              <p:spPr>
                <a:xfrm>
                  <a:off x="5229878" y="1961385"/>
                  <a:ext cx="386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285" name="Ink 284">
                  <a:extLst>
                    <a:ext uri="{FF2B5EF4-FFF2-40B4-BE49-F238E27FC236}">
                      <a16:creationId xmlns:a16="http://schemas.microsoft.com/office/drawing/2014/main" id="{F5C0F9FB-E741-768A-9E67-2CC5E8DFAA43}"/>
                    </a:ext>
                  </a:extLst>
                </p14:cNvPr>
                <p14:cNvContentPartPr/>
                <p14:nvPr/>
              </p14:nvContentPartPr>
              <p14:xfrm>
                <a:off x="5476478" y="1836105"/>
                <a:ext cx="218880" cy="285480"/>
              </p14:xfrm>
            </p:contentPart>
          </mc:Choice>
          <mc:Fallback xmlns="">
            <p:pic>
              <p:nvPicPr>
                <p:cNvPr id="285" name="Ink 284">
                  <a:extLst>
                    <a:ext uri="{FF2B5EF4-FFF2-40B4-BE49-F238E27FC236}">
                      <a16:creationId xmlns:a16="http://schemas.microsoft.com/office/drawing/2014/main" id="{F5C0F9FB-E741-768A-9E67-2CC5E8DFAA43}"/>
                    </a:ext>
                  </a:extLst>
                </p:cNvPr>
                <p:cNvPicPr/>
                <p:nvPr/>
              </p:nvPicPr>
              <p:blipFill>
                <a:blip r:embed="rId532"/>
                <a:stretch>
                  <a:fillRect/>
                </a:stretch>
              </p:blipFill>
              <p:spPr>
                <a:xfrm>
                  <a:off x="5468918" y="1828545"/>
                  <a:ext cx="2340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286" name="Ink 285">
                  <a:extLst>
                    <a:ext uri="{FF2B5EF4-FFF2-40B4-BE49-F238E27FC236}">
                      <a16:creationId xmlns:a16="http://schemas.microsoft.com/office/drawing/2014/main" id="{9DF45EEB-2213-D93C-60B3-7E4ADFFA5217}"/>
                    </a:ext>
                  </a:extLst>
                </p14:cNvPr>
                <p14:cNvContentPartPr/>
                <p14:nvPr/>
              </p14:nvContentPartPr>
              <p14:xfrm>
                <a:off x="5444798" y="1867785"/>
                <a:ext cx="218160" cy="302400"/>
              </p14:xfrm>
            </p:contentPart>
          </mc:Choice>
          <mc:Fallback xmlns="">
            <p:pic>
              <p:nvPicPr>
                <p:cNvPr id="286" name="Ink 285">
                  <a:extLst>
                    <a:ext uri="{FF2B5EF4-FFF2-40B4-BE49-F238E27FC236}">
                      <a16:creationId xmlns:a16="http://schemas.microsoft.com/office/drawing/2014/main" id="{9DF45EEB-2213-D93C-60B3-7E4ADFFA5217}"/>
                    </a:ext>
                  </a:extLst>
                </p:cNvPr>
                <p:cNvPicPr/>
                <p:nvPr/>
              </p:nvPicPr>
              <p:blipFill>
                <a:blip r:embed="rId534"/>
                <a:stretch>
                  <a:fillRect/>
                </a:stretch>
              </p:blipFill>
              <p:spPr>
                <a:xfrm>
                  <a:off x="5437238" y="1860225"/>
                  <a:ext cx="232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287" name="Ink 286">
                  <a:extLst>
                    <a:ext uri="{FF2B5EF4-FFF2-40B4-BE49-F238E27FC236}">
                      <a16:creationId xmlns:a16="http://schemas.microsoft.com/office/drawing/2014/main" id="{30C6AAFE-9D06-1739-3C53-01C9F3FED3FD}"/>
                    </a:ext>
                  </a:extLst>
                </p14:cNvPr>
                <p14:cNvContentPartPr/>
                <p14:nvPr/>
              </p14:nvContentPartPr>
              <p14:xfrm>
                <a:off x="5125478" y="1889745"/>
                <a:ext cx="244440" cy="239040"/>
              </p14:xfrm>
            </p:contentPart>
          </mc:Choice>
          <mc:Fallback xmlns="">
            <p:pic>
              <p:nvPicPr>
                <p:cNvPr id="287" name="Ink 286">
                  <a:extLst>
                    <a:ext uri="{FF2B5EF4-FFF2-40B4-BE49-F238E27FC236}">
                      <a16:creationId xmlns:a16="http://schemas.microsoft.com/office/drawing/2014/main" id="{30C6AAFE-9D06-1739-3C53-01C9F3FED3FD}"/>
                    </a:ext>
                  </a:extLst>
                </p:cNvPr>
                <p:cNvPicPr/>
                <p:nvPr/>
              </p:nvPicPr>
              <p:blipFill>
                <a:blip r:embed="rId536"/>
                <a:stretch>
                  <a:fillRect/>
                </a:stretch>
              </p:blipFill>
              <p:spPr>
                <a:xfrm>
                  <a:off x="5117918" y="1882185"/>
                  <a:ext cx="2595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288" name="Ink 287">
                  <a:extLst>
                    <a:ext uri="{FF2B5EF4-FFF2-40B4-BE49-F238E27FC236}">
                      <a16:creationId xmlns:a16="http://schemas.microsoft.com/office/drawing/2014/main" id="{8EFE2312-0E25-25A4-942C-300EB57F9943}"/>
                    </a:ext>
                  </a:extLst>
                </p14:cNvPr>
                <p14:cNvContentPartPr/>
                <p14:nvPr/>
              </p14:nvContentPartPr>
              <p14:xfrm>
                <a:off x="5529038" y="1846545"/>
                <a:ext cx="162000" cy="334080"/>
              </p14:xfrm>
            </p:contentPart>
          </mc:Choice>
          <mc:Fallback xmlns="">
            <p:pic>
              <p:nvPicPr>
                <p:cNvPr id="288" name="Ink 287">
                  <a:extLst>
                    <a:ext uri="{FF2B5EF4-FFF2-40B4-BE49-F238E27FC236}">
                      <a16:creationId xmlns:a16="http://schemas.microsoft.com/office/drawing/2014/main" id="{8EFE2312-0E25-25A4-942C-300EB57F9943}"/>
                    </a:ext>
                  </a:extLst>
                </p:cNvPr>
                <p:cNvPicPr/>
                <p:nvPr/>
              </p:nvPicPr>
              <p:blipFill>
                <a:blip r:embed="rId538"/>
                <a:stretch>
                  <a:fillRect/>
                </a:stretch>
              </p:blipFill>
              <p:spPr>
                <a:xfrm>
                  <a:off x="5521478" y="1838985"/>
                  <a:ext cx="1771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290" name="Ink 289">
                  <a:extLst>
                    <a:ext uri="{FF2B5EF4-FFF2-40B4-BE49-F238E27FC236}">
                      <a16:creationId xmlns:a16="http://schemas.microsoft.com/office/drawing/2014/main" id="{B6B44526-27F1-45CB-E830-77DD2AE438D8}"/>
                    </a:ext>
                  </a:extLst>
                </p14:cNvPr>
                <p14:cNvContentPartPr/>
                <p14:nvPr/>
              </p14:nvContentPartPr>
              <p14:xfrm>
                <a:off x="4423118" y="1416705"/>
                <a:ext cx="168480" cy="1597680"/>
              </p14:xfrm>
            </p:contentPart>
          </mc:Choice>
          <mc:Fallback xmlns="">
            <p:pic>
              <p:nvPicPr>
                <p:cNvPr id="290" name="Ink 289">
                  <a:extLst>
                    <a:ext uri="{FF2B5EF4-FFF2-40B4-BE49-F238E27FC236}">
                      <a16:creationId xmlns:a16="http://schemas.microsoft.com/office/drawing/2014/main" id="{B6B44526-27F1-45CB-E830-77DD2AE438D8}"/>
                    </a:ext>
                  </a:extLst>
                </p:cNvPr>
                <p:cNvPicPr/>
                <p:nvPr/>
              </p:nvPicPr>
              <p:blipFill>
                <a:blip r:embed="rId540"/>
                <a:stretch>
                  <a:fillRect/>
                </a:stretch>
              </p:blipFill>
              <p:spPr>
                <a:xfrm>
                  <a:off x="4415558" y="1409145"/>
                  <a:ext cx="183240" cy="16128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292" name="Ink 291">
                  <a:extLst>
                    <a:ext uri="{FF2B5EF4-FFF2-40B4-BE49-F238E27FC236}">
                      <a16:creationId xmlns:a16="http://schemas.microsoft.com/office/drawing/2014/main" id="{CA214165-D736-7A22-244A-FFA2C29DB448}"/>
                    </a:ext>
                  </a:extLst>
                </p14:cNvPr>
                <p14:cNvContentPartPr/>
                <p14:nvPr/>
              </p14:nvContentPartPr>
              <p14:xfrm>
                <a:off x="5511038" y="1248585"/>
                <a:ext cx="124560" cy="1971720"/>
              </p14:xfrm>
            </p:contentPart>
          </mc:Choice>
          <mc:Fallback xmlns="">
            <p:pic>
              <p:nvPicPr>
                <p:cNvPr id="292" name="Ink 291">
                  <a:extLst>
                    <a:ext uri="{FF2B5EF4-FFF2-40B4-BE49-F238E27FC236}">
                      <a16:creationId xmlns:a16="http://schemas.microsoft.com/office/drawing/2014/main" id="{CA214165-D736-7A22-244A-FFA2C29DB448}"/>
                    </a:ext>
                  </a:extLst>
                </p:cNvPr>
                <p:cNvPicPr/>
                <p:nvPr/>
              </p:nvPicPr>
              <p:blipFill>
                <a:blip r:embed="rId542"/>
                <a:stretch>
                  <a:fillRect/>
                </a:stretch>
              </p:blipFill>
              <p:spPr>
                <a:xfrm>
                  <a:off x="5503478" y="1241025"/>
                  <a:ext cx="139680" cy="19868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296" name="Ink 295">
                  <a:extLst>
                    <a:ext uri="{FF2B5EF4-FFF2-40B4-BE49-F238E27FC236}">
                      <a16:creationId xmlns:a16="http://schemas.microsoft.com/office/drawing/2014/main" id="{FA80A546-ACB7-23F4-EC1B-7FA661687A30}"/>
                    </a:ext>
                  </a:extLst>
                </p14:cNvPr>
                <p14:cNvContentPartPr/>
                <p14:nvPr/>
              </p14:nvContentPartPr>
              <p14:xfrm>
                <a:off x="4359038" y="1119705"/>
                <a:ext cx="135720" cy="240840"/>
              </p14:xfrm>
            </p:contentPart>
          </mc:Choice>
          <mc:Fallback xmlns="">
            <p:pic>
              <p:nvPicPr>
                <p:cNvPr id="296" name="Ink 295">
                  <a:extLst>
                    <a:ext uri="{FF2B5EF4-FFF2-40B4-BE49-F238E27FC236}">
                      <a16:creationId xmlns:a16="http://schemas.microsoft.com/office/drawing/2014/main" id="{FA80A546-ACB7-23F4-EC1B-7FA661687A30}"/>
                    </a:ext>
                  </a:extLst>
                </p:cNvPr>
                <p:cNvPicPr/>
                <p:nvPr/>
              </p:nvPicPr>
              <p:blipFill>
                <a:blip r:embed="rId544"/>
                <a:stretch>
                  <a:fillRect/>
                </a:stretch>
              </p:blipFill>
              <p:spPr>
                <a:xfrm>
                  <a:off x="4351838" y="1112145"/>
                  <a:ext cx="1508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297" name="Ink 296">
                  <a:extLst>
                    <a:ext uri="{FF2B5EF4-FFF2-40B4-BE49-F238E27FC236}">
                      <a16:creationId xmlns:a16="http://schemas.microsoft.com/office/drawing/2014/main" id="{F6947FDF-15AE-D302-89DC-F74FB063B05E}"/>
                    </a:ext>
                  </a:extLst>
                </p14:cNvPr>
                <p14:cNvContentPartPr/>
                <p14:nvPr/>
              </p14:nvContentPartPr>
              <p14:xfrm>
                <a:off x="4541558" y="1079745"/>
                <a:ext cx="119880" cy="281520"/>
              </p14:xfrm>
            </p:contentPart>
          </mc:Choice>
          <mc:Fallback xmlns="">
            <p:pic>
              <p:nvPicPr>
                <p:cNvPr id="297" name="Ink 296">
                  <a:extLst>
                    <a:ext uri="{FF2B5EF4-FFF2-40B4-BE49-F238E27FC236}">
                      <a16:creationId xmlns:a16="http://schemas.microsoft.com/office/drawing/2014/main" id="{F6947FDF-15AE-D302-89DC-F74FB063B05E}"/>
                    </a:ext>
                  </a:extLst>
                </p:cNvPr>
                <p:cNvPicPr/>
                <p:nvPr/>
              </p:nvPicPr>
              <p:blipFill>
                <a:blip r:embed="rId546"/>
                <a:stretch>
                  <a:fillRect/>
                </a:stretch>
              </p:blipFill>
              <p:spPr>
                <a:xfrm>
                  <a:off x="4533998" y="1072185"/>
                  <a:ext cx="1346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299" name="Ink 298">
                  <a:extLst>
                    <a:ext uri="{FF2B5EF4-FFF2-40B4-BE49-F238E27FC236}">
                      <a16:creationId xmlns:a16="http://schemas.microsoft.com/office/drawing/2014/main" id="{33B0466E-1D78-1A87-F785-9568B1D68718}"/>
                    </a:ext>
                  </a:extLst>
                </p14:cNvPr>
                <p14:cNvContentPartPr/>
                <p14:nvPr/>
              </p14:nvContentPartPr>
              <p14:xfrm>
                <a:off x="5429678" y="973905"/>
                <a:ext cx="130320" cy="236880"/>
              </p14:xfrm>
            </p:contentPart>
          </mc:Choice>
          <mc:Fallback xmlns="">
            <p:pic>
              <p:nvPicPr>
                <p:cNvPr id="299" name="Ink 298">
                  <a:extLst>
                    <a:ext uri="{FF2B5EF4-FFF2-40B4-BE49-F238E27FC236}">
                      <a16:creationId xmlns:a16="http://schemas.microsoft.com/office/drawing/2014/main" id="{33B0466E-1D78-1A87-F785-9568B1D68718}"/>
                    </a:ext>
                  </a:extLst>
                </p:cNvPr>
                <p:cNvPicPr/>
                <p:nvPr/>
              </p:nvPicPr>
              <p:blipFill>
                <a:blip r:embed="rId548"/>
                <a:stretch>
                  <a:fillRect/>
                </a:stretch>
              </p:blipFill>
              <p:spPr>
                <a:xfrm>
                  <a:off x="5422478" y="966345"/>
                  <a:ext cx="145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00" name="Ink 299">
                  <a:extLst>
                    <a:ext uri="{FF2B5EF4-FFF2-40B4-BE49-F238E27FC236}">
                      <a16:creationId xmlns:a16="http://schemas.microsoft.com/office/drawing/2014/main" id="{3B9572FD-7B2F-3B85-FCE5-CDD22065A1B9}"/>
                    </a:ext>
                  </a:extLst>
                </p14:cNvPr>
                <p14:cNvContentPartPr/>
                <p14:nvPr/>
              </p14:nvContentPartPr>
              <p14:xfrm>
                <a:off x="5601038" y="997305"/>
                <a:ext cx="101880" cy="306720"/>
              </p14:xfrm>
            </p:contentPart>
          </mc:Choice>
          <mc:Fallback xmlns="">
            <p:pic>
              <p:nvPicPr>
                <p:cNvPr id="300" name="Ink 299">
                  <a:extLst>
                    <a:ext uri="{FF2B5EF4-FFF2-40B4-BE49-F238E27FC236}">
                      <a16:creationId xmlns:a16="http://schemas.microsoft.com/office/drawing/2014/main" id="{3B9572FD-7B2F-3B85-FCE5-CDD22065A1B9}"/>
                    </a:ext>
                  </a:extLst>
                </p:cNvPr>
                <p:cNvPicPr/>
                <p:nvPr/>
              </p:nvPicPr>
              <p:blipFill>
                <a:blip r:embed="rId550"/>
                <a:stretch>
                  <a:fillRect/>
                </a:stretch>
              </p:blipFill>
              <p:spPr>
                <a:xfrm>
                  <a:off x="5593478" y="989745"/>
                  <a:ext cx="1170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38" name="Ink 337">
                  <a:extLst>
                    <a:ext uri="{FF2B5EF4-FFF2-40B4-BE49-F238E27FC236}">
                      <a16:creationId xmlns:a16="http://schemas.microsoft.com/office/drawing/2014/main" id="{6FB16B4C-7D14-46BD-51F5-40CF724EA788}"/>
                    </a:ext>
                  </a:extLst>
                </p14:cNvPr>
                <p14:cNvContentPartPr/>
                <p14:nvPr/>
              </p14:nvContentPartPr>
              <p14:xfrm>
                <a:off x="2633558" y="3243345"/>
                <a:ext cx="299520" cy="56160"/>
              </p14:xfrm>
            </p:contentPart>
          </mc:Choice>
          <mc:Fallback xmlns="">
            <p:pic>
              <p:nvPicPr>
                <p:cNvPr id="338" name="Ink 337">
                  <a:extLst>
                    <a:ext uri="{FF2B5EF4-FFF2-40B4-BE49-F238E27FC236}">
                      <a16:creationId xmlns:a16="http://schemas.microsoft.com/office/drawing/2014/main" id="{6FB16B4C-7D14-46BD-51F5-40CF724EA788}"/>
                    </a:ext>
                  </a:extLst>
                </p:cNvPr>
                <p:cNvPicPr/>
                <p:nvPr/>
              </p:nvPicPr>
              <p:blipFill>
                <a:blip r:embed="rId552"/>
                <a:stretch>
                  <a:fillRect/>
                </a:stretch>
              </p:blipFill>
              <p:spPr>
                <a:xfrm>
                  <a:off x="2625998" y="3235785"/>
                  <a:ext cx="314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39" name="Ink 338">
                  <a:extLst>
                    <a:ext uri="{FF2B5EF4-FFF2-40B4-BE49-F238E27FC236}">
                      <a16:creationId xmlns:a16="http://schemas.microsoft.com/office/drawing/2014/main" id="{E619C94B-E168-5A6C-0105-50C56BEC83B0}"/>
                    </a:ext>
                  </a:extLst>
                </p14:cNvPr>
                <p14:cNvContentPartPr/>
                <p14:nvPr/>
              </p14:nvContentPartPr>
              <p14:xfrm>
                <a:off x="2599718" y="3299145"/>
                <a:ext cx="72360" cy="6840"/>
              </p14:xfrm>
            </p:contentPart>
          </mc:Choice>
          <mc:Fallback xmlns="">
            <p:pic>
              <p:nvPicPr>
                <p:cNvPr id="339" name="Ink 338">
                  <a:extLst>
                    <a:ext uri="{FF2B5EF4-FFF2-40B4-BE49-F238E27FC236}">
                      <a16:creationId xmlns:a16="http://schemas.microsoft.com/office/drawing/2014/main" id="{E619C94B-E168-5A6C-0105-50C56BEC83B0}"/>
                    </a:ext>
                  </a:extLst>
                </p:cNvPr>
                <p:cNvPicPr/>
                <p:nvPr/>
              </p:nvPicPr>
              <p:blipFill>
                <a:blip r:embed="rId554"/>
                <a:stretch>
                  <a:fillRect/>
                </a:stretch>
              </p:blipFill>
              <p:spPr>
                <a:xfrm>
                  <a:off x="2592158" y="3291585"/>
                  <a:ext cx="87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40" name="Ink 339">
                  <a:extLst>
                    <a:ext uri="{FF2B5EF4-FFF2-40B4-BE49-F238E27FC236}">
                      <a16:creationId xmlns:a16="http://schemas.microsoft.com/office/drawing/2014/main" id="{E2BD17F5-DB53-6159-AB85-BB8B7FE56190}"/>
                    </a:ext>
                  </a:extLst>
                </p14:cNvPr>
                <p14:cNvContentPartPr/>
                <p14:nvPr/>
              </p14:nvContentPartPr>
              <p14:xfrm>
                <a:off x="2331518" y="3291585"/>
                <a:ext cx="154440" cy="54360"/>
              </p14:xfrm>
            </p:contentPart>
          </mc:Choice>
          <mc:Fallback xmlns="">
            <p:pic>
              <p:nvPicPr>
                <p:cNvPr id="340" name="Ink 339">
                  <a:extLst>
                    <a:ext uri="{FF2B5EF4-FFF2-40B4-BE49-F238E27FC236}">
                      <a16:creationId xmlns:a16="http://schemas.microsoft.com/office/drawing/2014/main" id="{E2BD17F5-DB53-6159-AB85-BB8B7FE56190}"/>
                    </a:ext>
                  </a:extLst>
                </p:cNvPr>
                <p:cNvPicPr/>
                <p:nvPr/>
              </p:nvPicPr>
              <p:blipFill>
                <a:blip r:embed="rId556"/>
                <a:stretch>
                  <a:fillRect/>
                </a:stretch>
              </p:blipFill>
              <p:spPr>
                <a:xfrm>
                  <a:off x="2323958" y="3284025"/>
                  <a:ext cx="169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41" name="Ink 340">
                  <a:extLst>
                    <a:ext uri="{FF2B5EF4-FFF2-40B4-BE49-F238E27FC236}">
                      <a16:creationId xmlns:a16="http://schemas.microsoft.com/office/drawing/2014/main" id="{76E54C1B-A501-D08F-4902-704EE7638AB3}"/>
                    </a:ext>
                  </a:extLst>
                </p14:cNvPr>
                <p14:cNvContentPartPr/>
                <p14:nvPr/>
              </p14:nvContentPartPr>
              <p14:xfrm>
                <a:off x="2017598" y="3274665"/>
                <a:ext cx="210600" cy="59400"/>
              </p14:xfrm>
            </p:contentPart>
          </mc:Choice>
          <mc:Fallback xmlns="">
            <p:pic>
              <p:nvPicPr>
                <p:cNvPr id="341" name="Ink 340">
                  <a:extLst>
                    <a:ext uri="{FF2B5EF4-FFF2-40B4-BE49-F238E27FC236}">
                      <a16:creationId xmlns:a16="http://schemas.microsoft.com/office/drawing/2014/main" id="{76E54C1B-A501-D08F-4902-704EE7638AB3}"/>
                    </a:ext>
                  </a:extLst>
                </p:cNvPr>
                <p:cNvPicPr/>
                <p:nvPr/>
              </p:nvPicPr>
              <p:blipFill>
                <a:blip r:embed="rId558"/>
                <a:stretch>
                  <a:fillRect/>
                </a:stretch>
              </p:blipFill>
              <p:spPr>
                <a:xfrm>
                  <a:off x="2010038" y="3267465"/>
                  <a:ext cx="225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42" name="Ink 341">
                  <a:extLst>
                    <a:ext uri="{FF2B5EF4-FFF2-40B4-BE49-F238E27FC236}">
                      <a16:creationId xmlns:a16="http://schemas.microsoft.com/office/drawing/2014/main" id="{2FFC8271-1098-F024-A126-EC9D2BE09BF7}"/>
                    </a:ext>
                  </a:extLst>
                </p14:cNvPr>
                <p14:cNvContentPartPr/>
                <p14:nvPr/>
              </p14:nvContentPartPr>
              <p14:xfrm>
                <a:off x="1634198" y="3269625"/>
                <a:ext cx="102960" cy="41400"/>
              </p14:xfrm>
            </p:contentPart>
          </mc:Choice>
          <mc:Fallback xmlns="">
            <p:pic>
              <p:nvPicPr>
                <p:cNvPr id="342" name="Ink 341">
                  <a:extLst>
                    <a:ext uri="{FF2B5EF4-FFF2-40B4-BE49-F238E27FC236}">
                      <a16:creationId xmlns:a16="http://schemas.microsoft.com/office/drawing/2014/main" id="{2FFC8271-1098-F024-A126-EC9D2BE09BF7}"/>
                    </a:ext>
                  </a:extLst>
                </p:cNvPr>
                <p:cNvPicPr/>
                <p:nvPr/>
              </p:nvPicPr>
              <p:blipFill>
                <a:blip r:embed="rId560"/>
                <a:stretch>
                  <a:fillRect/>
                </a:stretch>
              </p:blipFill>
              <p:spPr>
                <a:xfrm>
                  <a:off x="1626638" y="3262065"/>
                  <a:ext cx="118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44" name="Ink 343">
                  <a:extLst>
                    <a:ext uri="{FF2B5EF4-FFF2-40B4-BE49-F238E27FC236}">
                      <a16:creationId xmlns:a16="http://schemas.microsoft.com/office/drawing/2014/main" id="{B60D16C6-B6F1-91FB-5CF2-36C385AA5691}"/>
                    </a:ext>
                  </a:extLst>
                </p14:cNvPr>
                <p14:cNvContentPartPr/>
                <p14:nvPr/>
              </p14:nvContentPartPr>
              <p14:xfrm>
                <a:off x="1031918" y="1165065"/>
                <a:ext cx="4048560" cy="2372040"/>
              </p14:xfrm>
            </p:contentPart>
          </mc:Choice>
          <mc:Fallback xmlns="">
            <p:pic>
              <p:nvPicPr>
                <p:cNvPr id="344" name="Ink 343">
                  <a:extLst>
                    <a:ext uri="{FF2B5EF4-FFF2-40B4-BE49-F238E27FC236}">
                      <a16:creationId xmlns:a16="http://schemas.microsoft.com/office/drawing/2014/main" id="{B60D16C6-B6F1-91FB-5CF2-36C385AA5691}"/>
                    </a:ext>
                  </a:extLst>
                </p:cNvPr>
                <p:cNvPicPr/>
                <p:nvPr/>
              </p:nvPicPr>
              <p:blipFill>
                <a:blip r:embed="rId562"/>
                <a:stretch>
                  <a:fillRect/>
                </a:stretch>
              </p:blipFill>
              <p:spPr>
                <a:xfrm>
                  <a:off x="1024358" y="1157505"/>
                  <a:ext cx="4063680" cy="23871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45" name="Ink 344">
                  <a:extLst>
                    <a:ext uri="{FF2B5EF4-FFF2-40B4-BE49-F238E27FC236}">
                      <a16:creationId xmlns:a16="http://schemas.microsoft.com/office/drawing/2014/main" id="{FD7410E8-A06D-244A-4A28-1DDE4342F2AC}"/>
                    </a:ext>
                  </a:extLst>
                </p14:cNvPr>
                <p14:cNvContentPartPr/>
                <p14:nvPr/>
              </p14:nvContentPartPr>
              <p14:xfrm>
                <a:off x="990878" y="3260985"/>
                <a:ext cx="112320" cy="106920"/>
              </p14:xfrm>
            </p:contentPart>
          </mc:Choice>
          <mc:Fallback xmlns="">
            <p:pic>
              <p:nvPicPr>
                <p:cNvPr id="345" name="Ink 344">
                  <a:extLst>
                    <a:ext uri="{FF2B5EF4-FFF2-40B4-BE49-F238E27FC236}">
                      <a16:creationId xmlns:a16="http://schemas.microsoft.com/office/drawing/2014/main" id="{FD7410E8-A06D-244A-4A28-1DDE4342F2AC}"/>
                    </a:ext>
                  </a:extLst>
                </p:cNvPr>
                <p:cNvPicPr/>
                <p:nvPr/>
              </p:nvPicPr>
              <p:blipFill>
                <a:blip r:embed="rId564"/>
                <a:stretch>
                  <a:fillRect/>
                </a:stretch>
              </p:blipFill>
              <p:spPr>
                <a:xfrm>
                  <a:off x="983318" y="3253425"/>
                  <a:ext cx="1274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46" name="Ink 345">
                  <a:extLst>
                    <a:ext uri="{FF2B5EF4-FFF2-40B4-BE49-F238E27FC236}">
                      <a16:creationId xmlns:a16="http://schemas.microsoft.com/office/drawing/2014/main" id="{5EB8ECC1-69C7-4F32-6694-9FE7E9B17E1F}"/>
                    </a:ext>
                  </a:extLst>
                </p14:cNvPr>
                <p14:cNvContentPartPr/>
                <p14:nvPr/>
              </p14:nvContentPartPr>
              <p14:xfrm>
                <a:off x="1439798" y="2701905"/>
                <a:ext cx="160920" cy="228960"/>
              </p14:xfrm>
            </p:contentPart>
          </mc:Choice>
          <mc:Fallback xmlns="">
            <p:pic>
              <p:nvPicPr>
                <p:cNvPr id="346" name="Ink 345">
                  <a:extLst>
                    <a:ext uri="{FF2B5EF4-FFF2-40B4-BE49-F238E27FC236}">
                      <a16:creationId xmlns:a16="http://schemas.microsoft.com/office/drawing/2014/main" id="{5EB8ECC1-69C7-4F32-6694-9FE7E9B17E1F}"/>
                    </a:ext>
                  </a:extLst>
                </p:cNvPr>
                <p:cNvPicPr/>
                <p:nvPr/>
              </p:nvPicPr>
              <p:blipFill>
                <a:blip r:embed="rId566"/>
                <a:stretch>
                  <a:fillRect/>
                </a:stretch>
              </p:blipFill>
              <p:spPr>
                <a:xfrm>
                  <a:off x="1432238" y="2694345"/>
                  <a:ext cx="1760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47" name="Ink 346">
                  <a:extLst>
                    <a:ext uri="{FF2B5EF4-FFF2-40B4-BE49-F238E27FC236}">
                      <a16:creationId xmlns:a16="http://schemas.microsoft.com/office/drawing/2014/main" id="{133DA0D7-73BE-8084-4825-2634010B11AC}"/>
                    </a:ext>
                  </a:extLst>
                </p14:cNvPr>
                <p14:cNvContentPartPr/>
                <p14:nvPr/>
              </p14:nvContentPartPr>
              <p14:xfrm>
                <a:off x="1592798" y="2544945"/>
                <a:ext cx="180360" cy="185400"/>
              </p14:xfrm>
            </p:contentPart>
          </mc:Choice>
          <mc:Fallback xmlns="">
            <p:pic>
              <p:nvPicPr>
                <p:cNvPr id="347" name="Ink 346">
                  <a:extLst>
                    <a:ext uri="{FF2B5EF4-FFF2-40B4-BE49-F238E27FC236}">
                      <a16:creationId xmlns:a16="http://schemas.microsoft.com/office/drawing/2014/main" id="{133DA0D7-73BE-8084-4825-2634010B11AC}"/>
                    </a:ext>
                  </a:extLst>
                </p:cNvPr>
                <p:cNvPicPr/>
                <p:nvPr/>
              </p:nvPicPr>
              <p:blipFill>
                <a:blip r:embed="rId568"/>
                <a:stretch>
                  <a:fillRect/>
                </a:stretch>
              </p:blipFill>
              <p:spPr>
                <a:xfrm>
                  <a:off x="1585238" y="2537385"/>
                  <a:ext cx="1951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48" name="Ink 347">
                  <a:extLst>
                    <a:ext uri="{FF2B5EF4-FFF2-40B4-BE49-F238E27FC236}">
                      <a16:creationId xmlns:a16="http://schemas.microsoft.com/office/drawing/2014/main" id="{F7CC0DB2-C2B6-6BFF-CCAF-68E7B37E6E20}"/>
                    </a:ext>
                  </a:extLst>
                </p14:cNvPr>
                <p14:cNvContentPartPr/>
                <p14:nvPr/>
              </p14:nvContentPartPr>
              <p14:xfrm>
                <a:off x="1831838" y="2322105"/>
                <a:ext cx="86040" cy="476640"/>
              </p14:xfrm>
            </p:contentPart>
          </mc:Choice>
          <mc:Fallback xmlns="">
            <p:pic>
              <p:nvPicPr>
                <p:cNvPr id="348" name="Ink 347">
                  <a:extLst>
                    <a:ext uri="{FF2B5EF4-FFF2-40B4-BE49-F238E27FC236}">
                      <a16:creationId xmlns:a16="http://schemas.microsoft.com/office/drawing/2014/main" id="{F7CC0DB2-C2B6-6BFF-CCAF-68E7B37E6E20}"/>
                    </a:ext>
                  </a:extLst>
                </p:cNvPr>
                <p:cNvPicPr/>
                <p:nvPr/>
              </p:nvPicPr>
              <p:blipFill>
                <a:blip r:embed="rId570"/>
                <a:stretch>
                  <a:fillRect/>
                </a:stretch>
              </p:blipFill>
              <p:spPr>
                <a:xfrm>
                  <a:off x="1824278" y="2314545"/>
                  <a:ext cx="1008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49" name="Ink 348">
                  <a:extLst>
                    <a:ext uri="{FF2B5EF4-FFF2-40B4-BE49-F238E27FC236}">
                      <a16:creationId xmlns:a16="http://schemas.microsoft.com/office/drawing/2014/main" id="{BD83442C-A761-9217-3D71-5CF8117A3B4B}"/>
                    </a:ext>
                  </a:extLst>
                </p14:cNvPr>
                <p14:cNvContentPartPr/>
                <p14:nvPr/>
              </p14:nvContentPartPr>
              <p14:xfrm>
                <a:off x="1847318" y="2619825"/>
                <a:ext cx="28080" cy="14040"/>
              </p14:xfrm>
            </p:contentPart>
          </mc:Choice>
          <mc:Fallback xmlns="">
            <p:pic>
              <p:nvPicPr>
                <p:cNvPr id="349" name="Ink 348">
                  <a:extLst>
                    <a:ext uri="{FF2B5EF4-FFF2-40B4-BE49-F238E27FC236}">
                      <a16:creationId xmlns:a16="http://schemas.microsoft.com/office/drawing/2014/main" id="{BD83442C-A761-9217-3D71-5CF8117A3B4B}"/>
                    </a:ext>
                  </a:extLst>
                </p:cNvPr>
                <p:cNvPicPr/>
                <p:nvPr/>
              </p:nvPicPr>
              <p:blipFill>
                <a:blip r:embed="rId572"/>
                <a:stretch>
                  <a:fillRect/>
                </a:stretch>
              </p:blipFill>
              <p:spPr>
                <a:xfrm>
                  <a:off x="1839758" y="2612265"/>
                  <a:ext cx="4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50" name="Ink 349">
                  <a:extLst>
                    <a:ext uri="{FF2B5EF4-FFF2-40B4-BE49-F238E27FC236}">
                      <a16:creationId xmlns:a16="http://schemas.microsoft.com/office/drawing/2014/main" id="{9971F778-FD86-E0D8-A73E-03F7D603C6C3}"/>
                    </a:ext>
                  </a:extLst>
                </p14:cNvPr>
                <p14:cNvContentPartPr/>
                <p14:nvPr/>
              </p14:nvContentPartPr>
              <p14:xfrm>
                <a:off x="2086358" y="2457465"/>
                <a:ext cx="8640" cy="22320"/>
              </p14:xfrm>
            </p:contentPart>
          </mc:Choice>
          <mc:Fallback xmlns="">
            <p:pic>
              <p:nvPicPr>
                <p:cNvPr id="350" name="Ink 349">
                  <a:extLst>
                    <a:ext uri="{FF2B5EF4-FFF2-40B4-BE49-F238E27FC236}">
                      <a16:creationId xmlns:a16="http://schemas.microsoft.com/office/drawing/2014/main" id="{9971F778-FD86-E0D8-A73E-03F7D603C6C3}"/>
                    </a:ext>
                  </a:extLst>
                </p:cNvPr>
                <p:cNvPicPr/>
                <p:nvPr/>
              </p:nvPicPr>
              <p:blipFill>
                <a:blip r:embed="rId574"/>
                <a:stretch>
                  <a:fillRect/>
                </a:stretch>
              </p:blipFill>
              <p:spPr>
                <a:xfrm>
                  <a:off x="2078798" y="2449905"/>
                  <a:ext cx="23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52" name="Ink 351">
                  <a:extLst>
                    <a:ext uri="{FF2B5EF4-FFF2-40B4-BE49-F238E27FC236}">
                      <a16:creationId xmlns:a16="http://schemas.microsoft.com/office/drawing/2014/main" id="{91077C7C-31B1-9BD1-5D26-EC113EE43F58}"/>
                    </a:ext>
                  </a:extLst>
                </p14:cNvPr>
                <p14:cNvContentPartPr/>
                <p14:nvPr/>
              </p14:nvContentPartPr>
              <p14:xfrm>
                <a:off x="2910398" y="2916825"/>
                <a:ext cx="162000" cy="652320"/>
              </p14:xfrm>
            </p:contentPart>
          </mc:Choice>
          <mc:Fallback xmlns="">
            <p:pic>
              <p:nvPicPr>
                <p:cNvPr id="352" name="Ink 351">
                  <a:extLst>
                    <a:ext uri="{FF2B5EF4-FFF2-40B4-BE49-F238E27FC236}">
                      <a16:creationId xmlns:a16="http://schemas.microsoft.com/office/drawing/2014/main" id="{91077C7C-31B1-9BD1-5D26-EC113EE43F58}"/>
                    </a:ext>
                  </a:extLst>
                </p:cNvPr>
                <p:cNvPicPr/>
                <p:nvPr/>
              </p:nvPicPr>
              <p:blipFill>
                <a:blip r:embed="rId576"/>
                <a:stretch>
                  <a:fillRect/>
                </a:stretch>
              </p:blipFill>
              <p:spPr>
                <a:xfrm>
                  <a:off x="2902838" y="2909265"/>
                  <a:ext cx="17712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54" name="Ink 353">
                  <a:extLst>
                    <a:ext uri="{FF2B5EF4-FFF2-40B4-BE49-F238E27FC236}">
                      <a16:creationId xmlns:a16="http://schemas.microsoft.com/office/drawing/2014/main" id="{EDD23E75-44B5-9C09-716C-C8C141DF2569}"/>
                    </a:ext>
                  </a:extLst>
                </p14:cNvPr>
                <p14:cNvContentPartPr/>
                <p14:nvPr/>
              </p14:nvContentPartPr>
              <p14:xfrm>
                <a:off x="7071638" y="2640345"/>
                <a:ext cx="198000" cy="747000"/>
              </p14:xfrm>
            </p:contentPart>
          </mc:Choice>
          <mc:Fallback xmlns="">
            <p:pic>
              <p:nvPicPr>
                <p:cNvPr id="354" name="Ink 353">
                  <a:extLst>
                    <a:ext uri="{FF2B5EF4-FFF2-40B4-BE49-F238E27FC236}">
                      <a16:creationId xmlns:a16="http://schemas.microsoft.com/office/drawing/2014/main" id="{EDD23E75-44B5-9C09-716C-C8C141DF2569}"/>
                    </a:ext>
                  </a:extLst>
                </p:cNvPr>
                <p:cNvPicPr/>
                <p:nvPr/>
              </p:nvPicPr>
              <p:blipFill>
                <a:blip r:embed="rId578"/>
                <a:stretch>
                  <a:fillRect/>
                </a:stretch>
              </p:blipFill>
              <p:spPr>
                <a:xfrm>
                  <a:off x="7064078" y="2632785"/>
                  <a:ext cx="21312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55" name="Ink 354">
                  <a:extLst>
                    <a:ext uri="{FF2B5EF4-FFF2-40B4-BE49-F238E27FC236}">
                      <a16:creationId xmlns:a16="http://schemas.microsoft.com/office/drawing/2014/main" id="{888B0D58-0576-9E65-B28F-9A544BD64764}"/>
                    </a:ext>
                  </a:extLst>
                </p14:cNvPr>
                <p14:cNvContentPartPr/>
                <p14:nvPr/>
              </p14:nvContentPartPr>
              <p14:xfrm>
                <a:off x="1886558" y="3338385"/>
                <a:ext cx="44640" cy="66960"/>
              </p14:xfrm>
            </p:contentPart>
          </mc:Choice>
          <mc:Fallback xmlns="">
            <p:pic>
              <p:nvPicPr>
                <p:cNvPr id="355" name="Ink 354">
                  <a:extLst>
                    <a:ext uri="{FF2B5EF4-FFF2-40B4-BE49-F238E27FC236}">
                      <a16:creationId xmlns:a16="http://schemas.microsoft.com/office/drawing/2014/main" id="{888B0D58-0576-9E65-B28F-9A544BD64764}"/>
                    </a:ext>
                  </a:extLst>
                </p:cNvPr>
                <p:cNvPicPr/>
                <p:nvPr/>
              </p:nvPicPr>
              <p:blipFill>
                <a:blip r:embed="rId580"/>
                <a:stretch>
                  <a:fillRect/>
                </a:stretch>
              </p:blipFill>
              <p:spPr>
                <a:xfrm>
                  <a:off x="1878998" y="3330825"/>
                  <a:ext cx="59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56" name="Ink 355">
                  <a:extLst>
                    <a:ext uri="{FF2B5EF4-FFF2-40B4-BE49-F238E27FC236}">
                      <a16:creationId xmlns:a16="http://schemas.microsoft.com/office/drawing/2014/main" id="{81EEB0C6-EEDA-AE38-90AA-4CD363DCD52B}"/>
                    </a:ext>
                  </a:extLst>
                </p14:cNvPr>
                <p14:cNvContentPartPr/>
                <p14:nvPr/>
              </p14:nvContentPartPr>
              <p14:xfrm>
                <a:off x="2032358" y="3318225"/>
                <a:ext cx="59400" cy="87120"/>
              </p14:xfrm>
            </p:contentPart>
          </mc:Choice>
          <mc:Fallback xmlns="">
            <p:pic>
              <p:nvPicPr>
                <p:cNvPr id="356" name="Ink 355">
                  <a:extLst>
                    <a:ext uri="{FF2B5EF4-FFF2-40B4-BE49-F238E27FC236}">
                      <a16:creationId xmlns:a16="http://schemas.microsoft.com/office/drawing/2014/main" id="{81EEB0C6-EEDA-AE38-90AA-4CD363DCD52B}"/>
                    </a:ext>
                  </a:extLst>
                </p:cNvPr>
                <p:cNvPicPr/>
                <p:nvPr/>
              </p:nvPicPr>
              <p:blipFill>
                <a:blip r:embed="rId582"/>
                <a:stretch>
                  <a:fillRect/>
                </a:stretch>
              </p:blipFill>
              <p:spPr>
                <a:xfrm>
                  <a:off x="2024798" y="3310665"/>
                  <a:ext cx="74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57" name="Ink 356">
                  <a:extLst>
                    <a:ext uri="{FF2B5EF4-FFF2-40B4-BE49-F238E27FC236}">
                      <a16:creationId xmlns:a16="http://schemas.microsoft.com/office/drawing/2014/main" id="{1AE857D8-608C-9863-B55E-F304049EFFA9}"/>
                    </a:ext>
                  </a:extLst>
                </p14:cNvPr>
                <p14:cNvContentPartPr/>
                <p14:nvPr/>
              </p14:nvContentPartPr>
              <p14:xfrm>
                <a:off x="2218478" y="3269625"/>
                <a:ext cx="50040" cy="80640"/>
              </p14:xfrm>
            </p:contentPart>
          </mc:Choice>
          <mc:Fallback xmlns="">
            <p:pic>
              <p:nvPicPr>
                <p:cNvPr id="357" name="Ink 356">
                  <a:extLst>
                    <a:ext uri="{FF2B5EF4-FFF2-40B4-BE49-F238E27FC236}">
                      <a16:creationId xmlns:a16="http://schemas.microsoft.com/office/drawing/2014/main" id="{1AE857D8-608C-9863-B55E-F304049EFFA9}"/>
                    </a:ext>
                  </a:extLst>
                </p:cNvPr>
                <p:cNvPicPr/>
                <p:nvPr/>
              </p:nvPicPr>
              <p:blipFill>
                <a:blip r:embed="rId584"/>
                <a:stretch>
                  <a:fillRect/>
                </a:stretch>
              </p:blipFill>
              <p:spPr>
                <a:xfrm>
                  <a:off x="2210918" y="3262065"/>
                  <a:ext cx="65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58" name="Ink 357">
                  <a:extLst>
                    <a:ext uri="{FF2B5EF4-FFF2-40B4-BE49-F238E27FC236}">
                      <a16:creationId xmlns:a16="http://schemas.microsoft.com/office/drawing/2014/main" id="{C4E4FBA1-4CE7-71E9-9881-184D40658EF0}"/>
                    </a:ext>
                  </a:extLst>
                </p14:cNvPr>
                <p14:cNvContentPartPr/>
                <p14:nvPr/>
              </p14:nvContentPartPr>
              <p14:xfrm>
                <a:off x="2363918" y="3265305"/>
                <a:ext cx="48960" cy="115560"/>
              </p14:xfrm>
            </p:contentPart>
          </mc:Choice>
          <mc:Fallback xmlns="">
            <p:pic>
              <p:nvPicPr>
                <p:cNvPr id="358" name="Ink 357">
                  <a:extLst>
                    <a:ext uri="{FF2B5EF4-FFF2-40B4-BE49-F238E27FC236}">
                      <a16:creationId xmlns:a16="http://schemas.microsoft.com/office/drawing/2014/main" id="{C4E4FBA1-4CE7-71E9-9881-184D40658EF0}"/>
                    </a:ext>
                  </a:extLst>
                </p:cNvPr>
                <p:cNvPicPr/>
                <p:nvPr/>
              </p:nvPicPr>
              <p:blipFill>
                <a:blip r:embed="rId586"/>
                <a:stretch>
                  <a:fillRect/>
                </a:stretch>
              </p:blipFill>
              <p:spPr>
                <a:xfrm>
                  <a:off x="2356718" y="3257745"/>
                  <a:ext cx="640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59" name="Ink 358">
                  <a:extLst>
                    <a:ext uri="{FF2B5EF4-FFF2-40B4-BE49-F238E27FC236}">
                      <a16:creationId xmlns:a16="http://schemas.microsoft.com/office/drawing/2014/main" id="{EFE306FB-3FF9-8A19-B537-6CC7F3ED8AE3}"/>
                    </a:ext>
                  </a:extLst>
                </p14:cNvPr>
                <p14:cNvContentPartPr/>
                <p14:nvPr/>
              </p14:nvContentPartPr>
              <p14:xfrm>
                <a:off x="2497118" y="3254865"/>
                <a:ext cx="95400" cy="175680"/>
              </p14:xfrm>
            </p:contentPart>
          </mc:Choice>
          <mc:Fallback xmlns="">
            <p:pic>
              <p:nvPicPr>
                <p:cNvPr id="359" name="Ink 358">
                  <a:extLst>
                    <a:ext uri="{FF2B5EF4-FFF2-40B4-BE49-F238E27FC236}">
                      <a16:creationId xmlns:a16="http://schemas.microsoft.com/office/drawing/2014/main" id="{EFE306FB-3FF9-8A19-B537-6CC7F3ED8AE3}"/>
                    </a:ext>
                  </a:extLst>
                </p:cNvPr>
                <p:cNvPicPr/>
                <p:nvPr/>
              </p:nvPicPr>
              <p:blipFill>
                <a:blip r:embed="rId588"/>
                <a:stretch>
                  <a:fillRect/>
                </a:stretch>
              </p:blipFill>
              <p:spPr>
                <a:xfrm>
                  <a:off x="2489558" y="3247305"/>
                  <a:ext cx="110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72" name="Ink 371">
                  <a:extLst>
                    <a:ext uri="{FF2B5EF4-FFF2-40B4-BE49-F238E27FC236}">
                      <a16:creationId xmlns:a16="http://schemas.microsoft.com/office/drawing/2014/main" id="{E2D894F0-1534-FDB8-55E0-0F75B06B2FD4}"/>
                    </a:ext>
                  </a:extLst>
                </p14:cNvPr>
                <p14:cNvContentPartPr/>
                <p14:nvPr/>
              </p14:nvContentPartPr>
              <p14:xfrm>
                <a:off x="3775478" y="1971105"/>
                <a:ext cx="166320" cy="1331640"/>
              </p14:xfrm>
            </p:contentPart>
          </mc:Choice>
          <mc:Fallback xmlns="">
            <p:pic>
              <p:nvPicPr>
                <p:cNvPr id="372" name="Ink 371">
                  <a:extLst>
                    <a:ext uri="{FF2B5EF4-FFF2-40B4-BE49-F238E27FC236}">
                      <a16:creationId xmlns:a16="http://schemas.microsoft.com/office/drawing/2014/main" id="{E2D894F0-1534-FDB8-55E0-0F75B06B2FD4}"/>
                    </a:ext>
                  </a:extLst>
                </p:cNvPr>
                <p:cNvPicPr/>
                <p:nvPr/>
              </p:nvPicPr>
              <p:blipFill>
                <a:blip r:embed="rId590"/>
                <a:stretch>
                  <a:fillRect/>
                </a:stretch>
              </p:blipFill>
              <p:spPr>
                <a:xfrm>
                  <a:off x="3767918" y="1963545"/>
                  <a:ext cx="181440" cy="13467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74" name="Ink 373">
                  <a:extLst>
                    <a:ext uri="{FF2B5EF4-FFF2-40B4-BE49-F238E27FC236}">
                      <a16:creationId xmlns:a16="http://schemas.microsoft.com/office/drawing/2014/main" id="{6DFAFEC7-038C-0357-C28A-E59E7FFA8315}"/>
                    </a:ext>
                  </a:extLst>
                </p14:cNvPr>
                <p14:cNvContentPartPr/>
                <p14:nvPr/>
              </p14:nvContentPartPr>
              <p14:xfrm>
                <a:off x="6035198" y="1781025"/>
                <a:ext cx="226440" cy="1384200"/>
              </p14:xfrm>
            </p:contentPart>
          </mc:Choice>
          <mc:Fallback xmlns="">
            <p:pic>
              <p:nvPicPr>
                <p:cNvPr id="374" name="Ink 373">
                  <a:extLst>
                    <a:ext uri="{FF2B5EF4-FFF2-40B4-BE49-F238E27FC236}">
                      <a16:creationId xmlns:a16="http://schemas.microsoft.com/office/drawing/2014/main" id="{6DFAFEC7-038C-0357-C28A-E59E7FFA8315}"/>
                    </a:ext>
                  </a:extLst>
                </p:cNvPr>
                <p:cNvPicPr/>
                <p:nvPr/>
              </p:nvPicPr>
              <p:blipFill>
                <a:blip r:embed="rId592"/>
                <a:stretch>
                  <a:fillRect/>
                </a:stretch>
              </p:blipFill>
              <p:spPr>
                <a:xfrm>
                  <a:off x="6027638" y="1773465"/>
                  <a:ext cx="241560" cy="13993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76" name="Ink 375">
                  <a:extLst>
                    <a:ext uri="{FF2B5EF4-FFF2-40B4-BE49-F238E27FC236}">
                      <a16:creationId xmlns:a16="http://schemas.microsoft.com/office/drawing/2014/main" id="{2DD6C386-41CB-4957-B0EF-CFDDC2FE2F40}"/>
                    </a:ext>
                  </a:extLst>
                </p14:cNvPr>
                <p14:cNvContentPartPr/>
                <p14:nvPr/>
              </p14:nvContentPartPr>
              <p14:xfrm>
                <a:off x="3665678" y="2111865"/>
                <a:ext cx="261360" cy="1177200"/>
              </p14:xfrm>
            </p:contentPart>
          </mc:Choice>
          <mc:Fallback xmlns="">
            <p:pic>
              <p:nvPicPr>
                <p:cNvPr id="376" name="Ink 375">
                  <a:extLst>
                    <a:ext uri="{FF2B5EF4-FFF2-40B4-BE49-F238E27FC236}">
                      <a16:creationId xmlns:a16="http://schemas.microsoft.com/office/drawing/2014/main" id="{2DD6C386-41CB-4957-B0EF-CFDDC2FE2F40}"/>
                    </a:ext>
                  </a:extLst>
                </p:cNvPr>
                <p:cNvPicPr/>
                <p:nvPr/>
              </p:nvPicPr>
              <p:blipFill>
                <a:blip r:embed="rId594"/>
                <a:stretch>
                  <a:fillRect/>
                </a:stretch>
              </p:blipFill>
              <p:spPr>
                <a:xfrm>
                  <a:off x="3658118" y="2104305"/>
                  <a:ext cx="27648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78" name="Ink 377">
                  <a:extLst>
                    <a:ext uri="{FF2B5EF4-FFF2-40B4-BE49-F238E27FC236}">
                      <a16:creationId xmlns:a16="http://schemas.microsoft.com/office/drawing/2014/main" id="{7D374685-6205-6C08-1802-46EE5B42EFAA}"/>
                    </a:ext>
                  </a:extLst>
                </p14:cNvPr>
                <p14:cNvContentPartPr/>
                <p14:nvPr/>
              </p14:nvContentPartPr>
              <p14:xfrm>
                <a:off x="6117638" y="1829625"/>
                <a:ext cx="139680" cy="1235160"/>
              </p14:xfrm>
            </p:contentPart>
          </mc:Choice>
          <mc:Fallback xmlns="">
            <p:pic>
              <p:nvPicPr>
                <p:cNvPr id="378" name="Ink 377">
                  <a:extLst>
                    <a:ext uri="{FF2B5EF4-FFF2-40B4-BE49-F238E27FC236}">
                      <a16:creationId xmlns:a16="http://schemas.microsoft.com/office/drawing/2014/main" id="{7D374685-6205-6C08-1802-46EE5B42EFAA}"/>
                    </a:ext>
                  </a:extLst>
                </p:cNvPr>
                <p:cNvPicPr/>
                <p:nvPr/>
              </p:nvPicPr>
              <p:blipFill>
                <a:blip r:embed="rId596"/>
                <a:stretch>
                  <a:fillRect/>
                </a:stretch>
              </p:blipFill>
              <p:spPr>
                <a:xfrm>
                  <a:off x="6110078" y="1822065"/>
                  <a:ext cx="154800" cy="12502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80" name="Ink 379">
                  <a:extLst>
                    <a:ext uri="{FF2B5EF4-FFF2-40B4-BE49-F238E27FC236}">
                      <a16:creationId xmlns:a16="http://schemas.microsoft.com/office/drawing/2014/main" id="{35CD2AF5-8260-C58C-6083-3A34501274C3}"/>
                    </a:ext>
                  </a:extLst>
                </p14:cNvPr>
                <p14:cNvContentPartPr/>
                <p14:nvPr/>
              </p14:nvContentPartPr>
              <p14:xfrm>
                <a:off x="5939078" y="912705"/>
                <a:ext cx="410400" cy="1563840"/>
              </p14:xfrm>
            </p:contentPart>
          </mc:Choice>
          <mc:Fallback xmlns="">
            <p:pic>
              <p:nvPicPr>
                <p:cNvPr id="380" name="Ink 379">
                  <a:extLst>
                    <a:ext uri="{FF2B5EF4-FFF2-40B4-BE49-F238E27FC236}">
                      <a16:creationId xmlns:a16="http://schemas.microsoft.com/office/drawing/2014/main" id="{35CD2AF5-8260-C58C-6083-3A34501274C3}"/>
                    </a:ext>
                  </a:extLst>
                </p:cNvPr>
                <p:cNvPicPr/>
                <p:nvPr/>
              </p:nvPicPr>
              <p:blipFill>
                <a:blip r:embed="rId598"/>
                <a:stretch>
                  <a:fillRect/>
                </a:stretch>
              </p:blipFill>
              <p:spPr>
                <a:xfrm>
                  <a:off x="5931518" y="905145"/>
                  <a:ext cx="425160" cy="15789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81" name="Ink 380">
                  <a:extLst>
                    <a:ext uri="{FF2B5EF4-FFF2-40B4-BE49-F238E27FC236}">
                      <a16:creationId xmlns:a16="http://schemas.microsoft.com/office/drawing/2014/main" id="{496B600A-32DF-D339-F87E-DAFBC1A82E7D}"/>
                    </a:ext>
                  </a:extLst>
                </p14:cNvPr>
                <p14:cNvContentPartPr/>
                <p14:nvPr/>
              </p14:nvContentPartPr>
              <p14:xfrm>
                <a:off x="4736678" y="573585"/>
                <a:ext cx="1625400" cy="407160"/>
              </p14:xfrm>
            </p:contentPart>
          </mc:Choice>
          <mc:Fallback xmlns="">
            <p:pic>
              <p:nvPicPr>
                <p:cNvPr id="381" name="Ink 380">
                  <a:extLst>
                    <a:ext uri="{FF2B5EF4-FFF2-40B4-BE49-F238E27FC236}">
                      <a16:creationId xmlns:a16="http://schemas.microsoft.com/office/drawing/2014/main" id="{496B600A-32DF-D339-F87E-DAFBC1A82E7D}"/>
                    </a:ext>
                  </a:extLst>
                </p:cNvPr>
                <p:cNvPicPr/>
                <p:nvPr/>
              </p:nvPicPr>
              <p:blipFill>
                <a:blip r:embed="rId600"/>
                <a:stretch>
                  <a:fillRect/>
                </a:stretch>
              </p:blipFill>
              <p:spPr>
                <a:xfrm>
                  <a:off x="4729118" y="566025"/>
                  <a:ext cx="16401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82" name="Ink 381">
                  <a:extLst>
                    <a:ext uri="{FF2B5EF4-FFF2-40B4-BE49-F238E27FC236}">
                      <a16:creationId xmlns:a16="http://schemas.microsoft.com/office/drawing/2014/main" id="{2DB1A3B9-3C2A-7B4B-9FAC-6E0E6E29C9A9}"/>
                    </a:ext>
                  </a:extLst>
                </p14:cNvPr>
                <p14:cNvContentPartPr/>
                <p14:nvPr/>
              </p14:nvContentPartPr>
              <p14:xfrm>
                <a:off x="6192518" y="636945"/>
                <a:ext cx="130320" cy="180000"/>
              </p14:xfrm>
            </p:contentPart>
          </mc:Choice>
          <mc:Fallback xmlns="">
            <p:pic>
              <p:nvPicPr>
                <p:cNvPr id="382" name="Ink 381">
                  <a:extLst>
                    <a:ext uri="{FF2B5EF4-FFF2-40B4-BE49-F238E27FC236}">
                      <a16:creationId xmlns:a16="http://schemas.microsoft.com/office/drawing/2014/main" id="{2DB1A3B9-3C2A-7B4B-9FAC-6E0E6E29C9A9}"/>
                    </a:ext>
                  </a:extLst>
                </p:cNvPr>
                <p:cNvPicPr/>
                <p:nvPr/>
              </p:nvPicPr>
              <p:blipFill>
                <a:blip r:embed="rId602"/>
                <a:stretch>
                  <a:fillRect/>
                </a:stretch>
              </p:blipFill>
              <p:spPr>
                <a:xfrm>
                  <a:off x="6184958" y="629385"/>
                  <a:ext cx="145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83" name="Ink 382">
                  <a:extLst>
                    <a:ext uri="{FF2B5EF4-FFF2-40B4-BE49-F238E27FC236}">
                      <a16:creationId xmlns:a16="http://schemas.microsoft.com/office/drawing/2014/main" id="{49861D2E-D6E6-58EE-3537-CD312DFD9C0C}"/>
                    </a:ext>
                  </a:extLst>
                </p14:cNvPr>
                <p14:cNvContentPartPr/>
                <p14:nvPr/>
              </p14:nvContentPartPr>
              <p14:xfrm>
                <a:off x="6027638" y="723705"/>
                <a:ext cx="308880" cy="17280"/>
              </p14:xfrm>
            </p:contentPart>
          </mc:Choice>
          <mc:Fallback xmlns="">
            <p:pic>
              <p:nvPicPr>
                <p:cNvPr id="383" name="Ink 382">
                  <a:extLst>
                    <a:ext uri="{FF2B5EF4-FFF2-40B4-BE49-F238E27FC236}">
                      <a16:creationId xmlns:a16="http://schemas.microsoft.com/office/drawing/2014/main" id="{49861D2E-D6E6-58EE-3537-CD312DFD9C0C}"/>
                    </a:ext>
                  </a:extLst>
                </p:cNvPr>
                <p:cNvPicPr/>
                <p:nvPr/>
              </p:nvPicPr>
              <p:blipFill>
                <a:blip r:embed="rId604"/>
                <a:stretch>
                  <a:fillRect/>
                </a:stretch>
              </p:blipFill>
              <p:spPr>
                <a:xfrm>
                  <a:off x="6020438" y="716145"/>
                  <a:ext cx="324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84" name="Ink 383">
                  <a:extLst>
                    <a:ext uri="{FF2B5EF4-FFF2-40B4-BE49-F238E27FC236}">
                      <a16:creationId xmlns:a16="http://schemas.microsoft.com/office/drawing/2014/main" id="{7CB88EA2-7261-627C-2DBA-A19AA638A0C4}"/>
                    </a:ext>
                  </a:extLst>
                </p14:cNvPr>
                <p14:cNvContentPartPr/>
                <p14:nvPr/>
              </p14:nvContentPartPr>
              <p14:xfrm>
                <a:off x="6316358" y="608505"/>
                <a:ext cx="249840" cy="270720"/>
              </p14:xfrm>
            </p:contentPart>
          </mc:Choice>
          <mc:Fallback xmlns="">
            <p:pic>
              <p:nvPicPr>
                <p:cNvPr id="384" name="Ink 383">
                  <a:extLst>
                    <a:ext uri="{FF2B5EF4-FFF2-40B4-BE49-F238E27FC236}">
                      <a16:creationId xmlns:a16="http://schemas.microsoft.com/office/drawing/2014/main" id="{7CB88EA2-7261-627C-2DBA-A19AA638A0C4}"/>
                    </a:ext>
                  </a:extLst>
                </p:cNvPr>
                <p:cNvPicPr/>
                <p:nvPr/>
              </p:nvPicPr>
              <p:blipFill>
                <a:blip r:embed="rId606"/>
                <a:stretch>
                  <a:fillRect/>
                </a:stretch>
              </p:blipFill>
              <p:spPr>
                <a:xfrm>
                  <a:off x="6308798" y="600945"/>
                  <a:ext cx="264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85" name="Ink 384">
                  <a:extLst>
                    <a:ext uri="{FF2B5EF4-FFF2-40B4-BE49-F238E27FC236}">
                      <a16:creationId xmlns:a16="http://schemas.microsoft.com/office/drawing/2014/main" id="{005E15DF-5BB7-6F5C-99BB-105805842AD6}"/>
                    </a:ext>
                  </a:extLst>
                </p14:cNvPr>
                <p14:cNvContentPartPr/>
                <p14:nvPr/>
              </p14:nvContentPartPr>
              <p14:xfrm>
                <a:off x="6548558" y="687705"/>
                <a:ext cx="150480" cy="12960"/>
              </p14:xfrm>
            </p:contentPart>
          </mc:Choice>
          <mc:Fallback xmlns="">
            <p:pic>
              <p:nvPicPr>
                <p:cNvPr id="385" name="Ink 384">
                  <a:extLst>
                    <a:ext uri="{FF2B5EF4-FFF2-40B4-BE49-F238E27FC236}">
                      <a16:creationId xmlns:a16="http://schemas.microsoft.com/office/drawing/2014/main" id="{005E15DF-5BB7-6F5C-99BB-105805842AD6}"/>
                    </a:ext>
                  </a:extLst>
                </p:cNvPr>
                <p:cNvPicPr/>
                <p:nvPr/>
              </p:nvPicPr>
              <p:blipFill>
                <a:blip r:embed="rId608"/>
                <a:stretch>
                  <a:fillRect/>
                </a:stretch>
              </p:blipFill>
              <p:spPr>
                <a:xfrm>
                  <a:off x="6540998" y="680145"/>
                  <a:ext cx="165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6" name="Ink 385">
                  <a:extLst>
                    <a:ext uri="{FF2B5EF4-FFF2-40B4-BE49-F238E27FC236}">
                      <a16:creationId xmlns:a16="http://schemas.microsoft.com/office/drawing/2014/main" id="{20F3A2A5-CB2D-4C8C-1027-009F1B5751DA}"/>
                    </a:ext>
                  </a:extLst>
                </p14:cNvPr>
                <p14:cNvContentPartPr/>
                <p14:nvPr/>
              </p14:nvContentPartPr>
              <p14:xfrm>
                <a:off x="6494918" y="759345"/>
                <a:ext cx="212760" cy="12960"/>
              </p14:xfrm>
            </p:contentPart>
          </mc:Choice>
          <mc:Fallback xmlns="">
            <p:pic>
              <p:nvPicPr>
                <p:cNvPr id="386" name="Ink 385">
                  <a:extLst>
                    <a:ext uri="{FF2B5EF4-FFF2-40B4-BE49-F238E27FC236}">
                      <a16:creationId xmlns:a16="http://schemas.microsoft.com/office/drawing/2014/main" id="{20F3A2A5-CB2D-4C8C-1027-009F1B5751DA}"/>
                    </a:ext>
                  </a:extLst>
                </p:cNvPr>
                <p:cNvPicPr/>
                <p:nvPr/>
              </p:nvPicPr>
              <p:blipFill>
                <a:blip r:embed="rId610"/>
                <a:stretch>
                  <a:fillRect/>
                </a:stretch>
              </p:blipFill>
              <p:spPr>
                <a:xfrm>
                  <a:off x="6487358" y="751785"/>
                  <a:ext cx="22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87" name="Ink 386">
                  <a:extLst>
                    <a:ext uri="{FF2B5EF4-FFF2-40B4-BE49-F238E27FC236}">
                      <a16:creationId xmlns:a16="http://schemas.microsoft.com/office/drawing/2014/main" id="{AE4DE84A-EC39-F586-0048-65729D05EB55}"/>
                    </a:ext>
                  </a:extLst>
                </p14:cNvPr>
                <p14:cNvContentPartPr/>
                <p14:nvPr/>
              </p14:nvContentPartPr>
              <p14:xfrm>
                <a:off x="6816758" y="660705"/>
                <a:ext cx="372240" cy="174240"/>
              </p14:xfrm>
            </p:contentPart>
          </mc:Choice>
          <mc:Fallback xmlns="">
            <p:pic>
              <p:nvPicPr>
                <p:cNvPr id="387" name="Ink 386">
                  <a:extLst>
                    <a:ext uri="{FF2B5EF4-FFF2-40B4-BE49-F238E27FC236}">
                      <a16:creationId xmlns:a16="http://schemas.microsoft.com/office/drawing/2014/main" id="{AE4DE84A-EC39-F586-0048-65729D05EB55}"/>
                    </a:ext>
                  </a:extLst>
                </p:cNvPr>
                <p:cNvPicPr/>
                <p:nvPr/>
              </p:nvPicPr>
              <p:blipFill>
                <a:blip r:embed="rId612"/>
                <a:stretch>
                  <a:fillRect/>
                </a:stretch>
              </p:blipFill>
              <p:spPr>
                <a:xfrm>
                  <a:off x="6809198" y="653145"/>
                  <a:ext cx="387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89" name="Ink 388">
                  <a:extLst>
                    <a:ext uri="{FF2B5EF4-FFF2-40B4-BE49-F238E27FC236}">
                      <a16:creationId xmlns:a16="http://schemas.microsoft.com/office/drawing/2014/main" id="{2A15E820-FF88-B777-792A-457675C49BA6}"/>
                    </a:ext>
                  </a:extLst>
                </p14:cNvPr>
                <p14:cNvContentPartPr/>
                <p14:nvPr/>
              </p14:nvContentPartPr>
              <p14:xfrm>
                <a:off x="2939918" y="3078465"/>
                <a:ext cx="343440" cy="274320"/>
              </p14:xfrm>
            </p:contentPart>
          </mc:Choice>
          <mc:Fallback xmlns="">
            <p:pic>
              <p:nvPicPr>
                <p:cNvPr id="389" name="Ink 388">
                  <a:extLst>
                    <a:ext uri="{FF2B5EF4-FFF2-40B4-BE49-F238E27FC236}">
                      <a16:creationId xmlns:a16="http://schemas.microsoft.com/office/drawing/2014/main" id="{2A15E820-FF88-B777-792A-457675C49BA6}"/>
                    </a:ext>
                  </a:extLst>
                </p:cNvPr>
                <p:cNvPicPr/>
                <p:nvPr/>
              </p:nvPicPr>
              <p:blipFill>
                <a:blip r:embed="rId614"/>
                <a:stretch>
                  <a:fillRect/>
                </a:stretch>
              </p:blipFill>
              <p:spPr>
                <a:xfrm>
                  <a:off x="2932358" y="3070905"/>
                  <a:ext cx="3585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90" name="Ink 389">
                  <a:extLst>
                    <a:ext uri="{FF2B5EF4-FFF2-40B4-BE49-F238E27FC236}">
                      <a16:creationId xmlns:a16="http://schemas.microsoft.com/office/drawing/2014/main" id="{87725F55-548F-CCAE-0FAB-30EA4BEF634E}"/>
                    </a:ext>
                  </a:extLst>
                </p14:cNvPr>
                <p14:cNvContentPartPr/>
                <p14:nvPr/>
              </p14:nvContentPartPr>
              <p14:xfrm>
                <a:off x="3023438" y="2955705"/>
                <a:ext cx="407880" cy="384120"/>
              </p14:xfrm>
            </p:contentPart>
          </mc:Choice>
          <mc:Fallback xmlns="">
            <p:pic>
              <p:nvPicPr>
                <p:cNvPr id="390" name="Ink 389">
                  <a:extLst>
                    <a:ext uri="{FF2B5EF4-FFF2-40B4-BE49-F238E27FC236}">
                      <a16:creationId xmlns:a16="http://schemas.microsoft.com/office/drawing/2014/main" id="{87725F55-548F-CCAE-0FAB-30EA4BEF634E}"/>
                    </a:ext>
                  </a:extLst>
                </p:cNvPr>
                <p:cNvPicPr/>
                <p:nvPr/>
              </p:nvPicPr>
              <p:blipFill>
                <a:blip r:embed="rId616"/>
                <a:stretch>
                  <a:fillRect/>
                </a:stretch>
              </p:blipFill>
              <p:spPr>
                <a:xfrm>
                  <a:off x="3015878" y="2948145"/>
                  <a:ext cx="423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91" name="Ink 390">
                  <a:extLst>
                    <a:ext uri="{FF2B5EF4-FFF2-40B4-BE49-F238E27FC236}">
                      <a16:creationId xmlns:a16="http://schemas.microsoft.com/office/drawing/2014/main" id="{6BD21051-14B0-39B1-C754-C147B8A069EF}"/>
                    </a:ext>
                  </a:extLst>
                </p14:cNvPr>
                <p14:cNvContentPartPr/>
                <p14:nvPr/>
              </p14:nvContentPartPr>
              <p14:xfrm>
                <a:off x="3307478" y="2917905"/>
                <a:ext cx="307800" cy="342720"/>
              </p14:xfrm>
            </p:contentPart>
          </mc:Choice>
          <mc:Fallback xmlns="">
            <p:pic>
              <p:nvPicPr>
                <p:cNvPr id="391" name="Ink 390">
                  <a:extLst>
                    <a:ext uri="{FF2B5EF4-FFF2-40B4-BE49-F238E27FC236}">
                      <a16:creationId xmlns:a16="http://schemas.microsoft.com/office/drawing/2014/main" id="{6BD21051-14B0-39B1-C754-C147B8A069EF}"/>
                    </a:ext>
                  </a:extLst>
                </p:cNvPr>
                <p:cNvPicPr/>
                <p:nvPr/>
              </p:nvPicPr>
              <p:blipFill>
                <a:blip r:embed="rId618"/>
                <a:stretch>
                  <a:fillRect/>
                </a:stretch>
              </p:blipFill>
              <p:spPr>
                <a:xfrm>
                  <a:off x="3299918" y="2910345"/>
                  <a:ext cx="3229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92" name="Ink 391">
                  <a:extLst>
                    <a:ext uri="{FF2B5EF4-FFF2-40B4-BE49-F238E27FC236}">
                      <a16:creationId xmlns:a16="http://schemas.microsoft.com/office/drawing/2014/main" id="{3E96EA87-F14E-2B17-9CAC-B6CBB0A8EF69}"/>
                    </a:ext>
                  </a:extLst>
                </p14:cNvPr>
                <p14:cNvContentPartPr/>
                <p14:nvPr/>
              </p14:nvContentPartPr>
              <p14:xfrm>
                <a:off x="3433118" y="3100425"/>
                <a:ext cx="140040" cy="181800"/>
              </p14:xfrm>
            </p:contentPart>
          </mc:Choice>
          <mc:Fallback xmlns="">
            <p:pic>
              <p:nvPicPr>
                <p:cNvPr id="392" name="Ink 391">
                  <a:extLst>
                    <a:ext uri="{FF2B5EF4-FFF2-40B4-BE49-F238E27FC236}">
                      <a16:creationId xmlns:a16="http://schemas.microsoft.com/office/drawing/2014/main" id="{3E96EA87-F14E-2B17-9CAC-B6CBB0A8EF69}"/>
                    </a:ext>
                  </a:extLst>
                </p:cNvPr>
                <p:cNvPicPr/>
                <p:nvPr/>
              </p:nvPicPr>
              <p:blipFill>
                <a:blip r:embed="rId620"/>
                <a:stretch>
                  <a:fillRect/>
                </a:stretch>
              </p:blipFill>
              <p:spPr>
                <a:xfrm>
                  <a:off x="3425558" y="3092865"/>
                  <a:ext cx="155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93" name="Ink 392">
                  <a:extLst>
                    <a:ext uri="{FF2B5EF4-FFF2-40B4-BE49-F238E27FC236}">
                      <a16:creationId xmlns:a16="http://schemas.microsoft.com/office/drawing/2014/main" id="{0E572F74-E708-5521-F0C2-F5F8BC0BBA91}"/>
                    </a:ext>
                  </a:extLst>
                </p14:cNvPr>
                <p14:cNvContentPartPr/>
                <p14:nvPr/>
              </p14:nvContentPartPr>
              <p14:xfrm>
                <a:off x="3505838" y="3236865"/>
                <a:ext cx="113760" cy="137880"/>
              </p14:xfrm>
            </p:contentPart>
          </mc:Choice>
          <mc:Fallback xmlns="">
            <p:pic>
              <p:nvPicPr>
                <p:cNvPr id="393" name="Ink 392">
                  <a:extLst>
                    <a:ext uri="{FF2B5EF4-FFF2-40B4-BE49-F238E27FC236}">
                      <a16:creationId xmlns:a16="http://schemas.microsoft.com/office/drawing/2014/main" id="{0E572F74-E708-5521-F0C2-F5F8BC0BBA91}"/>
                    </a:ext>
                  </a:extLst>
                </p:cNvPr>
                <p:cNvPicPr/>
                <p:nvPr/>
              </p:nvPicPr>
              <p:blipFill>
                <a:blip r:embed="rId622"/>
                <a:stretch>
                  <a:fillRect/>
                </a:stretch>
              </p:blipFill>
              <p:spPr>
                <a:xfrm>
                  <a:off x="3498278" y="3229305"/>
                  <a:ext cx="128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97" name="Ink 396">
                  <a:extLst>
                    <a:ext uri="{FF2B5EF4-FFF2-40B4-BE49-F238E27FC236}">
                      <a16:creationId xmlns:a16="http://schemas.microsoft.com/office/drawing/2014/main" id="{C61115B2-5C2E-1F02-6449-FBB23D67A49C}"/>
                    </a:ext>
                  </a:extLst>
                </p14:cNvPr>
                <p14:cNvContentPartPr/>
                <p14:nvPr/>
              </p14:nvContentPartPr>
              <p14:xfrm>
                <a:off x="5936918" y="1757985"/>
                <a:ext cx="362160" cy="1415160"/>
              </p14:xfrm>
            </p:contentPart>
          </mc:Choice>
          <mc:Fallback xmlns="">
            <p:pic>
              <p:nvPicPr>
                <p:cNvPr id="397" name="Ink 396">
                  <a:extLst>
                    <a:ext uri="{FF2B5EF4-FFF2-40B4-BE49-F238E27FC236}">
                      <a16:creationId xmlns:a16="http://schemas.microsoft.com/office/drawing/2014/main" id="{C61115B2-5C2E-1F02-6449-FBB23D67A49C}"/>
                    </a:ext>
                  </a:extLst>
                </p:cNvPr>
                <p:cNvPicPr/>
                <p:nvPr/>
              </p:nvPicPr>
              <p:blipFill>
                <a:blip r:embed="rId624"/>
                <a:stretch>
                  <a:fillRect/>
                </a:stretch>
              </p:blipFill>
              <p:spPr>
                <a:xfrm>
                  <a:off x="5929358" y="1750425"/>
                  <a:ext cx="377280" cy="1429920"/>
                </a:xfrm>
                <a:prstGeom prst="rect">
                  <a:avLst/>
                </a:prstGeom>
              </p:spPr>
            </p:pic>
          </mc:Fallback>
        </mc:AlternateContent>
      </p:grpSp>
      <p:grpSp>
        <p:nvGrpSpPr>
          <p:cNvPr id="404" name="Group 403">
            <a:extLst>
              <a:ext uri="{FF2B5EF4-FFF2-40B4-BE49-F238E27FC236}">
                <a16:creationId xmlns:a16="http://schemas.microsoft.com/office/drawing/2014/main" id="{EDD721F5-4AE3-DEAF-2560-363F31FFF6A5}"/>
              </a:ext>
            </a:extLst>
          </p:cNvPr>
          <p:cNvGrpSpPr/>
          <p:nvPr/>
        </p:nvGrpSpPr>
        <p:grpSpPr>
          <a:xfrm>
            <a:off x="6839078" y="1925745"/>
            <a:ext cx="1027440" cy="559080"/>
            <a:chOff x="6839078" y="1925745"/>
            <a:chExt cx="1027440" cy="559080"/>
          </a:xfrm>
        </p:grpSpPr>
        <mc:AlternateContent xmlns:mc="http://schemas.openxmlformats.org/markup-compatibility/2006" xmlns:p14="http://schemas.microsoft.com/office/powerpoint/2010/main">
          <mc:Choice Requires="p14">
            <p:contentPart p14:bwMode="auto" r:id="rId625">
              <p14:nvContentPartPr>
                <p14:cNvPr id="399" name="Ink 398">
                  <a:extLst>
                    <a:ext uri="{FF2B5EF4-FFF2-40B4-BE49-F238E27FC236}">
                      <a16:creationId xmlns:a16="http://schemas.microsoft.com/office/drawing/2014/main" id="{338C5BAA-AB65-05C4-568E-473202A51EC6}"/>
                    </a:ext>
                  </a:extLst>
                </p14:cNvPr>
                <p14:cNvContentPartPr/>
                <p14:nvPr/>
              </p14:nvContentPartPr>
              <p14:xfrm>
                <a:off x="6839078" y="1925745"/>
                <a:ext cx="180000" cy="264600"/>
              </p14:xfrm>
            </p:contentPart>
          </mc:Choice>
          <mc:Fallback xmlns="">
            <p:pic>
              <p:nvPicPr>
                <p:cNvPr id="399" name="Ink 398">
                  <a:extLst>
                    <a:ext uri="{FF2B5EF4-FFF2-40B4-BE49-F238E27FC236}">
                      <a16:creationId xmlns:a16="http://schemas.microsoft.com/office/drawing/2014/main" id="{338C5BAA-AB65-05C4-568E-473202A51EC6}"/>
                    </a:ext>
                  </a:extLst>
                </p:cNvPr>
                <p:cNvPicPr/>
                <p:nvPr/>
              </p:nvPicPr>
              <p:blipFill>
                <a:blip r:embed="rId626"/>
                <a:stretch>
                  <a:fillRect/>
                </a:stretch>
              </p:blipFill>
              <p:spPr>
                <a:xfrm>
                  <a:off x="6831518" y="1918185"/>
                  <a:ext cx="19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00" name="Ink 399">
                  <a:extLst>
                    <a:ext uri="{FF2B5EF4-FFF2-40B4-BE49-F238E27FC236}">
                      <a16:creationId xmlns:a16="http://schemas.microsoft.com/office/drawing/2014/main" id="{0147E74B-51DE-DF00-57A7-23D017FE0271}"/>
                    </a:ext>
                  </a:extLst>
                </p14:cNvPr>
                <p14:cNvContentPartPr/>
                <p14:nvPr/>
              </p14:nvContentPartPr>
              <p14:xfrm>
                <a:off x="7124198" y="1997745"/>
                <a:ext cx="38520" cy="252720"/>
              </p14:xfrm>
            </p:contentPart>
          </mc:Choice>
          <mc:Fallback xmlns="">
            <p:pic>
              <p:nvPicPr>
                <p:cNvPr id="400" name="Ink 399">
                  <a:extLst>
                    <a:ext uri="{FF2B5EF4-FFF2-40B4-BE49-F238E27FC236}">
                      <a16:creationId xmlns:a16="http://schemas.microsoft.com/office/drawing/2014/main" id="{0147E74B-51DE-DF00-57A7-23D017FE0271}"/>
                    </a:ext>
                  </a:extLst>
                </p:cNvPr>
                <p:cNvPicPr/>
                <p:nvPr/>
              </p:nvPicPr>
              <p:blipFill>
                <a:blip r:embed="rId628"/>
                <a:stretch>
                  <a:fillRect/>
                </a:stretch>
              </p:blipFill>
              <p:spPr>
                <a:xfrm>
                  <a:off x="7116998" y="1990185"/>
                  <a:ext cx="53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401" name="Ink 400">
                  <a:extLst>
                    <a:ext uri="{FF2B5EF4-FFF2-40B4-BE49-F238E27FC236}">
                      <a16:creationId xmlns:a16="http://schemas.microsoft.com/office/drawing/2014/main" id="{4DC61047-119E-6CFC-E270-1617038BA232}"/>
                    </a:ext>
                  </a:extLst>
                </p14:cNvPr>
                <p14:cNvContentPartPr/>
                <p14:nvPr/>
              </p14:nvContentPartPr>
              <p14:xfrm>
                <a:off x="7365398" y="2072625"/>
                <a:ext cx="76320" cy="158760"/>
              </p14:xfrm>
            </p:contentPart>
          </mc:Choice>
          <mc:Fallback xmlns="">
            <p:pic>
              <p:nvPicPr>
                <p:cNvPr id="401" name="Ink 400">
                  <a:extLst>
                    <a:ext uri="{FF2B5EF4-FFF2-40B4-BE49-F238E27FC236}">
                      <a16:creationId xmlns:a16="http://schemas.microsoft.com/office/drawing/2014/main" id="{4DC61047-119E-6CFC-E270-1617038BA232}"/>
                    </a:ext>
                  </a:extLst>
                </p:cNvPr>
                <p:cNvPicPr/>
                <p:nvPr/>
              </p:nvPicPr>
              <p:blipFill>
                <a:blip r:embed="rId630"/>
                <a:stretch>
                  <a:fillRect/>
                </a:stretch>
              </p:blipFill>
              <p:spPr>
                <a:xfrm>
                  <a:off x="7357838" y="2065065"/>
                  <a:ext cx="91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02" name="Ink 401">
                  <a:extLst>
                    <a:ext uri="{FF2B5EF4-FFF2-40B4-BE49-F238E27FC236}">
                      <a16:creationId xmlns:a16="http://schemas.microsoft.com/office/drawing/2014/main" id="{2AAD5042-1C82-D21C-1EEE-162401CD7EC9}"/>
                    </a:ext>
                  </a:extLst>
                </p14:cNvPr>
                <p14:cNvContentPartPr/>
                <p14:nvPr/>
              </p14:nvContentPartPr>
              <p14:xfrm>
                <a:off x="7624958" y="2165505"/>
                <a:ext cx="1440" cy="5760"/>
              </p14:xfrm>
            </p:contentPart>
          </mc:Choice>
          <mc:Fallback xmlns="">
            <p:pic>
              <p:nvPicPr>
                <p:cNvPr id="402" name="Ink 401">
                  <a:extLst>
                    <a:ext uri="{FF2B5EF4-FFF2-40B4-BE49-F238E27FC236}">
                      <a16:creationId xmlns:a16="http://schemas.microsoft.com/office/drawing/2014/main" id="{2AAD5042-1C82-D21C-1EEE-162401CD7EC9}"/>
                    </a:ext>
                  </a:extLst>
                </p:cNvPr>
                <p:cNvPicPr/>
                <p:nvPr/>
              </p:nvPicPr>
              <p:blipFill>
                <a:blip r:embed="rId632"/>
                <a:stretch>
                  <a:fillRect/>
                </a:stretch>
              </p:blipFill>
              <p:spPr>
                <a:xfrm>
                  <a:off x="7617758" y="2157945"/>
                  <a:ext cx="16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03" name="Ink 402">
                  <a:extLst>
                    <a:ext uri="{FF2B5EF4-FFF2-40B4-BE49-F238E27FC236}">
                      <a16:creationId xmlns:a16="http://schemas.microsoft.com/office/drawing/2014/main" id="{2FCBAA22-F633-E2FE-351D-794892330A31}"/>
                    </a:ext>
                  </a:extLst>
                </p14:cNvPr>
                <p14:cNvContentPartPr/>
                <p14:nvPr/>
              </p14:nvContentPartPr>
              <p14:xfrm>
                <a:off x="7656998" y="2119065"/>
                <a:ext cx="209520" cy="365760"/>
              </p14:xfrm>
            </p:contentPart>
          </mc:Choice>
          <mc:Fallback xmlns="">
            <p:pic>
              <p:nvPicPr>
                <p:cNvPr id="403" name="Ink 402">
                  <a:extLst>
                    <a:ext uri="{FF2B5EF4-FFF2-40B4-BE49-F238E27FC236}">
                      <a16:creationId xmlns:a16="http://schemas.microsoft.com/office/drawing/2014/main" id="{2FCBAA22-F633-E2FE-351D-794892330A31}"/>
                    </a:ext>
                  </a:extLst>
                </p:cNvPr>
                <p:cNvPicPr/>
                <p:nvPr/>
              </p:nvPicPr>
              <p:blipFill>
                <a:blip r:embed="rId634"/>
                <a:stretch>
                  <a:fillRect/>
                </a:stretch>
              </p:blipFill>
              <p:spPr>
                <a:xfrm>
                  <a:off x="7649438" y="2111505"/>
                  <a:ext cx="224640" cy="380880"/>
                </a:xfrm>
                <a:prstGeom prst="rect">
                  <a:avLst/>
                </a:prstGeom>
              </p:spPr>
            </p:pic>
          </mc:Fallback>
        </mc:AlternateContent>
      </p:grpSp>
    </p:spTree>
    <p:extLst>
      <p:ext uri="{BB962C8B-B14F-4D97-AF65-F5344CB8AC3E}">
        <p14:creationId xmlns:p14="http://schemas.microsoft.com/office/powerpoint/2010/main" val="286417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Few Insights about Z score</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5" name="Picture 4">
            <a:extLst>
              <a:ext uri="{FF2B5EF4-FFF2-40B4-BE49-F238E27FC236}">
                <a16:creationId xmlns:a16="http://schemas.microsoft.com/office/drawing/2014/main" id="{F12E2F85-C305-BF33-48B7-8C582D6A7D29}"/>
              </a:ext>
            </a:extLst>
          </p:cNvPr>
          <p:cNvPicPr>
            <a:picLocks noChangeAspect="1"/>
          </p:cNvPicPr>
          <p:nvPr/>
        </p:nvPicPr>
        <p:blipFill>
          <a:blip r:embed="rId3"/>
          <a:stretch>
            <a:fillRect/>
          </a:stretch>
        </p:blipFill>
        <p:spPr>
          <a:xfrm>
            <a:off x="2456269" y="1501822"/>
            <a:ext cx="6769100" cy="4699000"/>
          </a:xfrm>
          <a:prstGeom prst="rect">
            <a:avLst/>
          </a:prstGeom>
        </p:spPr>
      </p:pic>
    </p:spTree>
    <p:extLst>
      <p:ext uri="{BB962C8B-B14F-4D97-AF65-F5344CB8AC3E}">
        <p14:creationId xmlns:p14="http://schemas.microsoft.com/office/powerpoint/2010/main" val="2966221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Let’s solve few numerical</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35034471-D31A-BB16-A725-3EDE4C7E0A7F}"/>
              </a:ext>
            </a:extLst>
          </p:cNvPr>
          <p:cNvSpPr txBox="1"/>
          <p:nvPr/>
        </p:nvSpPr>
        <p:spPr>
          <a:xfrm>
            <a:off x="1031358" y="1903228"/>
            <a:ext cx="9430787" cy="1200329"/>
          </a:xfrm>
          <a:prstGeom prst="rect">
            <a:avLst/>
          </a:prstGeom>
          <a:noFill/>
        </p:spPr>
        <p:txBody>
          <a:bodyPr wrap="none" rtlCol="0">
            <a:spAutoFit/>
          </a:bodyPr>
          <a:lstStyle/>
          <a:p>
            <a:r>
              <a:rPr lang="en-US" sz="1800" dirty="0"/>
              <a:t>Q1: The math exam, the score of a class is normally distributed with mean = 65 and std=9</a:t>
            </a:r>
          </a:p>
          <a:p>
            <a:r>
              <a:rPr lang="en-US" sz="1800" dirty="0"/>
              <a:t>	a. Find the probability of getting score (x) &lt; 54 </a:t>
            </a:r>
          </a:p>
          <a:p>
            <a:r>
              <a:rPr lang="en-US" sz="1800" dirty="0"/>
              <a:t>	b. What is the probability that x is at least 80? </a:t>
            </a:r>
          </a:p>
          <a:p>
            <a:r>
              <a:rPr lang="en-US" sz="1800" dirty="0"/>
              <a:t>	c. What is the probability of getting a score b/w 70 and 86? </a:t>
            </a:r>
          </a:p>
        </p:txBody>
      </p:sp>
      <p:pic>
        <p:nvPicPr>
          <p:cNvPr id="4" name="Picture 3">
            <a:extLst>
              <a:ext uri="{FF2B5EF4-FFF2-40B4-BE49-F238E27FC236}">
                <a16:creationId xmlns:a16="http://schemas.microsoft.com/office/drawing/2014/main" id="{583B726B-4FDD-F7B8-B5BE-EE9775060FBA}"/>
              </a:ext>
            </a:extLst>
          </p:cNvPr>
          <p:cNvPicPr>
            <a:picLocks noChangeAspect="1"/>
          </p:cNvPicPr>
          <p:nvPr/>
        </p:nvPicPr>
        <p:blipFill>
          <a:blip r:embed="rId3"/>
          <a:stretch>
            <a:fillRect/>
          </a:stretch>
        </p:blipFill>
        <p:spPr>
          <a:xfrm>
            <a:off x="3580145" y="3754444"/>
            <a:ext cx="1986495" cy="1085423"/>
          </a:xfrm>
          <a:prstGeom prst="rect">
            <a:avLst/>
          </a:prstGeom>
        </p:spPr>
      </p:pic>
    </p:spTree>
    <p:extLst>
      <p:ext uri="{BB962C8B-B14F-4D97-AF65-F5344CB8AC3E}">
        <p14:creationId xmlns:p14="http://schemas.microsoft.com/office/powerpoint/2010/main" val="341797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Answer (a)</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35034471-D31A-BB16-A725-3EDE4C7E0A7F}"/>
              </a:ext>
            </a:extLst>
          </p:cNvPr>
          <p:cNvSpPr txBox="1"/>
          <p:nvPr/>
        </p:nvSpPr>
        <p:spPr>
          <a:xfrm>
            <a:off x="1031358" y="1903228"/>
            <a:ext cx="383438" cy="307777"/>
          </a:xfrm>
          <a:prstGeom prst="rect">
            <a:avLst/>
          </a:prstGeom>
          <a:noFill/>
        </p:spPr>
        <p:txBody>
          <a:bodyPr wrap="none" rtlCol="0">
            <a:spAutoFit/>
          </a:bodyPr>
          <a:lstStyle/>
          <a:p>
            <a:r>
              <a:rPr lang="en-US" dirty="0"/>
              <a:t>a. </a:t>
            </a:r>
          </a:p>
        </p:txBody>
      </p:sp>
      <p:pic>
        <p:nvPicPr>
          <p:cNvPr id="3" name="Picture 2">
            <a:extLst>
              <a:ext uri="{FF2B5EF4-FFF2-40B4-BE49-F238E27FC236}">
                <a16:creationId xmlns:a16="http://schemas.microsoft.com/office/drawing/2014/main" id="{646D851C-428A-B6F3-55F5-AABE23CFCC5F}"/>
              </a:ext>
            </a:extLst>
          </p:cNvPr>
          <p:cNvPicPr>
            <a:picLocks noChangeAspect="1"/>
          </p:cNvPicPr>
          <p:nvPr/>
        </p:nvPicPr>
        <p:blipFill>
          <a:blip r:embed="rId3"/>
          <a:stretch>
            <a:fillRect/>
          </a:stretch>
        </p:blipFill>
        <p:spPr>
          <a:xfrm>
            <a:off x="1487542" y="2344722"/>
            <a:ext cx="2223238" cy="1330774"/>
          </a:xfrm>
          <a:prstGeom prst="rect">
            <a:avLst/>
          </a:prstGeom>
        </p:spPr>
      </p:pic>
      <p:pic>
        <p:nvPicPr>
          <p:cNvPr id="4" name="Picture 3">
            <a:extLst>
              <a:ext uri="{FF2B5EF4-FFF2-40B4-BE49-F238E27FC236}">
                <a16:creationId xmlns:a16="http://schemas.microsoft.com/office/drawing/2014/main" id="{DBA54F0B-5F36-D50E-75F1-FF2B416EDA84}"/>
              </a:ext>
            </a:extLst>
          </p:cNvPr>
          <p:cNvPicPr>
            <a:picLocks noChangeAspect="1"/>
          </p:cNvPicPr>
          <p:nvPr/>
        </p:nvPicPr>
        <p:blipFill>
          <a:blip r:embed="rId4"/>
          <a:stretch>
            <a:fillRect/>
          </a:stretch>
        </p:blipFill>
        <p:spPr>
          <a:xfrm>
            <a:off x="7873896" y="2046829"/>
            <a:ext cx="4062314" cy="4077586"/>
          </a:xfrm>
          <a:prstGeom prst="rect">
            <a:avLst/>
          </a:prstGeom>
        </p:spPr>
      </p:pic>
      <p:sp>
        <p:nvSpPr>
          <p:cNvPr id="5" name="Oval 4">
            <a:extLst>
              <a:ext uri="{FF2B5EF4-FFF2-40B4-BE49-F238E27FC236}">
                <a16:creationId xmlns:a16="http://schemas.microsoft.com/office/drawing/2014/main" id="{1F733AD4-B7A2-4C3F-702E-421DB83CE381}"/>
              </a:ext>
            </a:extLst>
          </p:cNvPr>
          <p:cNvSpPr/>
          <p:nvPr/>
        </p:nvSpPr>
        <p:spPr>
          <a:xfrm>
            <a:off x="8832061" y="4678326"/>
            <a:ext cx="630916" cy="138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6" name="Picture 5">
            <a:extLst>
              <a:ext uri="{FF2B5EF4-FFF2-40B4-BE49-F238E27FC236}">
                <a16:creationId xmlns:a16="http://schemas.microsoft.com/office/drawing/2014/main" id="{636F4682-560B-1B41-1A97-A249D78C9FC9}"/>
              </a:ext>
            </a:extLst>
          </p:cNvPr>
          <p:cNvPicPr>
            <a:picLocks noChangeAspect="1"/>
          </p:cNvPicPr>
          <p:nvPr/>
        </p:nvPicPr>
        <p:blipFill rotWithShape="1">
          <a:blip r:embed="rId5"/>
          <a:srcRect t="18518"/>
          <a:stretch/>
        </p:blipFill>
        <p:spPr>
          <a:xfrm>
            <a:off x="9462977" y="740404"/>
            <a:ext cx="1981200" cy="1252131"/>
          </a:xfrm>
          <a:prstGeom prst="rect">
            <a:avLst/>
          </a:prstGeom>
        </p:spPr>
      </p:pic>
      <p:pic>
        <p:nvPicPr>
          <p:cNvPr id="7" name="Picture 6">
            <a:extLst>
              <a:ext uri="{FF2B5EF4-FFF2-40B4-BE49-F238E27FC236}">
                <a16:creationId xmlns:a16="http://schemas.microsoft.com/office/drawing/2014/main" id="{0DD92D5E-308B-2E2F-7FEB-F9ED6B49DD17}"/>
              </a:ext>
            </a:extLst>
          </p:cNvPr>
          <p:cNvPicPr>
            <a:picLocks noChangeAspect="1"/>
          </p:cNvPicPr>
          <p:nvPr/>
        </p:nvPicPr>
        <p:blipFill>
          <a:blip r:embed="rId6"/>
          <a:stretch>
            <a:fillRect/>
          </a:stretch>
        </p:blipFill>
        <p:spPr>
          <a:xfrm>
            <a:off x="1414796" y="3675496"/>
            <a:ext cx="2886592" cy="1141053"/>
          </a:xfrm>
          <a:prstGeom prst="rect">
            <a:avLst/>
          </a:prstGeom>
        </p:spPr>
      </p:pic>
      <p:sp>
        <p:nvSpPr>
          <p:cNvPr id="8" name="TextBox 7">
            <a:extLst>
              <a:ext uri="{FF2B5EF4-FFF2-40B4-BE49-F238E27FC236}">
                <a16:creationId xmlns:a16="http://schemas.microsoft.com/office/drawing/2014/main" id="{2F86ECE8-6870-B339-2F10-EC2AEF6DE18B}"/>
              </a:ext>
            </a:extLst>
          </p:cNvPr>
          <p:cNvSpPr txBox="1"/>
          <p:nvPr/>
        </p:nvSpPr>
        <p:spPr>
          <a:xfrm>
            <a:off x="1648432" y="5162349"/>
            <a:ext cx="4030270" cy="307777"/>
          </a:xfrm>
          <a:prstGeom prst="rect">
            <a:avLst/>
          </a:prstGeom>
          <a:noFill/>
        </p:spPr>
        <p:txBody>
          <a:bodyPr wrap="none" rtlCol="0">
            <a:spAutoFit/>
          </a:bodyPr>
          <a:lstStyle/>
          <a:p>
            <a:r>
              <a:rPr lang="en-US" dirty="0"/>
              <a:t>So, the probability of getting score &lt; 54 is  11%  </a:t>
            </a:r>
          </a:p>
        </p:txBody>
      </p:sp>
      <p:sp>
        <p:nvSpPr>
          <p:cNvPr id="9" name="TextBox 8">
            <a:extLst>
              <a:ext uri="{FF2B5EF4-FFF2-40B4-BE49-F238E27FC236}">
                <a16:creationId xmlns:a16="http://schemas.microsoft.com/office/drawing/2014/main" id="{A91E66D0-7C73-91D6-3A9D-C6F5DB4691CB}"/>
              </a:ext>
            </a:extLst>
          </p:cNvPr>
          <p:cNvSpPr txBox="1"/>
          <p:nvPr/>
        </p:nvSpPr>
        <p:spPr>
          <a:xfrm>
            <a:off x="1357784" y="1922239"/>
            <a:ext cx="3629520" cy="307777"/>
          </a:xfrm>
          <a:prstGeom prst="rect">
            <a:avLst/>
          </a:prstGeom>
          <a:noFill/>
        </p:spPr>
        <p:txBody>
          <a:bodyPr wrap="none" rtlCol="0">
            <a:spAutoFit/>
          </a:bodyPr>
          <a:lstStyle/>
          <a:p>
            <a:r>
              <a:rPr lang="en-US" sz="1400" dirty="0"/>
              <a:t>Find the probability of getting score (x) &lt; 54</a:t>
            </a:r>
            <a:endParaRPr lang="en-US" dirty="0"/>
          </a:p>
        </p:txBody>
      </p:sp>
      <p:grpSp>
        <p:nvGrpSpPr>
          <p:cNvPr id="29" name="Group 28">
            <a:extLst>
              <a:ext uri="{FF2B5EF4-FFF2-40B4-BE49-F238E27FC236}">
                <a16:creationId xmlns:a16="http://schemas.microsoft.com/office/drawing/2014/main" id="{4C92A4F8-63CC-5EC6-E2A3-D65B20B785CD}"/>
              </a:ext>
            </a:extLst>
          </p:cNvPr>
          <p:cNvGrpSpPr/>
          <p:nvPr/>
        </p:nvGrpSpPr>
        <p:grpSpPr>
          <a:xfrm>
            <a:off x="5044160" y="2285035"/>
            <a:ext cx="1869120" cy="970560"/>
            <a:chOff x="5044160" y="2285035"/>
            <a:chExt cx="1869120" cy="97056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2378A17-2719-EE88-1270-13B091C2388A}"/>
                    </a:ext>
                  </a:extLst>
                </p14:cNvPr>
                <p14:cNvContentPartPr/>
                <p14:nvPr/>
              </p14:nvContentPartPr>
              <p14:xfrm>
                <a:off x="5084480" y="2741515"/>
                <a:ext cx="1603440" cy="285120"/>
              </p14:xfrm>
            </p:contentPart>
          </mc:Choice>
          <mc:Fallback xmlns="">
            <p:pic>
              <p:nvPicPr>
                <p:cNvPr id="10" name="Ink 9">
                  <a:extLst>
                    <a:ext uri="{FF2B5EF4-FFF2-40B4-BE49-F238E27FC236}">
                      <a16:creationId xmlns:a16="http://schemas.microsoft.com/office/drawing/2014/main" id="{A2378A17-2719-EE88-1270-13B091C2388A}"/>
                    </a:ext>
                  </a:extLst>
                </p:cNvPr>
                <p:cNvPicPr/>
                <p:nvPr/>
              </p:nvPicPr>
              <p:blipFill>
                <a:blip r:embed="rId8"/>
                <a:stretch>
                  <a:fillRect/>
                </a:stretch>
              </p:blipFill>
              <p:spPr>
                <a:xfrm>
                  <a:off x="5076920" y="2733955"/>
                  <a:ext cx="1618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6F7BFB3-4E17-D72D-898F-9746CACD1B1D}"/>
                    </a:ext>
                  </a:extLst>
                </p14:cNvPr>
                <p14:cNvContentPartPr/>
                <p14:nvPr/>
              </p14:nvContentPartPr>
              <p14:xfrm>
                <a:off x="5103920" y="2297635"/>
                <a:ext cx="1550520" cy="726480"/>
              </p14:xfrm>
            </p:contentPart>
          </mc:Choice>
          <mc:Fallback xmlns="">
            <p:pic>
              <p:nvPicPr>
                <p:cNvPr id="11" name="Ink 10">
                  <a:extLst>
                    <a:ext uri="{FF2B5EF4-FFF2-40B4-BE49-F238E27FC236}">
                      <a16:creationId xmlns:a16="http://schemas.microsoft.com/office/drawing/2014/main" id="{B6F7BFB3-4E17-D72D-898F-9746CACD1B1D}"/>
                    </a:ext>
                  </a:extLst>
                </p:cNvPr>
                <p:cNvPicPr/>
                <p:nvPr/>
              </p:nvPicPr>
              <p:blipFill>
                <a:blip r:embed="rId10"/>
                <a:stretch>
                  <a:fillRect/>
                </a:stretch>
              </p:blipFill>
              <p:spPr>
                <a:xfrm>
                  <a:off x="5096360" y="2290075"/>
                  <a:ext cx="156528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35D0664-EB86-8661-3E61-5244B087FA37}"/>
                    </a:ext>
                  </a:extLst>
                </p14:cNvPr>
                <p14:cNvContentPartPr/>
                <p14:nvPr/>
              </p14:nvContentPartPr>
              <p14:xfrm>
                <a:off x="5709440" y="2322835"/>
                <a:ext cx="165600" cy="600120"/>
              </p14:xfrm>
            </p:contentPart>
          </mc:Choice>
          <mc:Fallback xmlns="">
            <p:pic>
              <p:nvPicPr>
                <p:cNvPr id="13" name="Ink 12">
                  <a:extLst>
                    <a:ext uri="{FF2B5EF4-FFF2-40B4-BE49-F238E27FC236}">
                      <a16:creationId xmlns:a16="http://schemas.microsoft.com/office/drawing/2014/main" id="{335D0664-EB86-8661-3E61-5244B087FA37}"/>
                    </a:ext>
                  </a:extLst>
                </p:cNvPr>
                <p:cNvPicPr/>
                <p:nvPr/>
              </p:nvPicPr>
              <p:blipFill>
                <a:blip r:embed="rId12"/>
                <a:stretch>
                  <a:fillRect/>
                </a:stretch>
              </p:blipFill>
              <p:spPr>
                <a:xfrm>
                  <a:off x="5701880" y="2315275"/>
                  <a:ext cx="1807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9A9A45F-5BC5-B997-BDF9-3AD00E1F584C}"/>
                    </a:ext>
                  </a:extLst>
                </p14:cNvPr>
                <p14:cNvContentPartPr/>
                <p14:nvPr/>
              </p14:nvContentPartPr>
              <p14:xfrm>
                <a:off x="5459240" y="2487715"/>
                <a:ext cx="219960" cy="462960"/>
              </p14:xfrm>
            </p:contentPart>
          </mc:Choice>
          <mc:Fallback xmlns="">
            <p:pic>
              <p:nvPicPr>
                <p:cNvPr id="15" name="Ink 14">
                  <a:extLst>
                    <a:ext uri="{FF2B5EF4-FFF2-40B4-BE49-F238E27FC236}">
                      <a16:creationId xmlns:a16="http://schemas.microsoft.com/office/drawing/2014/main" id="{89A9A45F-5BC5-B997-BDF9-3AD00E1F584C}"/>
                    </a:ext>
                  </a:extLst>
                </p:cNvPr>
                <p:cNvPicPr/>
                <p:nvPr/>
              </p:nvPicPr>
              <p:blipFill>
                <a:blip r:embed="rId14"/>
                <a:stretch>
                  <a:fillRect/>
                </a:stretch>
              </p:blipFill>
              <p:spPr>
                <a:xfrm>
                  <a:off x="5452040" y="2480155"/>
                  <a:ext cx="235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33A1794A-48E2-173C-B842-CCE6109D9D69}"/>
                    </a:ext>
                  </a:extLst>
                </p14:cNvPr>
                <p14:cNvContentPartPr/>
                <p14:nvPr/>
              </p14:nvContentPartPr>
              <p14:xfrm>
                <a:off x="5929040" y="2285035"/>
                <a:ext cx="174600" cy="683280"/>
              </p14:xfrm>
            </p:contentPart>
          </mc:Choice>
          <mc:Fallback xmlns="">
            <p:pic>
              <p:nvPicPr>
                <p:cNvPr id="16" name="Ink 15">
                  <a:extLst>
                    <a:ext uri="{FF2B5EF4-FFF2-40B4-BE49-F238E27FC236}">
                      <a16:creationId xmlns:a16="http://schemas.microsoft.com/office/drawing/2014/main" id="{33A1794A-48E2-173C-B842-CCE6109D9D69}"/>
                    </a:ext>
                  </a:extLst>
                </p:cNvPr>
                <p:cNvPicPr/>
                <p:nvPr/>
              </p:nvPicPr>
              <p:blipFill>
                <a:blip r:embed="rId16"/>
                <a:stretch>
                  <a:fillRect/>
                </a:stretch>
              </p:blipFill>
              <p:spPr>
                <a:xfrm>
                  <a:off x="5921480" y="2277475"/>
                  <a:ext cx="18972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62AFC66-F457-03D7-DABB-F527959DF7D5}"/>
                    </a:ext>
                  </a:extLst>
                </p14:cNvPr>
                <p14:cNvContentPartPr/>
                <p14:nvPr/>
              </p14:nvContentPartPr>
              <p14:xfrm>
                <a:off x="5660480" y="3114835"/>
                <a:ext cx="4680" cy="360"/>
              </p14:xfrm>
            </p:contentPart>
          </mc:Choice>
          <mc:Fallback xmlns="">
            <p:pic>
              <p:nvPicPr>
                <p:cNvPr id="17" name="Ink 16">
                  <a:extLst>
                    <a:ext uri="{FF2B5EF4-FFF2-40B4-BE49-F238E27FC236}">
                      <a16:creationId xmlns:a16="http://schemas.microsoft.com/office/drawing/2014/main" id="{162AFC66-F457-03D7-DABB-F527959DF7D5}"/>
                    </a:ext>
                  </a:extLst>
                </p:cNvPr>
                <p:cNvPicPr/>
                <p:nvPr/>
              </p:nvPicPr>
              <p:blipFill>
                <a:blip r:embed="rId18"/>
                <a:stretch>
                  <a:fillRect/>
                </a:stretch>
              </p:blipFill>
              <p:spPr>
                <a:xfrm>
                  <a:off x="5652920" y="3107275"/>
                  <a:ext cx="19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9EB96FFA-788D-879A-ED6C-FDDE69A16731}"/>
                    </a:ext>
                  </a:extLst>
                </p14:cNvPr>
                <p14:cNvContentPartPr/>
                <p14:nvPr/>
              </p14:nvContentPartPr>
              <p14:xfrm>
                <a:off x="5546000" y="3104755"/>
                <a:ext cx="114840" cy="28080"/>
              </p14:xfrm>
            </p:contentPart>
          </mc:Choice>
          <mc:Fallback xmlns="">
            <p:pic>
              <p:nvPicPr>
                <p:cNvPr id="18" name="Ink 17">
                  <a:extLst>
                    <a:ext uri="{FF2B5EF4-FFF2-40B4-BE49-F238E27FC236}">
                      <a16:creationId xmlns:a16="http://schemas.microsoft.com/office/drawing/2014/main" id="{9EB96FFA-788D-879A-ED6C-FDDE69A16731}"/>
                    </a:ext>
                  </a:extLst>
                </p:cNvPr>
                <p:cNvPicPr/>
                <p:nvPr/>
              </p:nvPicPr>
              <p:blipFill>
                <a:blip r:embed="rId20"/>
                <a:stretch>
                  <a:fillRect/>
                </a:stretch>
              </p:blipFill>
              <p:spPr>
                <a:xfrm>
                  <a:off x="5538440" y="3097195"/>
                  <a:ext cx="129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AA118761-5468-A1DA-E35A-DD86F9B182AF}"/>
                    </a:ext>
                  </a:extLst>
                </p14:cNvPr>
                <p14:cNvContentPartPr/>
                <p14:nvPr/>
              </p14:nvContentPartPr>
              <p14:xfrm>
                <a:off x="5681720" y="3024475"/>
                <a:ext cx="79920" cy="107640"/>
              </p14:xfrm>
            </p:contentPart>
          </mc:Choice>
          <mc:Fallback xmlns="">
            <p:pic>
              <p:nvPicPr>
                <p:cNvPr id="19" name="Ink 18">
                  <a:extLst>
                    <a:ext uri="{FF2B5EF4-FFF2-40B4-BE49-F238E27FC236}">
                      <a16:creationId xmlns:a16="http://schemas.microsoft.com/office/drawing/2014/main" id="{AA118761-5468-A1DA-E35A-DD86F9B182AF}"/>
                    </a:ext>
                  </a:extLst>
                </p:cNvPr>
                <p:cNvPicPr/>
                <p:nvPr/>
              </p:nvPicPr>
              <p:blipFill>
                <a:blip r:embed="rId22"/>
                <a:stretch>
                  <a:fillRect/>
                </a:stretch>
              </p:blipFill>
              <p:spPr>
                <a:xfrm>
                  <a:off x="5674160" y="3016915"/>
                  <a:ext cx="950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3D536415-7875-71C5-D6E7-18E9608404DF}"/>
                    </a:ext>
                  </a:extLst>
                </p14:cNvPr>
                <p14:cNvContentPartPr/>
                <p14:nvPr/>
              </p14:nvContentPartPr>
              <p14:xfrm>
                <a:off x="6123080" y="2985955"/>
                <a:ext cx="61920" cy="118080"/>
              </p14:xfrm>
            </p:contentPart>
          </mc:Choice>
          <mc:Fallback xmlns="">
            <p:pic>
              <p:nvPicPr>
                <p:cNvPr id="20" name="Ink 19">
                  <a:extLst>
                    <a:ext uri="{FF2B5EF4-FFF2-40B4-BE49-F238E27FC236}">
                      <a16:creationId xmlns:a16="http://schemas.microsoft.com/office/drawing/2014/main" id="{3D536415-7875-71C5-D6E7-18E9608404DF}"/>
                    </a:ext>
                  </a:extLst>
                </p:cNvPr>
                <p:cNvPicPr/>
                <p:nvPr/>
              </p:nvPicPr>
              <p:blipFill>
                <a:blip r:embed="rId24"/>
                <a:stretch>
                  <a:fillRect/>
                </a:stretch>
              </p:blipFill>
              <p:spPr>
                <a:xfrm>
                  <a:off x="6115520" y="2978755"/>
                  <a:ext cx="77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272C3233-0697-B8E2-CAB5-D169E34193C7}"/>
                    </a:ext>
                  </a:extLst>
                </p14:cNvPr>
                <p14:cNvContentPartPr/>
                <p14:nvPr/>
              </p14:nvContentPartPr>
              <p14:xfrm>
                <a:off x="6200840" y="2384035"/>
                <a:ext cx="146880" cy="437040"/>
              </p14:xfrm>
            </p:contentPart>
          </mc:Choice>
          <mc:Fallback xmlns="">
            <p:pic>
              <p:nvPicPr>
                <p:cNvPr id="21" name="Ink 20">
                  <a:extLst>
                    <a:ext uri="{FF2B5EF4-FFF2-40B4-BE49-F238E27FC236}">
                      <a16:creationId xmlns:a16="http://schemas.microsoft.com/office/drawing/2014/main" id="{272C3233-0697-B8E2-CAB5-D169E34193C7}"/>
                    </a:ext>
                  </a:extLst>
                </p:cNvPr>
                <p:cNvPicPr/>
                <p:nvPr/>
              </p:nvPicPr>
              <p:blipFill>
                <a:blip r:embed="rId26"/>
                <a:stretch>
                  <a:fillRect/>
                </a:stretch>
              </p:blipFill>
              <p:spPr>
                <a:xfrm>
                  <a:off x="6193280" y="2376475"/>
                  <a:ext cx="1620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DE7F291-C0BD-300A-AEF8-7EAFC3DA8E9C}"/>
                    </a:ext>
                  </a:extLst>
                </p14:cNvPr>
                <p14:cNvContentPartPr/>
                <p14:nvPr/>
              </p14:nvContentPartPr>
              <p14:xfrm>
                <a:off x="6378680" y="2911075"/>
                <a:ext cx="177120" cy="124560"/>
              </p14:xfrm>
            </p:contentPart>
          </mc:Choice>
          <mc:Fallback xmlns="">
            <p:pic>
              <p:nvPicPr>
                <p:cNvPr id="22" name="Ink 21">
                  <a:extLst>
                    <a:ext uri="{FF2B5EF4-FFF2-40B4-BE49-F238E27FC236}">
                      <a16:creationId xmlns:a16="http://schemas.microsoft.com/office/drawing/2014/main" id="{CDE7F291-C0BD-300A-AEF8-7EAFC3DA8E9C}"/>
                    </a:ext>
                  </a:extLst>
                </p:cNvPr>
                <p:cNvPicPr/>
                <p:nvPr/>
              </p:nvPicPr>
              <p:blipFill>
                <a:blip r:embed="rId28"/>
                <a:stretch>
                  <a:fillRect/>
                </a:stretch>
              </p:blipFill>
              <p:spPr>
                <a:xfrm>
                  <a:off x="6371120" y="2903515"/>
                  <a:ext cx="192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B27A475B-0DEC-3618-C239-42C78D3B408E}"/>
                    </a:ext>
                  </a:extLst>
                </p14:cNvPr>
                <p14:cNvContentPartPr/>
                <p14:nvPr/>
              </p14:nvContentPartPr>
              <p14:xfrm>
                <a:off x="5347640" y="2690395"/>
                <a:ext cx="50400" cy="305640"/>
              </p14:xfrm>
            </p:contentPart>
          </mc:Choice>
          <mc:Fallback xmlns="">
            <p:pic>
              <p:nvPicPr>
                <p:cNvPr id="23" name="Ink 22">
                  <a:extLst>
                    <a:ext uri="{FF2B5EF4-FFF2-40B4-BE49-F238E27FC236}">
                      <a16:creationId xmlns:a16="http://schemas.microsoft.com/office/drawing/2014/main" id="{B27A475B-0DEC-3618-C239-42C78D3B408E}"/>
                    </a:ext>
                  </a:extLst>
                </p:cNvPr>
                <p:cNvPicPr/>
                <p:nvPr/>
              </p:nvPicPr>
              <p:blipFill>
                <a:blip r:embed="rId30"/>
                <a:stretch>
                  <a:fillRect/>
                </a:stretch>
              </p:blipFill>
              <p:spPr>
                <a:xfrm>
                  <a:off x="5340080" y="2682835"/>
                  <a:ext cx="65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7EF4DF3E-B235-7B01-A212-4C4EA10D31DA}"/>
                    </a:ext>
                  </a:extLst>
                </p14:cNvPr>
                <p14:cNvContentPartPr/>
                <p14:nvPr/>
              </p14:nvContentPartPr>
              <p14:xfrm>
                <a:off x="5339000" y="3095035"/>
                <a:ext cx="110160" cy="105840"/>
              </p14:xfrm>
            </p:contentPart>
          </mc:Choice>
          <mc:Fallback xmlns="">
            <p:pic>
              <p:nvPicPr>
                <p:cNvPr id="24" name="Ink 23">
                  <a:extLst>
                    <a:ext uri="{FF2B5EF4-FFF2-40B4-BE49-F238E27FC236}">
                      <a16:creationId xmlns:a16="http://schemas.microsoft.com/office/drawing/2014/main" id="{7EF4DF3E-B235-7B01-A212-4C4EA10D31DA}"/>
                    </a:ext>
                  </a:extLst>
                </p:cNvPr>
                <p:cNvPicPr/>
                <p:nvPr/>
              </p:nvPicPr>
              <p:blipFill>
                <a:blip r:embed="rId32"/>
                <a:stretch>
                  <a:fillRect/>
                </a:stretch>
              </p:blipFill>
              <p:spPr>
                <a:xfrm>
                  <a:off x="5331440" y="3087475"/>
                  <a:ext cx="125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9B7EF70-F96B-FDCC-09D9-ED9F42F35334}"/>
                    </a:ext>
                  </a:extLst>
                </p14:cNvPr>
                <p14:cNvContentPartPr/>
                <p14:nvPr/>
              </p14:nvContentPartPr>
              <p14:xfrm>
                <a:off x="5044160" y="3195115"/>
                <a:ext cx="52200" cy="15480"/>
              </p14:xfrm>
            </p:contentPart>
          </mc:Choice>
          <mc:Fallback xmlns="">
            <p:pic>
              <p:nvPicPr>
                <p:cNvPr id="26" name="Ink 25">
                  <a:extLst>
                    <a:ext uri="{FF2B5EF4-FFF2-40B4-BE49-F238E27FC236}">
                      <a16:creationId xmlns:a16="http://schemas.microsoft.com/office/drawing/2014/main" id="{A9B7EF70-F96B-FDCC-09D9-ED9F42F35334}"/>
                    </a:ext>
                  </a:extLst>
                </p:cNvPr>
                <p:cNvPicPr/>
                <p:nvPr/>
              </p:nvPicPr>
              <p:blipFill>
                <a:blip r:embed="rId34"/>
                <a:stretch>
                  <a:fillRect/>
                </a:stretch>
              </p:blipFill>
              <p:spPr>
                <a:xfrm>
                  <a:off x="5036600" y="3187555"/>
                  <a:ext cx="67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E1679475-AC08-6C93-D508-D542B0BED5A9}"/>
                    </a:ext>
                  </a:extLst>
                </p14:cNvPr>
                <p14:cNvContentPartPr/>
                <p14:nvPr/>
              </p14:nvContentPartPr>
              <p14:xfrm>
                <a:off x="5156480" y="3118435"/>
                <a:ext cx="59400" cy="137160"/>
              </p14:xfrm>
            </p:contentPart>
          </mc:Choice>
          <mc:Fallback xmlns="">
            <p:pic>
              <p:nvPicPr>
                <p:cNvPr id="27" name="Ink 26">
                  <a:extLst>
                    <a:ext uri="{FF2B5EF4-FFF2-40B4-BE49-F238E27FC236}">
                      <a16:creationId xmlns:a16="http://schemas.microsoft.com/office/drawing/2014/main" id="{E1679475-AC08-6C93-D508-D542B0BED5A9}"/>
                    </a:ext>
                  </a:extLst>
                </p:cNvPr>
                <p:cNvPicPr/>
                <p:nvPr/>
              </p:nvPicPr>
              <p:blipFill>
                <a:blip r:embed="rId36"/>
                <a:stretch>
                  <a:fillRect/>
                </a:stretch>
              </p:blipFill>
              <p:spPr>
                <a:xfrm>
                  <a:off x="5149280" y="3110875"/>
                  <a:ext cx="74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91ED85AE-24AA-474A-C342-A66CF36FB624}"/>
                    </a:ext>
                  </a:extLst>
                </p14:cNvPr>
                <p14:cNvContentPartPr/>
                <p14:nvPr/>
              </p14:nvContentPartPr>
              <p14:xfrm>
                <a:off x="6810680" y="2784355"/>
                <a:ext cx="102600" cy="193320"/>
              </p14:xfrm>
            </p:contentPart>
          </mc:Choice>
          <mc:Fallback xmlns="">
            <p:pic>
              <p:nvPicPr>
                <p:cNvPr id="28" name="Ink 27">
                  <a:extLst>
                    <a:ext uri="{FF2B5EF4-FFF2-40B4-BE49-F238E27FC236}">
                      <a16:creationId xmlns:a16="http://schemas.microsoft.com/office/drawing/2014/main" id="{91ED85AE-24AA-474A-C342-A66CF36FB624}"/>
                    </a:ext>
                  </a:extLst>
                </p:cNvPr>
                <p:cNvPicPr/>
                <p:nvPr/>
              </p:nvPicPr>
              <p:blipFill>
                <a:blip r:embed="rId38"/>
                <a:stretch>
                  <a:fillRect/>
                </a:stretch>
              </p:blipFill>
              <p:spPr>
                <a:xfrm>
                  <a:off x="6803120" y="2776795"/>
                  <a:ext cx="1177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0408A496-A338-7C83-B6B7-74DB7200F104}"/>
                  </a:ext>
                </a:extLst>
              </p14:cNvPr>
              <p14:cNvContentPartPr/>
              <p14:nvPr/>
            </p14:nvContentPartPr>
            <p14:xfrm>
              <a:off x="5380760" y="2470075"/>
              <a:ext cx="42480" cy="45720"/>
            </p14:xfrm>
          </p:contentPart>
        </mc:Choice>
        <mc:Fallback xmlns="">
          <p:pic>
            <p:nvPicPr>
              <p:cNvPr id="30" name="Ink 29">
                <a:extLst>
                  <a:ext uri="{FF2B5EF4-FFF2-40B4-BE49-F238E27FC236}">
                    <a16:creationId xmlns:a16="http://schemas.microsoft.com/office/drawing/2014/main" id="{0408A496-A338-7C83-B6B7-74DB7200F104}"/>
                  </a:ext>
                </a:extLst>
              </p:cNvPr>
              <p:cNvPicPr/>
              <p:nvPr/>
            </p:nvPicPr>
            <p:blipFill>
              <a:blip r:embed="rId40"/>
              <a:stretch>
                <a:fillRect/>
              </a:stretch>
            </p:blipFill>
            <p:spPr>
              <a:xfrm>
                <a:off x="5365640" y="2454595"/>
                <a:ext cx="72720" cy="76320"/>
              </a:xfrm>
              <a:prstGeom prst="rect">
                <a:avLst/>
              </a:prstGeom>
            </p:spPr>
          </p:pic>
        </mc:Fallback>
      </mc:AlternateContent>
      <p:grpSp>
        <p:nvGrpSpPr>
          <p:cNvPr id="128" name="Group 127">
            <a:extLst>
              <a:ext uri="{FF2B5EF4-FFF2-40B4-BE49-F238E27FC236}">
                <a16:creationId xmlns:a16="http://schemas.microsoft.com/office/drawing/2014/main" id="{03EF8C33-F50B-FE30-E137-9CEA93A3E322}"/>
              </a:ext>
            </a:extLst>
          </p:cNvPr>
          <p:cNvGrpSpPr/>
          <p:nvPr/>
        </p:nvGrpSpPr>
        <p:grpSpPr>
          <a:xfrm>
            <a:off x="5292560" y="2450275"/>
            <a:ext cx="2162160" cy="1719360"/>
            <a:chOff x="5292560" y="2450275"/>
            <a:chExt cx="2162160" cy="1719360"/>
          </a:xfrm>
        </p:grpSpPr>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7E282E79-BF45-DE7E-44FB-7A1EAC7213F7}"/>
                    </a:ext>
                  </a:extLst>
                </p14:cNvPr>
                <p14:cNvContentPartPr/>
                <p14:nvPr/>
              </p14:nvContentPartPr>
              <p14:xfrm>
                <a:off x="5374640" y="2450275"/>
                <a:ext cx="302040" cy="871920"/>
              </p14:xfrm>
            </p:contentPart>
          </mc:Choice>
          <mc:Fallback xmlns="">
            <p:pic>
              <p:nvPicPr>
                <p:cNvPr id="31" name="Ink 30">
                  <a:extLst>
                    <a:ext uri="{FF2B5EF4-FFF2-40B4-BE49-F238E27FC236}">
                      <a16:creationId xmlns:a16="http://schemas.microsoft.com/office/drawing/2014/main" id="{7E282E79-BF45-DE7E-44FB-7A1EAC7213F7}"/>
                    </a:ext>
                  </a:extLst>
                </p:cNvPr>
                <p:cNvPicPr/>
                <p:nvPr/>
              </p:nvPicPr>
              <p:blipFill>
                <a:blip r:embed="rId42"/>
                <a:stretch>
                  <a:fillRect/>
                </a:stretch>
              </p:blipFill>
              <p:spPr>
                <a:xfrm>
                  <a:off x="5359160" y="2435155"/>
                  <a:ext cx="33264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0C696B4C-6FA7-B458-BCA0-A3EDC0C48559}"/>
                    </a:ext>
                  </a:extLst>
                </p14:cNvPr>
                <p14:cNvContentPartPr/>
                <p14:nvPr/>
              </p14:nvContentPartPr>
              <p14:xfrm>
                <a:off x="5574800" y="3410755"/>
                <a:ext cx="101160" cy="25920"/>
              </p14:xfrm>
            </p:contentPart>
          </mc:Choice>
          <mc:Fallback xmlns="">
            <p:pic>
              <p:nvPicPr>
                <p:cNvPr id="32" name="Ink 31">
                  <a:extLst>
                    <a:ext uri="{FF2B5EF4-FFF2-40B4-BE49-F238E27FC236}">
                      <a16:creationId xmlns:a16="http://schemas.microsoft.com/office/drawing/2014/main" id="{0C696B4C-6FA7-B458-BCA0-A3EDC0C48559}"/>
                    </a:ext>
                  </a:extLst>
                </p:cNvPr>
                <p:cNvPicPr/>
                <p:nvPr/>
              </p:nvPicPr>
              <p:blipFill>
                <a:blip r:embed="rId44"/>
                <a:stretch>
                  <a:fillRect/>
                </a:stretch>
              </p:blipFill>
              <p:spPr>
                <a:xfrm>
                  <a:off x="5559320" y="3395635"/>
                  <a:ext cx="131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C3F6B215-3D2A-DA1E-76D4-1FEA22269ED5}"/>
                    </a:ext>
                  </a:extLst>
                </p14:cNvPr>
                <p14:cNvContentPartPr/>
                <p14:nvPr/>
              </p14:nvContentPartPr>
              <p14:xfrm>
                <a:off x="5746880" y="3371875"/>
                <a:ext cx="16560" cy="104040"/>
              </p14:xfrm>
            </p:contentPart>
          </mc:Choice>
          <mc:Fallback xmlns="">
            <p:pic>
              <p:nvPicPr>
                <p:cNvPr id="33" name="Ink 32">
                  <a:extLst>
                    <a:ext uri="{FF2B5EF4-FFF2-40B4-BE49-F238E27FC236}">
                      <a16:creationId xmlns:a16="http://schemas.microsoft.com/office/drawing/2014/main" id="{C3F6B215-3D2A-DA1E-76D4-1FEA22269ED5}"/>
                    </a:ext>
                  </a:extLst>
                </p:cNvPr>
                <p:cNvPicPr/>
                <p:nvPr/>
              </p:nvPicPr>
              <p:blipFill>
                <a:blip r:embed="rId46"/>
                <a:stretch>
                  <a:fillRect/>
                </a:stretch>
              </p:blipFill>
              <p:spPr>
                <a:xfrm>
                  <a:off x="5731760" y="3356755"/>
                  <a:ext cx="46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6D8AAB77-F404-B97E-3AF6-9CA294D4DC41}"/>
                    </a:ext>
                  </a:extLst>
                </p14:cNvPr>
                <p14:cNvContentPartPr/>
                <p14:nvPr/>
              </p14:nvContentPartPr>
              <p14:xfrm>
                <a:off x="5826440" y="3397795"/>
                <a:ext cx="13680" cy="20880"/>
              </p14:xfrm>
            </p:contentPart>
          </mc:Choice>
          <mc:Fallback xmlns="">
            <p:pic>
              <p:nvPicPr>
                <p:cNvPr id="34" name="Ink 33">
                  <a:extLst>
                    <a:ext uri="{FF2B5EF4-FFF2-40B4-BE49-F238E27FC236}">
                      <a16:creationId xmlns:a16="http://schemas.microsoft.com/office/drawing/2014/main" id="{6D8AAB77-F404-B97E-3AF6-9CA294D4DC41}"/>
                    </a:ext>
                  </a:extLst>
                </p:cNvPr>
                <p:cNvPicPr/>
                <p:nvPr/>
              </p:nvPicPr>
              <p:blipFill>
                <a:blip r:embed="rId48"/>
                <a:stretch>
                  <a:fillRect/>
                </a:stretch>
              </p:blipFill>
              <p:spPr>
                <a:xfrm>
                  <a:off x="5811320" y="3382675"/>
                  <a:ext cx="44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BE64F071-F4BC-01F2-BF51-B6B31129387D}"/>
                    </a:ext>
                  </a:extLst>
                </p14:cNvPr>
                <p14:cNvContentPartPr/>
                <p14:nvPr/>
              </p14:nvContentPartPr>
              <p14:xfrm>
                <a:off x="5921120" y="3329035"/>
                <a:ext cx="85320" cy="101160"/>
              </p14:xfrm>
            </p:contentPart>
          </mc:Choice>
          <mc:Fallback xmlns="">
            <p:pic>
              <p:nvPicPr>
                <p:cNvPr id="35" name="Ink 34">
                  <a:extLst>
                    <a:ext uri="{FF2B5EF4-FFF2-40B4-BE49-F238E27FC236}">
                      <a16:creationId xmlns:a16="http://schemas.microsoft.com/office/drawing/2014/main" id="{BE64F071-F4BC-01F2-BF51-B6B31129387D}"/>
                    </a:ext>
                  </a:extLst>
                </p:cNvPr>
                <p:cNvPicPr/>
                <p:nvPr/>
              </p:nvPicPr>
              <p:blipFill>
                <a:blip r:embed="rId50"/>
                <a:stretch>
                  <a:fillRect/>
                </a:stretch>
              </p:blipFill>
              <p:spPr>
                <a:xfrm>
                  <a:off x="5906000" y="3313915"/>
                  <a:ext cx="1155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1A617206-1BB9-19B0-D9DF-216C63EA0B97}"/>
                    </a:ext>
                  </a:extLst>
                </p14:cNvPr>
                <p14:cNvContentPartPr/>
                <p14:nvPr/>
              </p14:nvContentPartPr>
              <p14:xfrm>
                <a:off x="6050720" y="3314635"/>
                <a:ext cx="78840" cy="115560"/>
              </p14:xfrm>
            </p:contentPart>
          </mc:Choice>
          <mc:Fallback xmlns="">
            <p:pic>
              <p:nvPicPr>
                <p:cNvPr id="36" name="Ink 35">
                  <a:extLst>
                    <a:ext uri="{FF2B5EF4-FFF2-40B4-BE49-F238E27FC236}">
                      <a16:creationId xmlns:a16="http://schemas.microsoft.com/office/drawing/2014/main" id="{1A617206-1BB9-19B0-D9DF-216C63EA0B97}"/>
                    </a:ext>
                  </a:extLst>
                </p:cNvPr>
                <p:cNvPicPr/>
                <p:nvPr/>
              </p:nvPicPr>
              <p:blipFill>
                <a:blip r:embed="rId52"/>
                <a:stretch>
                  <a:fillRect/>
                </a:stretch>
              </p:blipFill>
              <p:spPr>
                <a:xfrm>
                  <a:off x="6035240" y="3299515"/>
                  <a:ext cx="109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1B497A5F-2AEE-05A7-4E3E-2BD29D40AC72}"/>
                    </a:ext>
                  </a:extLst>
                </p14:cNvPr>
                <p14:cNvContentPartPr/>
                <p14:nvPr/>
              </p14:nvContentPartPr>
              <p14:xfrm>
                <a:off x="5343320" y="3691555"/>
                <a:ext cx="66600" cy="208440"/>
              </p14:xfrm>
            </p:contentPart>
          </mc:Choice>
          <mc:Fallback xmlns="">
            <p:pic>
              <p:nvPicPr>
                <p:cNvPr id="38" name="Ink 37">
                  <a:extLst>
                    <a:ext uri="{FF2B5EF4-FFF2-40B4-BE49-F238E27FC236}">
                      <a16:creationId xmlns:a16="http://schemas.microsoft.com/office/drawing/2014/main" id="{1B497A5F-2AEE-05A7-4E3E-2BD29D40AC72}"/>
                    </a:ext>
                  </a:extLst>
                </p:cNvPr>
                <p:cNvPicPr/>
                <p:nvPr/>
              </p:nvPicPr>
              <p:blipFill>
                <a:blip r:embed="rId54"/>
                <a:stretch>
                  <a:fillRect/>
                </a:stretch>
              </p:blipFill>
              <p:spPr>
                <a:xfrm>
                  <a:off x="5328200" y="3676435"/>
                  <a:ext cx="96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50B5E39F-64F7-A316-2442-1B6076F8126B}"/>
                    </a:ext>
                  </a:extLst>
                </p14:cNvPr>
                <p14:cNvContentPartPr/>
                <p14:nvPr/>
              </p14:nvContentPartPr>
              <p14:xfrm>
                <a:off x="5473640" y="3683635"/>
                <a:ext cx="182520" cy="178920"/>
              </p14:xfrm>
            </p:contentPart>
          </mc:Choice>
          <mc:Fallback xmlns="">
            <p:pic>
              <p:nvPicPr>
                <p:cNvPr id="39" name="Ink 38">
                  <a:extLst>
                    <a:ext uri="{FF2B5EF4-FFF2-40B4-BE49-F238E27FC236}">
                      <a16:creationId xmlns:a16="http://schemas.microsoft.com/office/drawing/2014/main" id="{50B5E39F-64F7-A316-2442-1B6076F8126B}"/>
                    </a:ext>
                  </a:extLst>
                </p:cNvPr>
                <p:cNvPicPr/>
                <p:nvPr/>
              </p:nvPicPr>
              <p:blipFill>
                <a:blip r:embed="rId56"/>
                <a:stretch>
                  <a:fillRect/>
                </a:stretch>
              </p:blipFill>
              <p:spPr>
                <a:xfrm>
                  <a:off x="5458520" y="3668515"/>
                  <a:ext cx="213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AB753707-B4AC-11B5-1F34-6DBB1E98F7F8}"/>
                    </a:ext>
                  </a:extLst>
                </p14:cNvPr>
                <p14:cNvContentPartPr/>
                <p14:nvPr/>
              </p14:nvContentPartPr>
              <p14:xfrm>
                <a:off x="5666600" y="3651955"/>
                <a:ext cx="108360" cy="142920"/>
              </p14:xfrm>
            </p:contentPart>
          </mc:Choice>
          <mc:Fallback xmlns="">
            <p:pic>
              <p:nvPicPr>
                <p:cNvPr id="40" name="Ink 39">
                  <a:extLst>
                    <a:ext uri="{FF2B5EF4-FFF2-40B4-BE49-F238E27FC236}">
                      <a16:creationId xmlns:a16="http://schemas.microsoft.com/office/drawing/2014/main" id="{AB753707-B4AC-11B5-1F34-6DBB1E98F7F8}"/>
                    </a:ext>
                  </a:extLst>
                </p:cNvPr>
                <p:cNvPicPr/>
                <p:nvPr/>
              </p:nvPicPr>
              <p:blipFill>
                <a:blip r:embed="rId58"/>
                <a:stretch>
                  <a:fillRect/>
                </a:stretch>
              </p:blipFill>
              <p:spPr>
                <a:xfrm>
                  <a:off x="5651480" y="3636475"/>
                  <a:ext cx="1389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A81528F7-BC26-EE90-3D04-93E4CD50E913}"/>
                    </a:ext>
                  </a:extLst>
                </p14:cNvPr>
                <p14:cNvContentPartPr/>
                <p14:nvPr/>
              </p14:nvContentPartPr>
              <p14:xfrm>
                <a:off x="5661200" y="3698755"/>
                <a:ext cx="145800" cy="46080"/>
              </p14:xfrm>
            </p:contentPart>
          </mc:Choice>
          <mc:Fallback xmlns="">
            <p:pic>
              <p:nvPicPr>
                <p:cNvPr id="41" name="Ink 40">
                  <a:extLst>
                    <a:ext uri="{FF2B5EF4-FFF2-40B4-BE49-F238E27FC236}">
                      <a16:creationId xmlns:a16="http://schemas.microsoft.com/office/drawing/2014/main" id="{A81528F7-BC26-EE90-3D04-93E4CD50E913}"/>
                    </a:ext>
                  </a:extLst>
                </p:cNvPr>
                <p:cNvPicPr/>
                <p:nvPr/>
              </p:nvPicPr>
              <p:blipFill>
                <a:blip r:embed="rId60"/>
                <a:stretch>
                  <a:fillRect/>
                </a:stretch>
              </p:blipFill>
              <p:spPr>
                <a:xfrm>
                  <a:off x="5646080" y="3683635"/>
                  <a:ext cx="1764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EEC0FA9D-F9BB-10F3-EB4A-014CC500F78F}"/>
                    </a:ext>
                  </a:extLst>
                </p14:cNvPr>
                <p14:cNvContentPartPr/>
                <p14:nvPr/>
              </p14:nvContentPartPr>
              <p14:xfrm>
                <a:off x="6012200" y="3556195"/>
                <a:ext cx="198720" cy="184680"/>
              </p14:xfrm>
            </p:contentPart>
          </mc:Choice>
          <mc:Fallback xmlns="">
            <p:pic>
              <p:nvPicPr>
                <p:cNvPr id="42" name="Ink 41">
                  <a:extLst>
                    <a:ext uri="{FF2B5EF4-FFF2-40B4-BE49-F238E27FC236}">
                      <a16:creationId xmlns:a16="http://schemas.microsoft.com/office/drawing/2014/main" id="{EEC0FA9D-F9BB-10F3-EB4A-014CC500F78F}"/>
                    </a:ext>
                  </a:extLst>
                </p:cNvPr>
                <p:cNvPicPr/>
                <p:nvPr/>
              </p:nvPicPr>
              <p:blipFill>
                <a:blip r:embed="rId62"/>
                <a:stretch>
                  <a:fillRect/>
                </a:stretch>
              </p:blipFill>
              <p:spPr>
                <a:xfrm>
                  <a:off x="5997080" y="3541075"/>
                  <a:ext cx="228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985EBADF-5824-7791-FF31-6F655CED2B97}"/>
                    </a:ext>
                  </a:extLst>
                </p14:cNvPr>
                <p14:cNvContentPartPr/>
                <p14:nvPr/>
              </p14:nvContentPartPr>
              <p14:xfrm>
                <a:off x="6190040" y="3583555"/>
                <a:ext cx="140400" cy="44280"/>
              </p14:xfrm>
            </p:contentPart>
          </mc:Choice>
          <mc:Fallback xmlns="">
            <p:pic>
              <p:nvPicPr>
                <p:cNvPr id="43" name="Ink 42">
                  <a:extLst>
                    <a:ext uri="{FF2B5EF4-FFF2-40B4-BE49-F238E27FC236}">
                      <a16:creationId xmlns:a16="http://schemas.microsoft.com/office/drawing/2014/main" id="{985EBADF-5824-7791-FF31-6F655CED2B97}"/>
                    </a:ext>
                  </a:extLst>
                </p:cNvPr>
                <p:cNvPicPr/>
                <p:nvPr/>
              </p:nvPicPr>
              <p:blipFill>
                <a:blip r:embed="rId64"/>
                <a:stretch>
                  <a:fillRect/>
                </a:stretch>
              </p:blipFill>
              <p:spPr>
                <a:xfrm>
                  <a:off x="6174560" y="3568435"/>
                  <a:ext cx="171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5BF8C528-0E95-F699-72D6-422742DFFCF1}"/>
                    </a:ext>
                  </a:extLst>
                </p14:cNvPr>
                <p14:cNvContentPartPr/>
                <p14:nvPr/>
              </p14:nvContentPartPr>
              <p14:xfrm>
                <a:off x="6402440" y="3490315"/>
                <a:ext cx="25200" cy="112320"/>
              </p14:xfrm>
            </p:contentPart>
          </mc:Choice>
          <mc:Fallback xmlns="">
            <p:pic>
              <p:nvPicPr>
                <p:cNvPr id="44" name="Ink 43">
                  <a:extLst>
                    <a:ext uri="{FF2B5EF4-FFF2-40B4-BE49-F238E27FC236}">
                      <a16:creationId xmlns:a16="http://schemas.microsoft.com/office/drawing/2014/main" id="{5BF8C528-0E95-F699-72D6-422742DFFCF1}"/>
                    </a:ext>
                  </a:extLst>
                </p:cNvPr>
                <p:cNvPicPr/>
                <p:nvPr/>
              </p:nvPicPr>
              <p:blipFill>
                <a:blip r:embed="rId66"/>
                <a:stretch>
                  <a:fillRect/>
                </a:stretch>
              </p:blipFill>
              <p:spPr>
                <a:xfrm>
                  <a:off x="6387320" y="3474835"/>
                  <a:ext cx="55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FDA64074-8CB4-1020-8416-3E8EE9604774}"/>
                    </a:ext>
                  </a:extLst>
                </p14:cNvPr>
                <p14:cNvContentPartPr/>
                <p14:nvPr/>
              </p14:nvContentPartPr>
              <p14:xfrm>
                <a:off x="6513320" y="3501475"/>
                <a:ext cx="4320" cy="47880"/>
              </p14:xfrm>
            </p:contentPart>
          </mc:Choice>
          <mc:Fallback xmlns="">
            <p:pic>
              <p:nvPicPr>
                <p:cNvPr id="45" name="Ink 44">
                  <a:extLst>
                    <a:ext uri="{FF2B5EF4-FFF2-40B4-BE49-F238E27FC236}">
                      <a16:creationId xmlns:a16="http://schemas.microsoft.com/office/drawing/2014/main" id="{FDA64074-8CB4-1020-8416-3E8EE9604774}"/>
                    </a:ext>
                  </a:extLst>
                </p:cNvPr>
                <p:cNvPicPr/>
                <p:nvPr/>
              </p:nvPicPr>
              <p:blipFill>
                <a:blip r:embed="rId68"/>
                <a:stretch>
                  <a:fillRect/>
                </a:stretch>
              </p:blipFill>
              <p:spPr>
                <a:xfrm>
                  <a:off x="6497840" y="3485995"/>
                  <a:ext cx="349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5BBA6582-29B9-0B07-A947-22EA97DD82CB}"/>
                    </a:ext>
                  </a:extLst>
                </p14:cNvPr>
                <p14:cNvContentPartPr/>
                <p14:nvPr/>
              </p14:nvContentPartPr>
              <p14:xfrm>
                <a:off x="6590000" y="3397075"/>
                <a:ext cx="157680" cy="160200"/>
              </p14:xfrm>
            </p:contentPart>
          </mc:Choice>
          <mc:Fallback xmlns="">
            <p:pic>
              <p:nvPicPr>
                <p:cNvPr id="46" name="Ink 45">
                  <a:extLst>
                    <a:ext uri="{FF2B5EF4-FFF2-40B4-BE49-F238E27FC236}">
                      <a16:creationId xmlns:a16="http://schemas.microsoft.com/office/drawing/2014/main" id="{5BBA6582-29B9-0B07-A947-22EA97DD82CB}"/>
                    </a:ext>
                  </a:extLst>
                </p:cNvPr>
                <p:cNvPicPr/>
                <p:nvPr/>
              </p:nvPicPr>
              <p:blipFill>
                <a:blip r:embed="rId70"/>
                <a:stretch>
                  <a:fillRect/>
                </a:stretch>
              </p:blipFill>
              <p:spPr>
                <a:xfrm>
                  <a:off x="6574880" y="3381595"/>
                  <a:ext cx="1879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294356F8-78B5-1EC0-B234-0ED9EFBF3E45}"/>
                    </a:ext>
                  </a:extLst>
                </p14:cNvPr>
                <p14:cNvContentPartPr/>
                <p14:nvPr/>
              </p14:nvContentPartPr>
              <p14:xfrm>
                <a:off x="6787280" y="3373675"/>
                <a:ext cx="118080" cy="101160"/>
              </p14:xfrm>
            </p:contentPart>
          </mc:Choice>
          <mc:Fallback xmlns="">
            <p:pic>
              <p:nvPicPr>
                <p:cNvPr id="47" name="Ink 46">
                  <a:extLst>
                    <a:ext uri="{FF2B5EF4-FFF2-40B4-BE49-F238E27FC236}">
                      <a16:creationId xmlns:a16="http://schemas.microsoft.com/office/drawing/2014/main" id="{294356F8-78B5-1EC0-B234-0ED9EFBF3E45}"/>
                    </a:ext>
                  </a:extLst>
                </p:cNvPr>
                <p:cNvPicPr/>
                <p:nvPr/>
              </p:nvPicPr>
              <p:blipFill>
                <a:blip r:embed="rId72"/>
                <a:stretch>
                  <a:fillRect/>
                </a:stretch>
              </p:blipFill>
              <p:spPr>
                <a:xfrm>
                  <a:off x="6772160" y="3358555"/>
                  <a:ext cx="148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2C9A53D6-DD8B-2B5F-BE60-6D25D931912F}"/>
                    </a:ext>
                  </a:extLst>
                </p14:cNvPr>
                <p14:cNvContentPartPr/>
                <p14:nvPr/>
              </p14:nvContentPartPr>
              <p14:xfrm>
                <a:off x="6929480" y="3234355"/>
                <a:ext cx="103680" cy="329040"/>
              </p14:xfrm>
            </p:contentPart>
          </mc:Choice>
          <mc:Fallback xmlns="">
            <p:pic>
              <p:nvPicPr>
                <p:cNvPr id="48" name="Ink 47">
                  <a:extLst>
                    <a:ext uri="{FF2B5EF4-FFF2-40B4-BE49-F238E27FC236}">
                      <a16:creationId xmlns:a16="http://schemas.microsoft.com/office/drawing/2014/main" id="{2C9A53D6-DD8B-2B5F-BE60-6D25D931912F}"/>
                    </a:ext>
                  </a:extLst>
                </p:cNvPr>
                <p:cNvPicPr/>
                <p:nvPr/>
              </p:nvPicPr>
              <p:blipFill>
                <a:blip r:embed="rId74"/>
                <a:stretch>
                  <a:fillRect/>
                </a:stretch>
              </p:blipFill>
              <p:spPr>
                <a:xfrm>
                  <a:off x="6914000" y="3219235"/>
                  <a:ext cx="1342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446E7A42-0229-A92B-6976-41A1897DDBFB}"/>
                    </a:ext>
                  </a:extLst>
                </p14:cNvPr>
                <p14:cNvContentPartPr/>
                <p14:nvPr/>
              </p14:nvContentPartPr>
              <p14:xfrm>
                <a:off x="5292560" y="3999715"/>
                <a:ext cx="265680" cy="119160"/>
              </p14:xfrm>
            </p:contentPart>
          </mc:Choice>
          <mc:Fallback xmlns="">
            <p:pic>
              <p:nvPicPr>
                <p:cNvPr id="49" name="Ink 48">
                  <a:extLst>
                    <a:ext uri="{FF2B5EF4-FFF2-40B4-BE49-F238E27FC236}">
                      <a16:creationId xmlns:a16="http://schemas.microsoft.com/office/drawing/2014/main" id="{446E7A42-0229-A92B-6976-41A1897DDBFB}"/>
                    </a:ext>
                  </a:extLst>
                </p:cNvPr>
                <p:cNvPicPr/>
                <p:nvPr/>
              </p:nvPicPr>
              <p:blipFill>
                <a:blip r:embed="rId76"/>
                <a:stretch>
                  <a:fillRect/>
                </a:stretch>
              </p:blipFill>
              <p:spPr>
                <a:xfrm>
                  <a:off x="5277080" y="3984595"/>
                  <a:ext cx="296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995F2622-5B3A-424A-B8C4-C453231948CF}"/>
                    </a:ext>
                  </a:extLst>
                </p14:cNvPr>
                <p14:cNvContentPartPr/>
                <p14:nvPr/>
              </p14:nvContentPartPr>
              <p14:xfrm>
                <a:off x="5419280" y="4095115"/>
                <a:ext cx="218160" cy="74520"/>
              </p14:xfrm>
            </p:contentPart>
          </mc:Choice>
          <mc:Fallback xmlns="">
            <p:pic>
              <p:nvPicPr>
                <p:cNvPr id="50" name="Ink 49">
                  <a:extLst>
                    <a:ext uri="{FF2B5EF4-FFF2-40B4-BE49-F238E27FC236}">
                      <a16:creationId xmlns:a16="http://schemas.microsoft.com/office/drawing/2014/main" id="{995F2622-5B3A-424A-B8C4-C453231948CF}"/>
                    </a:ext>
                  </a:extLst>
                </p:cNvPr>
                <p:cNvPicPr/>
                <p:nvPr/>
              </p:nvPicPr>
              <p:blipFill>
                <a:blip r:embed="rId78"/>
                <a:stretch>
                  <a:fillRect/>
                </a:stretch>
              </p:blipFill>
              <p:spPr>
                <a:xfrm>
                  <a:off x="5404160" y="4079995"/>
                  <a:ext cx="24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7CB9F0B2-CC4C-3B1C-A1F8-C10CC2A7E196}"/>
                    </a:ext>
                  </a:extLst>
                </p14:cNvPr>
                <p14:cNvContentPartPr/>
                <p14:nvPr/>
              </p14:nvContentPartPr>
              <p14:xfrm>
                <a:off x="5758760" y="3968755"/>
                <a:ext cx="50400" cy="145440"/>
              </p14:xfrm>
            </p:contentPart>
          </mc:Choice>
          <mc:Fallback xmlns="">
            <p:pic>
              <p:nvPicPr>
                <p:cNvPr id="51" name="Ink 50">
                  <a:extLst>
                    <a:ext uri="{FF2B5EF4-FFF2-40B4-BE49-F238E27FC236}">
                      <a16:creationId xmlns:a16="http://schemas.microsoft.com/office/drawing/2014/main" id="{7CB9F0B2-CC4C-3B1C-A1F8-C10CC2A7E196}"/>
                    </a:ext>
                  </a:extLst>
                </p:cNvPr>
                <p:cNvPicPr/>
                <p:nvPr/>
              </p:nvPicPr>
              <p:blipFill>
                <a:blip r:embed="rId80"/>
                <a:stretch>
                  <a:fillRect/>
                </a:stretch>
              </p:blipFill>
              <p:spPr>
                <a:xfrm>
                  <a:off x="5743280" y="3953635"/>
                  <a:ext cx="81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CDBF59D5-50E4-AD62-75E0-FB6F496783EB}"/>
                    </a:ext>
                  </a:extLst>
                </p14:cNvPr>
                <p14:cNvContentPartPr/>
                <p14:nvPr/>
              </p14:nvContentPartPr>
              <p14:xfrm>
                <a:off x="5774600" y="3928435"/>
                <a:ext cx="101880" cy="61920"/>
              </p14:xfrm>
            </p:contentPart>
          </mc:Choice>
          <mc:Fallback xmlns="">
            <p:pic>
              <p:nvPicPr>
                <p:cNvPr id="52" name="Ink 51">
                  <a:extLst>
                    <a:ext uri="{FF2B5EF4-FFF2-40B4-BE49-F238E27FC236}">
                      <a16:creationId xmlns:a16="http://schemas.microsoft.com/office/drawing/2014/main" id="{CDBF59D5-50E4-AD62-75E0-FB6F496783EB}"/>
                    </a:ext>
                  </a:extLst>
                </p:cNvPr>
                <p:cNvPicPr/>
                <p:nvPr/>
              </p:nvPicPr>
              <p:blipFill>
                <a:blip r:embed="rId82"/>
                <a:stretch>
                  <a:fillRect/>
                </a:stretch>
              </p:blipFill>
              <p:spPr>
                <a:xfrm>
                  <a:off x="5759480" y="3912955"/>
                  <a:ext cx="132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6C1DD4D4-98E0-2110-50D4-4F51DA145D41}"/>
                    </a:ext>
                  </a:extLst>
                </p14:cNvPr>
                <p14:cNvContentPartPr/>
                <p14:nvPr/>
              </p14:nvContentPartPr>
              <p14:xfrm>
                <a:off x="6005000" y="3835555"/>
                <a:ext cx="203040" cy="245160"/>
              </p14:xfrm>
            </p:contentPart>
          </mc:Choice>
          <mc:Fallback xmlns="">
            <p:pic>
              <p:nvPicPr>
                <p:cNvPr id="53" name="Ink 52">
                  <a:extLst>
                    <a:ext uri="{FF2B5EF4-FFF2-40B4-BE49-F238E27FC236}">
                      <a16:creationId xmlns:a16="http://schemas.microsoft.com/office/drawing/2014/main" id="{6C1DD4D4-98E0-2110-50D4-4F51DA145D41}"/>
                    </a:ext>
                  </a:extLst>
                </p:cNvPr>
                <p:cNvPicPr/>
                <p:nvPr/>
              </p:nvPicPr>
              <p:blipFill>
                <a:blip r:embed="rId84"/>
                <a:stretch>
                  <a:fillRect/>
                </a:stretch>
              </p:blipFill>
              <p:spPr>
                <a:xfrm>
                  <a:off x="5989880" y="3820075"/>
                  <a:ext cx="2336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FD38241B-2BED-8740-A759-A2DF2CA4ECE2}"/>
                    </a:ext>
                  </a:extLst>
                </p14:cNvPr>
                <p14:cNvContentPartPr/>
                <p14:nvPr/>
              </p14:nvContentPartPr>
              <p14:xfrm>
                <a:off x="6199040" y="3888115"/>
                <a:ext cx="135000" cy="72720"/>
              </p14:xfrm>
            </p:contentPart>
          </mc:Choice>
          <mc:Fallback xmlns="">
            <p:pic>
              <p:nvPicPr>
                <p:cNvPr id="54" name="Ink 53">
                  <a:extLst>
                    <a:ext uri="{FF2B5EF4-FFF2-40B4-BE49-F238E27FC236}">
                      <a16:creationId xmlns:a16="http://schemas.microsoft.com/office/drawing/2014/main" id="{FD38241B-2BED-8740-A759-A2DF2CA4ECE2}"/>
                    </a:ext>
                  </a:extLst>
                </p:cNvPr>
                <p:cNvPicPr/>
                <p:nvPr/>
              </p:nvPicPr>
              <p:blipFill>
                <a:blip r:embed="rId86"/>
                <a:stretch>
                  <a:fillRect/>
                </a:stretch>
              </p:blipFill>
              <p:spPr>
                <a:xfrm>
                  <a:off x="6183920" y="3872995"/>
                  <a:ext cx="165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36972648-A44F-25AF-E057-90A2D81F912B}"/>
                    </a:ext>
                  </a:extLst>
                </p14:cNvPr>
                <p14:cNvContentPartPr/>
                <p14:nvPr/>
              </p14:nvContentPartPr>
              <p14:xfrm>
                <a:off x="6214880" y="3852475"/>
                <a:ext cx="95760" cy="154080"/>
              </p14:xfrm>
            </p:contentPart>
          </mc:Choice>
          <mc:Fallback xmlns="">
            <p:pic>
              <p:nvPicPr>
                <p:cNvPr id="55" name="Ink 54">
                  <a:extLst>
                    <a:ext uri="{FF2B5EF4-FFF2-40B4-BE49-F238E27FC236}">
                      <a16:creationId xmlns:a16="http://schemas.microsoft.com/office/drawing/2014/main" id="{36972648-A44F-25AF-E057-90A2D81F912B}"/>
                    </a:ext>
                  </a:extLst>
                </p:cNvPr>
                <p:cNvPicPr/>
                <p:nvPr/>
              </p:nvPicPr>
              <p:blipFill>
                <a:blip r:embed="rId88"/>
                <a:stretch>
                  <a:fillRect/>
                </a:stretch>
              </p:blipFill>
              <p:spPr>
                <a:xfrm>
                  <a:off x="6199760" y="3836995"/>
                  <a:ext cx="126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158FAD0C-4297-D8D1-29D8-6A095A7211EE}"/>
                    </a:ext>
                  </a:extLst>
                </p14:cNvPr>
                <p14:cNvContentPartPr/>
                <p14:nvPr/>
              </p14:nvContentPartPr>
              <p14:xfrm>
                <a:off x="6488120" y="3700555"/>
                <a:ext cx="244080" cy="263880"/>
              </p14:xfrm>
            </p:contentPart>
          </mc:Choice>
          <mc:Fallback xmlns="">
            <p:pic>
              <p:nvPicPr>
                <p:cNvPr id="56" name="Ink 55">
                  <a:extLst>
                    <a:ext uri="{FF2B5EF4-FFF2-40B4-BE49-F238E27FC236}">
                      <a16:creationId xmlns:a16="http://schemas.microsoft.com/office/drawing/2014/main" id="{158FAD0C-4297-D8D1-29D8-6A095A7211EE}"/>
                    </a:ext>
                  </a:extLst>
                </p:cNvPr>
                <p:cNvPicPr/>
                <p:nvPr/>
              </p:nvPicPr>
              <p:blipFill>
                <a:blip r:embed="rId90"/>
                <a:stretch>
                  <a:fillRect/>
                </a:stretch>
              </p:blipFill>
              <p:spPr>
                <a:xfrm>
                  <a:off x="6473000" y="3685435"/>
                  <a:ext cx="274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4C941E1F-C348-4641-C704-3A6599AD7E67}"/>
                    </a:ext>
                  </a:extLst>
                </p14:cNvPr>
                <p14:cNvContentPartPr/>
                <p14:nvPr/>
              </p14:nvContentPartPr>
              <p14:xfrm>
                <a:off x="6851000" y="3704875"/>
                <a:ext cx="148680" cy="163800"/>
              </p14:xfrm>
            </p:contentPart>
          </mc:Choice>
          <mc:Fallback xmlns="">
            <p:pic>
              <p:nvPicPr>
                <p:cNvPr id="57" name="Ink 56">
                  <a:extLst>
                    <a:ext uri="{FF2B5EF4-FFF2-40B4-BE49-F238E27FC236}">
                      <a16:creationId xmlns:a16="http://schemas.microsoft.com/office/drawing/2014/main" id="{4C941E1F-C348-4641-C704-3A6599AD7E67}"/>
                    </a:ext>
                  </a:extLst>
                </p:cNvPr>
                <p:cNvPicPr/>
                <p:nvPr/>
              </p:nvPicPr>
              <p:blipFill>
                <a:blip r:embed="rId92"/>
                <a:stretch>
                  <a:fillRect/>
                </a:stretch>
              </p:blipFill>
              <p:spPr>
                <a:xfrm>
                  <a:off x="6835520" y="3689755"/>
                  <a:ext cx="178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26E732C3-43AF-99C2-4570-3263346A2C10}"/>
                    </a:ext>
                  </a:extLst>
                </p14:cNvPr>
                <p14:cNvContentPartPr/>
                <p14:nvPr/>
              </p14:nvContentPartPr>
              <p14:xfrm>
                <a:off x="6890240" y="3677515"/>
                <a:ext cx="109440" cy="7560"/>
              </p14:xfrm>
            </p:contentPart>
          </mc:Choice>
          <mc:Fallback xmlns="">
            <p:pic>
              <p:nvPicPr>
                <p:cNvPr id="58" name="Ink 57">
                  <a:extLst>
                    <a:ext uri="{FF2B5EF4-FFF2-40B4-BE49-F238E27FC236}">
                      <a16:creationId xmlns:a16="http://schemas.microsoft.com/office/drawing/2014/main" id="{26E732C3-43AF-99C2-4570-3263346A2C10}"/>
                    </a:ext>
                  </a:extLst>
                </p:cNvPr>
                <p:cNvPicPr/>
                <p:nvPr/>
              </p:nvPicPr>
              <p:blipFill>
                <a:blip r:embed="rId94"/>
                <a:stretch>
                  <a:fillRect/>
                </a:stretch>
              </p:blipFill>
              <p:spPr>
                <a:xfrm>
                  <a:off x="6874760" y="3662035"/>
                  <a:ext cx="139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3709AF28-130F-C717-A2CB-AFB473C8E254}"/>
                    </a:ext>
                  </a:extLst>
                </p14:cNvPr>
                <p14:cNvContentPartPr/>
                <p14:nvPr/>
              </p14:nvContentPartPr>
              <p14:xfrm>
                <a:off x="7111640" y="3628195"/>
                <a:ext cx="151200" cy="183600"/>
              </p14:xfrm>
            </p:contentPart>
          </mc:Choice>
          <mc:Fallback xmlns="">
            <p:pic>
              <p:nvPicPr>
                <p:cNvPr id="59" name="Ink 58">
                  <a:extLst>
                    <a:ext uri="{FF2B5EF4-FFF2-40B4-BE49-F238E27FC236}">
                      <a16:creationId xmlns:a16="http://schemas.microsoft.com/office/drawing/2014/main" id="{3709AF28-130F-C717-A2CB-AFB473C8E254}"/>
                    </a:ext>
                  </a:extLst>
                </p:cNvPr>
                <p:cNvPicPr/>
                <p:nvPr/>
              </p:nvPicPr>
              <p:blipFill>
                <a:blip r:embed="rId96"/>
                <a:stretch>
                  <a:fillRect/>
                </a:stretch>
              </p:blipFill>
              <p:spPr>
                <a:xfrm>
                  <a:off x="7096160" y="3613075"/>
                  <a:ext cx="181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182C8C0E-7383-3CFB-CA6A-1D5E2CF0308A}"/>
                    </a:ext>
                  </a:extLst>
                </p14:cNvPr>
                <p14:cNvContentPartPr/>
                <p14:nvPr/>
              </p14:nvContentPartPr>
              <p14:xfrm>
                <a:off x="7299200" y="3492475"/>
                <a:ext cx="155520" cy="432720"/>
              </p14:xfrm>
            </p:contentPart>
          </mc:Choice>
          <mc:Fallback xmlns="">
            <p:pic>
              <p:nvPicPr>
                <p:cNvPr id="60" name="Ink 59">
                  <a:extLst>
                    <a:ext uri="{FF2B5EF4-FFF2-40B4-BE49-F238E27FC236}">
                      <a16:creationId xmlns:a16="http://schemas.microsoft.com/office/drawing/2014/main" id="{182C8C0E-7383-3CFB-CA6A-1D5E2CF0308A}"/>
                    </a:ext>
                  </a:extLst>
                </p:cNvPr>
                <p:cNvPicPr/>
                <p:nvPr/>
              </p:nvPicPr>
              <p:blipFill>
                <a:blip r:embed="rId98"/>
                <a:stretch>
                  <a:fillRect/>
                </a:stretch>
              </p:blipFill>
              <p:spPr>
                <a:xfrm>
                  <a:off x="7283720" y="3477355"/>
                  <a:ext cx="18576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E7EE9A12-D04C-0502-23E1-CF3CEEB3D999}"/>
                    </a:ext>
                  </a:extLst>
                </p14:cNvPr>
                <p14:cNvContentPartPr/>
                <p14:nvPr/>
              </p14:nvContentPartPr>
              <p14:xfrm>
                <a:off x="6897440" y="3856795"/>
                <a:ext cx="320760" cy="116640"/>
              </p14:xfrm>
            </p:contentPart>
          </mc:Choice>
          <mc:Fallback xmlns="">
            <p:pic>
              <p:nvPicPr>
                <p:cNvPr id="62" name="Ink 61">
                  <a:extLst>
                    <a:ext uri="{FF2B5EF4-FFF2-40B4-BE49-F238E27FC236}">
                      <a16:creationId xmlns:a16="http://schemas.microsoft.com/office/drawing/2014/main" id="{E7EE9A12-D04C-0502-23E1-CF3CEEB3D999}"/>
                    </a:ext>
                  </a:extLst>
                </p:cNvPr>
                <p:cNvPicPr/>
                <p:nvPr/>
              </p:nvPicPr>
              <p:blipFill>
                <a:blip r:embed="rId100"/>
                <a:stretch>
                  <a:fillRect/>
                </a:stretch>
              </p:blipFill>
              <p:spPr>
                <a:xfrm>
                  <a:off x="6882320" y="3841675"/>
                  <a:ext cx="351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Ink 62">
                  <a:extLst>
                    <a:ext uri="{FF2B5EF4-FFF2-40B4-BE49-F238E27FC236}">
                      <a16:creationId xmlns:a16="http://schemas.microsoft.com/office/drawing/2014/main" id="{9A38A788-720C-17A8-3A2E-44C1ABAFFFB5}"/>
                    </a:ext>
                  </a:extLst>
                </p14:cNvPr>
                <p14:cNvContentPartPr/>
                <p14:nvPr/>
              </p14:nvContentPartPr>
              <p14:xfrm>
                <a:off x="7041800" y="3334435"/>
                <a:ext cx="295200" cy="543240"/>
              </p14:xfrm>
            </p:contentPart>
          </mc:Choice>
          <mc:Fallback xmlns="">
            <p:pic>
              <p:nvPicPr>
                <p:cNvPr id="63" name="Ink 62">
                  <a:extLst>
                    <a:ext uri="{FF2B5EF4-FFF2-40B4-BE49-F238E27FC236}">
                      <a16:creationId xmlns:a16="http://schemas.microsoft.com/office/drawing/2014/main" id="{9A38A788-720C-17A8-3A2E-44C1ABAFFFB5}"/>
                    </a:ext>
                  </a:extLst>
                </p:cNvPr>
                <p:cNvPicPr/>
                <p:nvPr/>
              </p:nvPicPr>
              <p:blipFill>
                <a:blip r:embed="rId102"/>
                <a:stretch>
                  <a:fillRect/>
                </a:stretch>
              </p:blipFill>
              <p:spPr>
                <a:xfrm>
                  <a:off x="7026680" y="3319315"/>
                  <a:ext cx="325440" cy="573840"/>
                </a:xfrm>
                <a:prstGeom prst="rect">
                  <a:avLst/>
                </a:prstGeom>
              </p:spPr>
            </p:pic>
          </mc:Fallback>
        </mc:AlternateContent>
      </p:grpSp>
      <p:grpSp>
        <p:nvGrpSpPr>
          <p:cNvPr id="132" name="Group 131">
            <a:extLst>
              <a:ext uri="{FF2B5EF4-FFF2-40B4-BE49-F238E27FC236}">
                <a16:creationId xmlns:a16="http://schemas.microsoft.com/office/drawing/2014/main" id="{F465EEE9-18C3-3E5E-BF04-D19F5D36754C}"/>
              </a:ext>
            </a:extLst>
          </p:cNvPr>
          <p:cNvGrpSpPr/>
          <p:nvPr/>
        </p:nvGrpSpPr>
        <p:grpSpPr>
          <a:xfrm>
            <a:off x="5204360" y="2613715"/>
            <a:ext cx="316080" cy="406440"/>
            <a:chOff x="5204360" y="2613715"/>
            <a:chExt cx="316080" cy="406440"/>
          </a:xfrm>
        </p:grpSpPr>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7B0C5AB4-4FED-126D-4F62-07B158FCE4AE}"/>
                    </a:ext>
                  </a:extLst>
                </p14:cNvPr>
                <p14:cNvContentPartPr/>
                <p14:nvPr/>
              </p14:nvContentPartPr>
              <p14:xfrm>
                <a:off x="5344760" y="2613715"/>
                <a:ext cx="49680" cy="32040"/>
              </p14:xfrm>
            </p:contentPart>
          </mc:Choice>
          <mc:Fallback xmlns="">
            <p:pic>
              <p:nvPicPr>
                <p:cNvPr id="129" name="Ink 128">
                  <a:extLst>
                    <a:ext uri="{FF2B5EF4-FFF2-40B4-BE49-F238E27FC236}">
                      <a16:creationId xmlns:a16="http://schemas.microsoft.com/office/drawing/2014/main" id="{7B0C5AB4-4FED-126D-4F62-07B158FCE4AE}"/>
                    </a:ext>
                  </a:extLst>
                </p:cNvPr>
                <p:cNvPicPr/>
                <p:nvPr/>
              </p:nvPicPr>
              <p:blipFill>
                <a:blip r:embed="rId104"/>
                <a:stretch>
                  <a:fillRect/>
                </a:stretch>
              </p:blipFill>
              <p:spPr>
                <a:xfrm>
                  <a:off x="5329640" y="2598595"/>
                  <a:ext cx="80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00A9A295-3AEB-3813-46F4-9ED0ADF906FF}"/>
                    </a:ext>
                  </a:extLst>
                </p14:cNvPr>
                <p14:cNvContentPartPr/>
                <p14:nvPr/>
              </p14:nvContentPartPr>
              <p14:xfrm>
                <a:off x="5365640" y="2628835"/>
                <a:ext cx="360" cy="360"/>
              </p14:xfrm>
            </p:contentPart>
          </mc:Choice>
          <mc:Fallback xmlns="">
            <p:pic>
              <p:nvPicPr>
                <p:cNvPr id="130" name="Ink 129">
                  <a:extLst>
                    <a:ext uri="{FF2B5EF4-FFF2-40B4-BE49-F238E27FC236}">
                      <a16:creationId xmlns:a16="http://schemas.microsoft.com/office/drawing/2014/main" id="{00A9A295-3AEB-3813-46F4-9ED0ADF906FF}"/>
                    </a:ext>
                  </a:extLst>
                </p:cNvPr>
                <p:cNvPicPr/>
                <p:nvPr/>
              </p:nvPicPr>
              <p:blipFill>
                <a:blip r:embed="rId106"/>
                <a:stretch>
                  <a:fillRect/>
                </a:stretch>
              </p:blipFill>
              <p:spPr>
                <a:xfrm>
                  <a:off x="5350520" y="261371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1" name="Ink 130">
                  <a:extLst>
                    <a:ext uri="{FF2B5EF4-FFF2-40B4-BE49-F238E27FC236}">
                      <a16:creationId xmlns:a16="http://schemas.microsoft.com/office/drawing/2014/main" id="{6A59CB31-FFA3-9875-BDF2-A9945B44B592}"/>
                    </a:ext>
                  </a:extLst>
                </p14:cNvPr>
                <p14:cNvContentPartPr/>
                <p14:nvPr/>
              </p14:nvContentPartPr>
              <p14:xfrm>
                <a:off x="5204360" y="2642155"/>
                <a:ext cx="316080" cy="378000"/>
              </p14:xfrm>
            </p:contentPart>
          </mc:Choice>
          <mc:Fallback xmlns="">
            <p:pic>
              <p:nvPicPr>
                <p:cNvPr id="131" name="Ink 130">
                  <a:extLst>
                    <a:ext uri="{FF2B5EF4-FFF2-40B4-BE49-F238E27FC236}">
                      <a16:creationId xmlns:a16="http://schemas.microsoft.com/office/drawing/2014/main" id="{6A59CB31-FFA3-9875-BDF2-A9945B44B592}"/>
                    </a:ext>
                  </a:extLst>
                </p:cNvPr>
                <p:cNvPicPr/>
                <p:nvPr/>
              </p:nvPicPr>
              <p:blipFill>
                <a:blip r:embed="rId108"/>
                <a:stretch>
                  <a:fillRect/>
                </a:stretch>
              </p:blipFill>
              <p:spPr>
                <a:xfrm>
                  <a:off x="5189240" y="2627035"/>
                  <a:ext cx="346680" cy="40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166" name="Ink 165">
                <a:extLst>
                  <a:ext uri="{FF2B5EF4-FFF2-40B4-BE49-F238E27FC236}">
                    <a16:creationId xmlns:a16="http://schemas.microsoft.com/office/drawing/2014/main" id="{B3F16F85-8B6F-76AE-C966-17BE82579E5D}"/>
                  </a:ext>
                </a:extLst>
              </p14:cNvPr>
              <p14:cNvContentPartPr/>
              <p14:nvPr/>
            </p14:nvContentPartPr>
            <p14:xfrm>
              <a:off x="8243277" y="4348834"/>
              <a:ext cx="38520" cy="67680"/>
            </p14:xfrm>
          </p:contentPart>
        </mc:Choice>
        <mc:Fallback xmlns="">
          <p:pic>
            <p:nvPicPr>
              <p:cNvPr id="166" name="Ink 165">
                <a:extLst>
                  <a:ext uri="{FF2B5EF4-FFF2-40B4-BE49-F238E27FC236}">
                    <a16:creationId xmlns:a16="http://schemas.microsoft.com/office/drawing/2014/main" id="{B3F16F85-8B6F-76AE-C966-17BE82579E5D}"/>
                  </a:ext>
                </a:extLst>
              </p:cNvPr>
              <p:cNvPicPr/>
              <p:nvPr/>
            </p:nvPicPr>
            <p:blipFill>
              <a:blip r:embed="rId110"/>
              <a:stretch>
                <a:fillRect/>
              </a:stretch>
            </p:blipFill>
            <p:spPr>
              <a:xfrm>
                <a:off x="8228157" y="4333714"/>
                <a:ext cx="68760" cy="97920"/>
              </a:xfrm>
              <a:prstGeom prst="rect">
                <a:avLst/>
              </a:prstGeom>
            </p:spPr>
          </p:pic>
        </mc:Fallback>
      </mc:AlternateContent>
      <p:grpSp>
        <p:nvGrpSpPr>
          <p:cNvPr id="170" name="Group 169">
            <a:extLst>
              <a:ext uri="{FF2B5EF4-FFF2-40B4-BE49-F238E27FC236}">
                <a16:creationId xmlns:a16="http://schemas.microsoft.com/office/drawing/2014/main" id="{288ECC99-33D4-96B3-E4E5-ABF96A38BBEE}"/>
              </a:ext>
            </a:extLst>
          </p:cNvPr>
          <p:cNvGrpSpPr/>
          <p:nvPr/>
        </p:nvGrpSpPr>
        <p:grpSpPr>
          <a:xfrm>
            <a:off x="7820997" y="4727914"/>
            <a:ext cx="172800" cy="108720"/>
            <a:chOff x="7820997" y="4727914"/>
            <a:chExt cx="172800" cy="108720"/>
          </a:xfrm>
        </p:grpSpPr>
        <mc:AlternateContent xmlns:mc="http://schemas.openxmlformats.org/markup-compatibility/2006" xmlns:p14="http://schemas.microsoft.com/office/powerpoint/2010/main">
          <mc:Choice Requires="p14">
            <p:contentPart p14:bwMode="auto" r:id="rId111">
              <p14:nvContentPartPr>
                <p14:cNvPr id="167" name="Ink 166">
                  <a:extLst>
                    <a:ext uri="{FF2B5EF4-FFF2-40B4-BE49-F238E27FC236}">
                      <a16:creationId xmlns:a16="http://schemas.microsoft.com/office/drawing/2014/main" id="{BD3A8793-1092-7437-C12D-6BA1EFA8E0B6}"/>
                    </a:ext>
                  </a:extLst>
                </p14:cNvPr>
                <p14:cNvContentPartPr/>
                <p14:nvPr/>
              </p14:nvContentPartPr>
              <p14:xfrm>
                <a:off x="7990917" y="4727914"/>
                <a:ext cx="2880" cy="1080"/>
              </p14:xfrm>
            </p:contentPart>
          </mc:Choice>
          <mc:Fallback xmlns="">
            <p:pic>
              <p:nvPicPr>
                <p:cNvPr id="167" name="Ink 166">
                  <a:extLst>
                    <a:ext uri="{FF2B5EF4-FFF2-40B4-BE49-F238E27FC236}">
                      <a16:creationId xmlns:a16="http://schemas.microsoft.com/office/drawing/2014/main" id="{BD3A8793-1092-7437-C12D-6BA1EFA8E0B6}"/>
                    </a:ext>
                  </a:extLst>
                </p:cNvPr>
                <p:cNvPicPr/>
                <p:nvPr/>
              </p:nvPicPr>
              <p:blipFill>
                <a:blip r:embed="rId112"/>
                <a:stretch>
                  <a:fillRect/>
                </a:stretch>
              </p:blipFill>
              <p:spPr>
                <a:xfrm>
                  <a:off x="7975437" y="4712794"/>
                  <a:ext cx="33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68" name="Ink 167">
                  <a:extLst>
                    <a:ext uri="{FF2B5EF4-FFF2-40B4-BE49-F238E27FC236}">
                      <a16:creationId xmlns:a16="http://schemas.microsoft.com/office/drawing/2014/main" id="{A85A4AF6-9901-B7C5-6F84-BB3FD8879956}"/>
                    </a:ext>
                  </a:extLst>
                </p14:cNvPr>
                <p14:cNvContentPartPr/>
                <p14:nvPr/>
              </p14:nvContentPartPr>
              <p14:xfrm>
                <a:off x="7869237" y="4760314"/>
                <a:ext cx="59400" cy="16560"/>
              </p14:xfrm>
            </p:contentPart>
          </mc:Choice>
          <mc:Fallback xmlns="">
            <p:pic>
              <p:nvPicPr>
                <p:cNvPr id="168" name="Ink 167">
                  <a:extLst>
                    <a:ext uri="{FF2B5EF4-FFF2-40B4-BE49-F238E27FC236}">
                      <a16:creationId xmlns:a16="http://schemas.microsoft.com/office/drawing/2014/main" id="{A85A4AF6-9901-B7C5-6F84-BB3FD8879956}"/>
                    </a:ext>
                  </a:extLst>
                </p:cNvPr>
                <p:cNvPicPr/>
                <p:nvPr/>
              </p:nvPicPr>
              <p:blipFill>
                <a:blip r:embed="rId114"/>
                <a:stretch>
                  <a:fillRect/>
                </a:stretch>
              </p:blipFill>
              <p:spPr>
                <a:xfrm>
                  <a:off x="7854117" y="4744834"/>
                  <a:ext cx="90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9" name="Ink 168">
                  <a:extLst>
                    <a:ext uri="{FF2B5EF4-FFF2-40B4-BE49-F238E27FC236}">
                      <a16:creationId xmlns:a16="http://schemas.microsoft.com/office/drawing/2014/main" id="{80DDB379-103C-4CF6-BEE1-AA2BBCA06740}"/>
                    </a:ext>
                  </a:extLst>
                </p14:cNvPr>
                <p14:cNvContentPartPr/>
                <p14:nvPr/>
              </p14:nvContentPartPr>
              <p14:xfrm>
                <a:off x="7820997" y="4742314"/>
                <a:ext cx="139680" cy="94320"/>
              </p14:xfrm>
            </p:contentPart>
          </mc:Choice>
          <mc:Fallback xmlns="">
            <p:pic>
              <p:nvPicPr>
                <p:cNvPr id="169" name="Ink 168">
                  <a:extLst>
                    <a:ext uri="{FF2B5EF4-FFF2-40B4-BE49-F238E27FC236}">
                      <a16:creationId xmlns:a16="http://schemas.microsoft.com/office/drawing/2014/main" id="{80DDB379-103C-4CF6-BEE1-AA2BBCA06740}"/>
                    </a:ext>
                  </a:extLst>
                </p:cNvPr>
                <p:cNvPicPr/>
                <p:nvPr/>
              </p:nvPicPr>
              <p:blipFill>
                <a:blip r:embed="rId116"/>
                <a:stretch>
                  <a:fillRect/>
                </a:stretch>
              </p:blipFill>
              <p:spPr>
                <a:xfrm>
                  <a:off x="7805517" y="4727194"/>
                  <a:ext cx="169920" cy="124920"/>
                </a:xfrm>
                <a:prstGeom prst="rect">
                  <a:avLst/>
                </a:prstGeom>
              </p:spPr>
            </p:pic>
          </mc:Fallback>
        </mc:AlternateContent>
      </p:grpSp>
    </p:spTree>
    <p:extLst>
      <p:ext uri="{BB962C8B-B14F-4D97-AF65-F5344CB8AC3E}">
        <p14:creationId xmlns:p14="http://schemas.microsoft.com/office/powerpoint/2010/main" val="387327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Answer (b)</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35034471-D31A-BB16-A725-3EDE4C7E0A7F}"/>
              </a:ext>
            </a:extLst>
          </p:cNvPr>
          <p:cNvSpPr txBox="1"/>
          <p:nvPr/>
        </p:nvSpPr>
        <p:spPr>
          <a:xfrm>
            <a:off x="1031358" y="1903228"/>
            <a:ext cx="4891083" cy="923330"/>
          </a:xfrm>
          <a:prstGeom prst="rect">
            <a:avLst/>
          </a:prstGeom>
          <a:noFill/>
        </p:spPr>
        <p:txBody>
          <a:bodyPr wrap="none" rtlCol="0">
            <a:spAutoFit/>
          </a:bodyPr>
          <a:lstStyle/>
          <a:p>
            <a:r>
              <a:rPr lang="en-US" sz="1800" dirty="0"/>
              <a:t>b. What is the probability that x is at least 80? </a:t>
            </a:r>
          </a:p>
          <a:p>
            <a:endParaRPr lang="en-US" sz="1800" dirty="0"/>
          </a:p>
          <a:p>
            <a:r>
              <a:rPr lang="en-US" sz="1800" dirty="0"/>
              <a:t>	So, here we need to find P(x&gt;=80) </a:t>
            </a:r>
          </a:p>
        </p:txBody>
      </p:sp>
      <p:pic>
        <p:nvPicPr>
          <p:cNvPr id="4" name="Picture 3">
            <a:extLst>
              <a:ext uri="{FF2B5EF4-FFF2-40B4-BE49-F238E27FC236}">
                <a16:creationId xmlns:a16="http://schemas.microsoft.com/office/drawing/2014/main" id="{6442588F-12D7-D876-D783-C30A70BEC3B3}"/>
              </a:ext>
            </a:extLst>
          </p:cNvPr>
          <p:cNvPicPr>
            <a:picLocks noChangeAspect="1"/>
          </p:cNvPicPr>
          <p:nvPr/>
        </p:nvPicPr>
        <p:blipFill>
          <a:blip r:embed="rId3"/>
          <a:stretch>
            <a:fillRect/>
          </a:stretch>
        </p:blipFill>
        <p:spPr>
          <a:xfrm>
            <a:off x="1914599" y="2908448"/>
            <a:ext cx="2770711" cy="1564876"/>
          </a:xfrm>
          <a:prstGeom prst="rect">
            <a:avLst/>
          </a:prstGeom>
        </p:spPr>
      </p:pic>
      <p:pic>
        <p:nvPicPr>
          <p:cNvPr id="5" name="Picture 4">
            <a:extLst>
              <a:ext uri="{FF2B5EF4-FFF2-40B4-BE49-F238E27FC236}">
                <a16:creationId xmlns:a16="http://schemas.microsoft.com/office/drawing/2014/main" id="{1609FB9E-603D-C998-A498-811C96C1EFDE}"/>
              </a:ext>
            </a:extLst>
          </p:cNvPr>
          <p:cNvPicPr>
            <a:picLocks noChangeAspect="1"/>
          </p:cNvPicPr>
          <p:nvPr/>
        </p:nvPicPr>
        <p:blipFill>
          <a:blip r:embed="rId4"/>
          <a:stretch>
            <a:fillRect/>
          </a:stretch>
        </p:blipFill>
        <p:spPr>
          <a:xfrm>
            <a:off x="2018266" y="4643770"/>
            <a:ext cx="2372980" cy="1199303"/>
          </a:xfrm>
          <a:prstGeom prst="rect">
            <a:avLst/>
          </a:prstGeom>
        </p:spPr>
      </p:pic>
      <p:pic>
        <p:nvPicPr>
          <p:cNvPr id="6" name="Picture 5">
            <a:extLst>
              <a:ext uri="{FF2B5EF4-FFF2-40B4-BE49-F238E27FC236}">
                <a16:creationId xmlns:a16="http://schemas.microsoft.com/office/drawing/2014/main" id="{26EE5CFA-8F3E-AD71-A0B1-0C200C49D969}"/>
              </a:ext>
            </a:extLst>
          </p:cNvPr>
          <p:cNvPicPr>
            <a:picLocks noChangeAspect="1"/>
          </p:cNvPicPr>
          <p:nvPr/>
        </p:nvPicPr>
        <p:blipFill rotWithShape="1">
          <a:blip r:embed="rId5"/>
          <a:srcRect t="4120"/>
          <a:stretch/>
        </p:blipFill>
        <p:spPr>
          <a:xfrm>
            <a:off x="5052108" y="3720013"/>
            <a:ext cx="3407883" cy="1771517"/>
          </a:xfrm>
          <a:prstGeom prst="rect">
            <a:avLst/>
          </a:prstGeom>
        </p:spPr>
      </p:pic>
      <p:pic>
        <p:nvPicPr>
          <p:cNvPr id="7" name="Picture 6">
            <a:extLst>
              <a:ext uri="{FF2B5EF4-FFF2-40B4-BE49-F238E27FC236}">
                <a16:creationId xmlns:a16="http://schemas.microsoft.com/office/drawing/2014/main" id="{4BEFC5FC-5E6B-96FB-7741-398969530E87}"/>
              </a:ext>
            </a:extLst>
          </p:cNvPr>
          <p:cNvPicPr>
            <a:picLocks noChangeAspect="1"/>
          </p:cNvPicPr>
          <p:nvPr/>
        </p:nvPicPr>
        <p:blipFill>
          <a:blip r:embed="rId6"/>
          <a:stretch>
            <a:fillRect/>
          </a:stretch>
        </p:blipFill>
        <p:spPr>
          <a:xfrm>
            <a:off x="8151110" y="193311"/>
            <a:ext cx="3712641" cy="3235689"/>
          </a:xfrm>
          <a:prstGeom prst="rect">
            <a:avLst/>
          </a:prstGeom>
        </p:spPr>
      </p:pic>
      <p:sp>
        <p:nvSpPr>
          <p:cNvPr id="8" name="Oval 7">
            <a:extLst>
              <a:ext uri="{FF2B5EF4-FFF2-40B4-BE49-F238E27FC236}">
                <a16:creationId xmlns:a16="http://schemas.microsoft.com/office/drawing/2014/main" id="{BEF7805D-7734-30B8-5A8C-3515FEBF1FBA}"/>
              </a:ext>
            </a:extLst>
          </p:cNvPr>
          <p:cNvSpPr/>
          <p:nvPr/>
        </p:nvSpPr>
        <p:spPr>
          <a:xfrm>
            <a:off x="10744200" y="3290777"/>
            <a:ext cx="630916" cy="138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3C581849-2130-6DAC-7F16-AD155D4F1365}"/>
              </a:ext>
            </a:extLst>
          </p:cNvPr>
          <p:cNvSpPr txBox="1"/>
          <p:nvPr/>
        </p:nvSpPr>
        <p:spPr>
          <a:xfrm>
            <a:off x="1905918" y="6026227"/>
            <a:ext cx="2355132" cy="307777"/>
          </a:xfrm>
          <a:prstGeom prst="rect">
            <a:avLst/>
          </a:prstGeom>
          <a:noFill/>
        </p:spPr>
        <p:txBody>
          <a:bodyPr wrap="none" rtlCol="0">
            <a:spAutoFit/>
          </a:bodyPr>
          <a:lstStyle/>
          <a:p>
            <a:r>
              <a:rPr lang="en-US" dirty="0"/>
              <a:t>So, the probability is 4.75%</a:t>
            </a:r>
          </a:p>
        </p:txBody>
      </p:sp>
    </p:spTree>
    <p:extLst>
      <p:ext uri="{BB962C8B-B14F-4D97-AF65-F5344CB8AC3E}">
        <p14:creationId xmlns:p14="http://schemas.microsoft.com/office/powerpoint/2010/main" val="333185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Answer (C)</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35034471-D31A-BB16-A725-3EDE4C7E0A7F}"/>
              </a:ext>
            </a:extLst>
          </p:cNvPr>
          <p:cNvSpPr txBox="1"/>
          <p:nvPr/>
        </p:nvSpPr>
        <p:spPr>
          <a:xfrm>
            <a:off x="559932" y="1583739"/>
            <a:ext cx="6237605" cy="369332"/>
          </a:xfrm>
          <a:prstGeom prst="rect">
            <a:avLst/>
          </a:prstGeom>
          <a:noFill/>
        </p:spPr>
        <p:txBody>
          <a:bodyPr wrap="none" rtlCol="0">
            <a:spAutoFit/>
          </a:bodyPr>
          <a:lstStyle/>
          <a:p>
            <a:r>
              <a:rPr lang="en-US" sz="1800" dirty="0"/>
              <a:t>c. What is the probability of getting a score b/w 70 and 86? </a:t>
            </a:r>
          </a:p>
        </p:txBody>
      </p:sp>
      <p:pic>
        <p:nvPicPr>
          <p:cNvPr id="3" name="Picture 2">
            <a:extLst>
              <a:ext uri="{FF2B5EF4-FFF2-40B4-BE49-F238E27FC236}">
                <a16:creationId xmlns:a16="http://schemas.microsoft.com/office/drawing/2014/main" id="{6BE222A3-9CB5-5B29-1428-92CCDE73FCDF}"/>
              </a:ext>
            </a:extLst>
          </p:cNvPr>
          <p:cNvPicPr>
            <a:picLocks noChangeAspect="1"/>
          </p:cNvPicPr>
          <p:nvPr/>
        </p:nvPicPr>
        <p:blipFill>
          <a:blip r:embed="rId3"/>
          <a:stretch>
            <a:fillRect/>
          </a:stretch>
        </p:blipFill>
        <p:spPr>
          <a:xfrm>
            <a:off x="584239" y="2052320"/>
            <a:ext cx="3717351" cy="1735234"/>
          </a:xfrm>
          <a:prstGeom prst="rect">
            <a:avLst/>
          </a:prstGeom>
        </p:spPr>
      </p:pic>
      <p:pic>
        <p:nvPicPr>
          <p:cNvPr id="4" name="Picture 3">
            <a:extLst>
              <a:ext uri="{FF2B5EF4-FFF2-40B4-BE49-F238E27FC236}">
                <a16:creationId xmlns:a16="http://schemas.microsoft.com/office/drawing/2014/main" id="{10C33F02-CE0B-66F3-E25F-8DBAAB8DD0E3}"/>
              </a:ext>
            </a:extLst>
          </p:cNvPr>
          <p:cNvPicPr>
            <a:picLocks noChangeAspect="1"/>
          </p:cNvPicPr>
          <p:nvPr/>
        </p:nvPicPr>
        <p:blipFill>
          <a:blip r:embed="rId4"/>
          <a:stretch>
            <a:fillRect/>
          </a:stretch>
        </p:blipFill>
        <p:spPr>
          <a:xfrm>
            <a:off x="9294426" y="900047"/>
            <a:ext cx="2337642" cy="1237225"/>
          </a:xfrm>
          <a:prstGeom prst="rect">
            <a:avLst/>
          </a:prstGeom>
        </p:spPr>
      </p:pic>
      <p:sp>
        <p:nvSpPr>
          <p:cNvPr id="5" name="TextBox 4">
            <a:extLst>
              <a:ext uri="{FF2B5EF4-FFF2-40B4-BE49-F238E27FC236}">
                <a16:creationId xmlns:a16="http://schemas.microsoft.com/office/drawing/2014/main" id="{1B30AE61-99A8-EA0A-5842-5EDBF93DC7E1}"/>
              </a:ext>
            </a:extLst>
          </p:cNvPr>
          <p:cNvSpPr txBox="1"/>
          <p:nvPr/>
        </p:nvSpPr>
        <p:spPr>
          <a:xfrm>
            <a:off x="9184740" y="559799"/>
            <a:ext cx="2113079" cy="307777"/>
          </a:xfrm>
          <a:prstGeom prst="rect">
            <a:avLst/>
          </a:prstGeom>
          <a:noFill/>
        </p:spPr>
        <p:txBody>
          <a:bodyPr wrap="none" rtlCol="0">
            <a:spAutoFit/>
          </a:bodyPr>
          <a:lstStyle/>
          <a:p>
            <a:r>
              <a:rPr lang="en-US" dirty="0"/>
              <a:t>Z table (Area on the left)</a:t>
            </a:r>
          </a:p>
        </p:txBody>
      </p:sp>
      <p:pic>
        <p:nvPicPr>
          <p:cNvPr id="6" name="Picture 5">
            <a:extLst>
              <a:ext uri="{FF2B5EF4-FFF2-40B4-BE49-F238E27FC236}">
                <a16:creationId xmlns:a16="http://schemas.microsoft.com/office/drawing/2014/main" id="{E1ABDBF5-200F-4484-4BA8-EA9A7EE5AF0F}"/>
              </a:ext>
            </a:extLst>
          </p:cNvPr>
          <p:cNvPicPr>
            <a:picLocks noChangeAspect="1"/>
          </p:cNvPicPr>
          <p:nvPr/>
        </p:nvPicPr>
        <p:blipFill rotWithShape="1">
          <a:blip r:embed="rId5"/>
          <a:srcRect t="3349" b="-1"/>
          <a:stretch/>
        </p:blipFill>
        <p:spPr>
          <a:xfrm>
            <a:off x="5120282" y="2343108"/>
            <a:ext cx="2770130" cy="1486707"/>
          </a:xfrm>
          <a:prstGeom prst="rect">
            <a:avLst/>
          </a:prstGeom>
        </p:spPr>
      </p:pic>
      <p:pic>
        <p:nvPicPr>
          <p:cNvPr id="7" name="Picture 6">
            <a:extLst>
              <a:ext uri="{FF2B5EF4-FFF2-40B4-BE49-F238E27FC236}">
                <a16:creationId xmlns:a16="http://schemas.microsoft.com/office/drawing/2014/main" id="{52FF75C9-5E10-EA1D-DA10-4BCE26B2E569}"/>
              </a:ext>
            </a:extLst>
          </p:cNvPr>
          <p:cNvPicPr>
            <a:picLocks noChangeAspect="1"/>
          </p:cNvPicPr>
          <p:nvPr/>
        </p:nvPicPr>
        <p:blipFill>
          <a:blip r:embed="rId6"/>
          <a:stretch>
            <a:fillRect/>
          </a:stretch>
        </p:blipFill>
        <p:spPr>
          <a:xfrm>
            <a:off x="553523" y="3792012"/>
            <a:ext cx="3692387" cy="2108816"/>
          </a:xfrm>
          <a:prstGeom prst="rect">
            <a:avLst/>
          </a:prstGeom>
        </p:spPr>
      </p:pic>
      <p:sp>
        <p:nvSpPr>
          <p:cNvPr id="8" name="TextBox 7">
            <a:extLst>
              <a:ext uri="{FF2B5EF4-FFF2-40B4-BE49-F238E27FC236}">
                <a16:creationId xmlns:a16="http://schemas.microsoft.com/office/drawing/2014/main" id="{ED318906-3FC5-E78F-479B-4FAE05C7050E}"/>
              </a:ext>
            </a:extLst>
          </p:cNvPr>
          <p:cNvSpPr txBox="1"/>
          <p:nvPr/>
        </p:nvSpPr>
        <p:spPr>
          <a:xfrm>
            <a:off x="5288096" y="4880472"/>
            <a:ext cx="2454518" cy="307777"/>
          </a:xfrm>
          <a:prstGeom prst="rect">
            <a:avLst/>
          </a:prstGeom>
          <a:noFill/>
        </p:spPr>
        <p:txBody>
          <a:bodyPr wrap="none" rtlCol="0">
            <a:spAutoFit/>
          </a:bodyPr>
          <a:lstStyle/>
          <a:p>
            <a:r>
              <a:rPr lang="en-US" dirty="0"/>
              <a:t>So, the probability is 27.78%</a:t>
            </a:r>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EEE7A25F-3F11-D436-B650-89F60F700472}"/>
                  </a:ext>
                </a:extLst>
              </p14:cNvPr>
              <p14:cNvContentPartPr/>
              <p14:nvPr/>
            </p14:nvContentPartPr>
            <p14:xfrm>
              <a:off x="583560" y="957528"/>
              <a:ext cx="360" cy="360"/>
            </p14:xfrm>
          </p:contentPart>
        </mc:Choice>
        <mc:Fallback xmlns="">
          <p:pic>
            <p:nvPicPr>
              <p:cNvPr id="17" name="Ink 16">
                <a:extLst>
                  <a:ext uri="{FF2B5EF4-FFF2-40B4-BE49-F238E27FC236}">
                    <a16:creationId xmlns:a16="http://schemas.microsoft.com/office/drawing/2014/main" id="{EEE7A25F-3F11-D436-B650-89F60F700472}"/>
                  </a:ext>
                </a:extLst>
              </p:cNvPr>
              <p:cNvPicPr/>
              <p:nvPr/>
            </p:nvPicPr>
            <p:blipFill>
              <a:blip r:embed="rId8"/>
              <a:stretch>
                <a:fillRect/>
              </a:stretch>
            </p:blipFill>
            <p:spPr>
              <a:xfrm>
                <a:off x="568440" y="942408"/>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7" name="Ink 166">
                <a:extLst>
                  <a:ext uri="{FF2B5EF4-FFF2-40B4-BE49-F238E27FC236}">
                    <a16:creationId xmlns:a16="http://schemas.microsoft.com/office/drawing/2014/main" id="{C686F56F-A339-CF3F-C372-B3C3E5565453}"/>
                  </a:ext>
                </a:extLst>
              </p14:cNvPr>
              <p14:cNvContentPartPr/>
              <p14:nvPr/>
            </p14:nvContentPartPr>
            <p14:xfrm>
              <a:off x="7690320" y="4403088"/>
              <a:ext cx="2520" cy="8280"/>
            </p14:xfrm>
          </p:contentPart>
        </mc:Choice>
        <mc:Fallback xmlns="">
          <p:pic>
            <p:nvPicPr>
              <p:cNvPr id="167" name="Ink 166">
                <a:extLst>
                  <a:ext uri="{FF2B5EF4-FFF2-40B4-BE49-F238E27FC236}">
                    <a16:creationId xmlns:a16="http://schemas.microsoft.com/office/drawing/2014/main" id="{C686F56F-A339-CF3F-C372-B3C3E5565453}"/>
                  </a:ext>
                </a:extLst>
              </p:cNvPr>
              <p:cNvPicPr/>
              <p:nvPr/>
            </p:nvPicPr>
            <p:blipFill>
              <a:blip r:embed="rId16"/>
              <a:stretch>
                <a:fillRect/>
              </a:stretch>
            </p:blipFill>
            <p:spPr>
              <a:xfrm>
                <a:off x="7683120" y="4395528"/>
                <a:ext cx="17640" cy="23400"/>
              </a:xfrm>
              <a:prstGeom prst="rect">
                <a:avLst/>
              </a:prstGeom>
            </p:spPr>
          </p:pic>
        </mc:Fallback>
      </mc:AlternateContent>
      <p:grpSp>
        <p:nvGrpSpPr>
          <p:cNvPr id="203" name="Group 202">
            <a:extLst>
              <a:ext uri="{FF2B5EF4-FFF2-40B4-BE49-F238E27FC236}">
                <a16:creationId xmlns:a16="http://schemas.microsoft.com/office/drawing/2014/main" id="{C4712448-7A6C-2CD8-CF4E-433B185B8B70}"/>
              </a:ext>
            </a:extLst>
          </p:cNvPr>
          <p:cNvGrpSpPr/>
          <p:nvPr/>
        </p:nvGrpSpPr>
        <p:grpSpPr>
          <a:xfrm>
            <a:off x="8854920" y="2838168"/>
            <a:ext cx="360" cy="360"/>
            <a:chOff x="8854920" y="2838168"/>
            <a:chExt cx="360" cy="360"/>
          </a:xfrm>
        </p:grpSpPr>
        <mc:AlternateContent xmlns:mc="http://schemas.openxmlformats.org/markup-compatibility/2006" xmlns:p14="http://schemas.microsoft.com/office/powerpoint/2010/main">
          <mc:Choice Requires="p14">
            <p:contentPart p14:bwMode="auto" r:id="rId17">
              <p14:nvContentPartPr>
                <p14:cNvPr id="189" name="Ink 188">
                  <a:extLst>
                    <a:ext uri="{FF2B5EF4-FFF2-40B4-BE49-F238E27FC236}">
                      <a16:creationId xmlns:a16="http://schemas.microsoft.com/office/drawing/2014/main" id="{6EAB4190-FFFD-3043-06A0-B3CC43B781BD}"/>
                    </a:ext>
                  </a:extLst>
                </p14:cNvPr>
                <p14:cNvContentPartPr/>
                <p14:nvPr/>
              </p14:nvContentPartPr>
              <p14:xfrm>
                <a:off x="8854920" y="2838168"/>
                <a:ext cx="360" cy="360"/>
              </p14:xfrm>
            </p:contentPart>
          </mc:Choice>
          <mc:Fallback xmlns="">
            <p:pic>
              <p:nvPicPr>
                <p:cNvPr id="189" name="Ink 188">
                  <a:extLst>
                    <a:ext uri="{FF2B5EF4-FFF2-40B4-BE49-F238E27FC236}">
                      <a16:creationId xmlns:a16="http://schemas.microsoft.com/office/drawing/2014/main" id="{6EAB4190-FFFD-3043-06A0-B3CC43B781BD}"/>
                    </a:ext>
                  </a:extLst>
                </p:cNvPr>
                <p:cNvPicPr/>
                <p:nvPr/>
              </p:nvPicPr>
              <p:blipFill>
                <a:blip r:embed="rId8"/>
                <a:stretch>
                  <a:fillRect/>
                </a:stretch>
              </p:blipFill>
              <p:spPr>
                <a:xfrm>
                  <a:off x="8839440" y="2822688"/>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0" name="Ink 189">
                  <a:extLst>
                    <a:ext uri="{FF2B5EF4-FFF2-40B4-BE49-F238E27FC236}">
                      <a16:creationId xmlns:a16="http://schemas.microsoft.com/office/drawing/2014/main" id="{E6E9893D-7669-6F29-3859-3A1D74C2933F}"/>
                    </a:ext>
                  </a:extLst>
                </p14:cNvPr>
                <p14:cNvContentPartPr/>
                <p14:nvPr/>
              </p14:nvContentPartPr>
              <p14:xfrm>
                <a:off x="8854920" y="2838168"/>
                <a:ext cx="360" cy="360"/>
              </p14:xfrm>
            </p:contentPart>
          </mc:Choice>
          <mc:Fallback xmlns="">
            <p:pic>
              <p:nvPicPr>
                <p:cNvPr id="190" name="Ink 189">
                  <a:extLst>
                    <a:ext uri="{FF2B5EF4-FFF2-40B4-BE49-F238E27FC236}">
                      <a16:creationId xmlns:a16="http://schemas.microsoft.com/office/drawing/2014/main" id="{E6E9893D-7669-6F29-3859-3A1D74C2933F}"/>
                    </a:ext>
                  </a:extLst>
                </p:cNvPr>
                <p:cNvPicPr/>
                <p:nvPr/>
              </p:nvPicPr>
              <p:blipFill>
                <a:blip r:embed="rId8"/>
                <a:stretch>
                  <a:fillRect/>
                </a:stretch>
              </p:blipFill>
              <p:spPr>
                <a:xfrm>
                  <a:off x="8839440" y="2822688"/>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55" name="Ink 254">
                <a:extLst>
                  <a:ext uri="{FF2B5EF4-FFF2-40B4-BE49-F238E27FC236}">
                    <a16:creationId xmlns:a16="http://schemas.microsoft.com/office/drawing/2014/main" id="{4CF672CD-CBB1-CBB9-570E-A197F70682C9}"/>
                  </a:ext>
                </a:extLst>
              </p14:cNvPr>
              <p14:cNvContentPartPr/>
              <p14:nvPr/>
            </p14:nvContentPartPr>
            <p14:xfrm>
              <a:off x="1325160" y="924048"/>
              <a:ext cx="3960" cy="1440"/>
            </p14:xfrm>
          </p:contentPart>
        </mc:Choice>
        <mc:Fallback xmlns="">
          <p:pic>
            <p:nvPicPr>
              <p:cNvPr id="255" name="Ink 254">
                <a:extLst>
                  <a:ext uri="{FF2B5EF4-FFF2-40B4-BE49-F238E27FC236}">
                    <a16:creationId xmlns:a16="http://schemas.microsoft.com/office/drawing/2014/main" id="{4CF672CD-CBB1-CBB9-570E-A197F70682C9}"/>
                  </a:ext>
                </a:extLst>
              </p:cNvPr>
              <p:cNvPicPr/>
              <p:nvPr/>
            </p:nvPicPr>
            <p:blipFill>
              <a:blip r:embed="rId20"/>
              <a:stretch>
                <a:fillRect/>
              </a:stretch>
            </p:blipFill>
            <p:spPr>
              <a:xfrm>
                <a:off x="1317600" y="916848"/>
                <a:ext cx="19080" cy="16560"/>
              </a:xfrm>
              <a:prstGeom prst="rect">
                <a:avLst/>
              </a:prstGeom>
            </p:spPr>
          </p:pic>
        </mc:Fallback>
      </mc:AlternateContent>
    </p:spTree>
    <p:extLst>
      <p:ext uri="{BB962C8B-B14F-4D97-AF65-F5344CB8AC3E}">
        <p14:creationId xmlns:p14="http://schemas.microsoft.com/office/powerpoint/2010/main" val="22866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dirty="0">
                <a:solidFill>
                  <a:srgbClr val="1E4E79"/>
                </a:solidFill>
              </a:rPr>
              <a:t>Question</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9" name="TextBox 8">
            <a:extLst>
              <a:ext uri="{FF2B5EF4-FFF2-40B4-BE49-F238E27FC236}">
                <a16:creationId xmlns:a16="http://schemas.microsoft.com/office/drawing/2014/main" id="{F06581A0-A5C2-C62A-F7EB-71A5E2F9379E}"/>
              </a:ext>
            </a:extLst>
          </p:cNvPr>
          <p:cNvSpPr txBox="1"/>
          <p:nvPr/>
        </p:nvSpPr>
        <p:spPr>
          <a:xfrm>
            <a:off x="1211856" y="1983036"/>
            <a:ext cx="9827046" cy="646331"/>
          </a:xfrm>
          <a:prstGeom prst="rect">
            <a:avLst/>
          </a:prstGeom>
          <a:noFill/>
        </p:spPr>
        <p:txBody>
          <a:bodyPr wrap="square" rtlCol="0">
            <a:spAutoFit/>
          </a:bodyPr>
          <a:lstStyle/>
          <a:p>
            <a:r>
              <a:rPr lang="en-US" sz="1800" dirty="0"/>
              <a:t>Assume the height of female at a specific location is normally distributed  with mean 162.2cm  and std 6.8 cm. What is the probability of a randomly selected female is taller than 170.5 cm?</a:t>
            </a:r>
          </a:p>
        </p:txBody>
      </p:sp>
      <p:pic>
        <p:nvPicPr>
          <p:cNvPr id="10" name="Picture 9">
            <a:extLst>
              <a:ext uri="{FF2B5EF4-FFF2-40B4-BE49-F238E27FC236}">
                <a16:creationId xmlns:a16="http://schemas.microsoft.com/office/drawing/2014/main" id="{B1092D5C-F5C1-38D3-E177-1DA1C2243FD3}"/>
              </a:ext>
            </a:extLst>
          </p:cNvPr>
          <p:cNvPicPr>
            <a:picLocks noChangeAspect="1"/>
          </p:cNvPicPr>
          <p:nvPr/>
        </p:nvPicPr>
        <p:blipFill>
          <a:blip r:embed="rId3"/>
          <a:stretch>
            <a:fillRect/>
          </a:stretch>
        </p:blipFill>
        <p:spPr>
          <a:xfrm>
            <a:off x="4531121" y="3143211"/>
            <a:ext cx="1986495" cy="1085423"/>
          </a:xfrm>
          <a:prstGeom prst="rect">
            <a:avLst/>
          </a:prstGeom>
        </p:spPr>
      </p:pic>
      <mc:AlternateContent xmlns:mc="http://schemas.openxmlformats.org/markup-compatibility/2006" xmlns:p14="http://schemas.microsoft.com/office/powerpoint/2010/main">
        <mc:Choice Requires="p14">
          <p:contentPart p14:bwMode="auto" r:id="rId4">
            <p14:nvContentPartPr>
              <p14:cNvPr id="170" name="Ink 169">
                <a:extLst>
                  <a:ext uri="{FF2B5EF4-FFF2-40B4-BE49-F238E27FC236}">
                    <a16:creationId xmlns:a16="http://schemas.microsoft.com/office/drawing/2014/main" id="{01CDFB93-A031-ECB2-00D6-DBAC37DC6BBA}"/>
                  </a:ext>
                </a:extLst>
              </p14:cNvPr>
              <p14:cNvContentPartPr/>
              <p14:nvPr/>
            </p14:nvContentPartPr>
            <p14:xfrm>
              <a:off x="4093358" y="3886850"/>
              <a:ext cx="360" cy="8640"/>
            </p14:xfrm>
          </p:contentPart>
        </mc:Choice>
        <mc:Fallback xmlns="">
          <p:pic>
            <p:nvPicPr>
              <p:cNvPr id="170" name="Ink 169">
                <a:extLst>
                  <a:ext uri="{FF2B5EF4-FFF2-40B4-BE49-F238E27FC236}">
                    <a16:creationId xmlns:a16="http://schemas.microsoft.com/office/drawing/2014/main" id="{01CDFB93-A031-ECB2-00D6-DBAC37DC6BBA}"/>
                  </a:ext>
                </a:extLst>
              </p:cNvPr>
              <p:cNvPicPr/>
              <p:nvPr/>
            </p:nvPicPr>
            <p:blipFill>
              <a:blip r:embed="rId5"/>
              <a:stretch>
                <a:fillRect/>
              </a:stretch>
            </p:blipFill>
            <p:spPr>
              <a:xfrm>
                <a:off x="4085798" y="3879290"/>
                <a:ext cx="15480" cy="23760"/>
              </a:xfrm>
              <a:prstGeom prst="rect">
                <a:avLst/>
              </a:prstGeom>
            </p:spPr>
          </p:pic>
        </mc:Fallback>
      </mc:AlternateContent>
      <p:grpSp>
        <p:nvGrpSpPr>
          <p:cNvPr id="189" name="Group 188">
            <a:extLst>
              <a:ext uri="{FF2B5EF4-FFF2-40B4-BE49-F238E27FC236}">
                <a16:creationId xmlns:a16="http://schemas.microsoft.com/office/drawing/2014/main" id="{17FBB84F-49F5-6732-5DBE-024D01FAD2E6}"/>
              </a:ext>
            </a:extLst>
          </p:cNvPr>
          <p:cNvGrpSpPr/>
          <p:nvPr/>
        </p:nvGrpSpPr>
        <p:grpSpPr>
          <a:xfrm>
            <a:off x="5720558" y="4220570"/>
            <a:ext cx="360" cy="360"/>
            <a:chOff x="5720558" y="4220570"/>
            <a:chExt cx="360" cy="360"/>
          </a:xfrm>
        </p:grpSpPr>
        <mc:AlternateContent xmlns:mc="http://schemas.openxmlformats.org/markup-compatibility/2006" xmlns:p14="http://schemas.microsoft.com/office/powerpoint/2010/main">
          <mc:Choice Requires="p14">
            <p:contentPart p14:bwMode="auto" r:id="rId6">
              <p14:nvContentPartPr>
                <p14:cNvPr id="176" name="Ink 175">
                  <a:extLst>
                    <a:ext uri="{FF2B5EF4-FFF2-40B4-BE49-F238E27FC236}">
                      <a16:creationId xmlns:a16="http://schemas.microsoft.com/office/drawing/2014/main" id="{65F5430E-BA8F-2F29-D305-C00F3111032C}"/>
                    </a:ext>
                  </a:extLst>
                </p14:cNvPr>
                <p14:cNvContentPartPr/>
                <p14:nvPr/>
              </p14:nvContentPartPr>
              <p14:xfrm>
                <a:off x="5720558" y="4220570"/>
                <a:ext cx="360" cy="360"/>
              </p14:xfrm>
            </p:contentPart>
          </mc:Choice>
          <mc:Fallback xmlns="">
            <p:pic>
              <p:nvPicPr>
                <p:cNvPr id="176" name="Ink 175">
                  <a:extLst>
                    <a:ext uri="{FF2B5EF4-FFF2-40B4-BE49-F238E27FC236}">
                      <a16:creationId xmlns:a16="http://schemas.microsoft.com/office/drawing/2014/main" id="{65F5430E-BA8F-2F29-D305-C00F3111032C}"/>
                    </a:ext>
                  </a:extLst>
                </p:cNvPr>
                <p:cNvPicPr/>
                <p:nvPr/>
              </p:nvPicPr>
              <p:blipFill>
                <a:blip r:embed="rId7"/>
                <a:stretch>
                  <a:fillRect/>
                </a:stretch>
              </p:blipFill>
              <p:spPr>
                <a:xfrm>
                  <a:off x="5712998" y="421337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7" name="Ink 176">
                  <a:extLst>
                    <a:ext uri="{FF2B5EF4-FFF2-40B4-BE49-F238E27FC236}">
                      <a16:creationId xmlns:a16="http://schemas.microsoft.com/office/drawing/2014/main" id="{681535D2-7B69-49B9-792B-B39D36C3DE0E}"/>
                    </a:ext>
                  </a:extLst>
                </p14:cNvPr>
                <p14:cNvContentPartPr/>
                <p14:nvPr/>
              </p14:nvContentPartPr>
              <p14:xfrm>
                <a:off x="5720558" y="4220570"/>
                <a:ext cx="360" cy="360"/>
              </p14:xfrm>
            </p:contentPart>
          </mc:Choice>
          <mc:Fallback xmlns="">
            <p:pic>
              <p:nvPicPr>
                <p:cNvPr id="177" name="Ink 176">
                  <a:extLst>
                    <a:ext uri="{FF2B5EF4-FFF2-40B4-BE49-F238E27FC236}">
                      <a16:creationId xmlns:a16="http://schemas.microsoft.com/office/drawing/2014/main" id="{681535D2-7B69-49B9-792B-B39D36C3DE0E}"/>
                    </a:ext>
                  </a:extLst>
                </p:cNvPr>
                <p:cNvPicPr/>
                <p:nvPr/>
              </p:nvPicPr>
              <p:blipFill>
                <a:blip r:embed="rId7"/>
                <a:stretch>
                  <a:fillRect/>
                </a:stretch>
              </p:blipFill>
              <p:spPr>
                <a:xfrm>
                  <a:off x="5712998" y="4213370"/>
                  <a:ext cx="15480" cy="1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E18364BE-23D4-4493-3A19-CC251DC2ECDF}"/>
                  </a:ext>
                </a:extLst>
              </p14:cNvPr>
              <p14:cNvContentPartPr/>
              <p14:nvPr/>
            </p14:nvContentPartPr>
            <p14:xfrm>
              <a:off x="10898078" y="5232890"/>
              <a:ext cx="7560" cy="10800"/>
            </p14:xfrm>
          </p:contentPart>
        </mc:Choice>
        <mc:Fallback xmlns="">
          <p:pic>
            <p:nvPicPr>
              <p:cNvPr id="40" name="Ink 39">
                <a:extLst>
                  <a:ext uri="{FF2B5EF4-FFF2-40B4-BE49-F238E27FC236}">
                    <a16:creationId xmlns:a16="http://schemas.microsoft.com/office/drawing/2014/main" id="{E18364BE-23D4-4493-3A19-CC251DC2ECDF}"/>
                  </a:ext>
                </a:extLst>
              </p:cNvPr>
              <p:cNvPicPr/>
              <p:nvPr/>
            </p:nvPicPr>
            <p:blipFill>
              <a:blip r:embed="rId10"/>
              <a:stretch>
                <a:fillRect/>
              </a:stretch>
            </p:blipFill>
            <p:spPr>
              <a:xfrm>
                <a:off x="10890518" y="5225330"/>
                <a:ext cx="22680" cy="25920"/>
              </a:xfrm>
              <a:prstGeom prst="rect">
                <a:avLst/>
              </a:prstGeom>
            </p:spPr>
          </p:pic>
        </mc:Fallback>
      </mc:AlternateContent>
    </p:spTree>
    <p:extLst>
      <p:ext uri="{BB962C8B-B14F-4D97-AF65-F5344CB8AC3E}">
        <p14:creationId xmlns:p14="http://schemas.microsoft.com/office/powerpoint/2010/main" val="170323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dirty="0">
                <a:solidFill>
                  <a:srgbClr val="1E4E79"/>
                </a:solidFill>
              </a:rPr>
              <a:t>Answer</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9" name="TextBox 8">
            <a:extLst>
              <a:ext uri="{FF2B5EF4-FFF2-40B4-BE49-F238E27FC236}">
                <a16:creationId xmlns:a16="http://schemas.microsoft.com/office/drawing/2014/main" id="{F06581A0-A5C2-C62A-F7EB-71A5E2F9379E}"/>
              </a:ext>
            </a:extLst>
          </p:cNvPr>
          <p:cNvSpPr txBox="1"/>
          <p:nvPr/>
        </p:nvSpPr>
        <p:spPr>
          <a:xfrm>
            <a:off x="559932" y="1501842"/>
            <a:ext cx="11128964" cy="646331"/>
          </a:xfrm>
          <a:prstGeom prst="rect">
            <a:avLst/>
          </a:prstGeom>
          <a:noFill/>
        </p:spPr>
        <p:txBody>
          <a:bodyPr wrap="square" rtlCol="0">
            <a:spAutoFit/>
          </a:bodyPr>
          <a:lstStyle/>
          <a:p>
            <a:r>
              <a:rPr lang="en-US" sz="1800" dirty="0">
                <a:solidFill>
                  <a:srgbClr val="FF0000"/>
                </a:solidFill>
              </a:rPr>
              <a:t>Q: Assume the height of female at a specific location is normally distributed  with mean 162.2cm  and std 6.8 cm. What is the probability of a randomly selected female is taller than 170.5 cm?</a:t>
            </a:r>
          </a:p>
        </p:txBody>
      </p:sp>
      <p:sp>
        <p:nvSpPr>
          <p:cNvPr id="2" name="TextBox 1">
            <a:extLst>
              <a:ext uri="{FF2B5EF4-FFF2-40B4-BE49-F238E27FC236}">
                <a16:creationId xmlns:a16="http://schemas.microsoft.com/office/drawing/2014/main" id="{4326F5DC-4CBC-D8C7-8D34-27DD19E8D03E}"/>
              </a:ext>
            </a:extLst>
          </p:cNvPr>
          <p:cNvSpPr txBox="1"/>
          <p:nvPr/>
        </p:nvSpPr>
        <p:spPr>
          <a:xfrm>
            <a:off x="903383" y="2677099"/>
            <a:ext cx="3095719" cy="307777"/>
          </a:xfrm>
          <a:prstGeom prst="rect">
            <a:avLst/>
          </a:prstGeom>
          <a:noFill/>
        </p:spPr>
        <p:txBody>
          <a:bodyPr wrap="none" rtlCol="0">
            <a:spAutoFit/>
          </a:bodyPr>
          <a:lstStyle/>
          <a:p>
            <a:r>
              <a:rPr lang="en-US" dirty="0"/>
              <a:t>So, I would like to find P(x&gt;170.5cm)</a:t>
            </a:r>
          </a:p>
        </p:txBody>
      </p:sp>
      <p:sp>
        <p:nvSpPr>
          <p:cNvPr id="3" name="TextBox 2">
            <a:extLst>
              <a:ext uri="{FF2B5EF4-FFF2-40B4-BE49-F238E27FC236}">
                <a16:creationId xmlns:a16="http://schemas.microsoft.com/office/drawing/2014/main" id="{0D582EB8-B0F5-25EF-C567-5D405C3CD044}"/>
              </a:ext>
            </a:extLst>
          </p:cNvPr>
          <p:cNvSpPr txBox="1"/>
          <p:nvPr/>
        </p:nvSpPr>
        <p:spPr>
          <a:xfrm>
            <a:off x="1123720" y="3238959"/>
            <a:ext cx="1867819" cy="523220"/>
          </a:xfrm>
          <a:prstGeom prst="rect">
            <a:avLst/>
          </a:prstGeom>
          <a:noFill/>
        </p:spPr>
        <p:txBody>
          <a:bodyPr wrap="none" rtlCol="0">
            <a:spAutoFit/>
          </a:bodyPr>
          <a:lstStyle/>
          <a:p>
            <a:r>
              <a:rPr lang="en-US" dirty="0"/>
              <a:t>Z = (170.5-162.2)/6.8</a:t>
            </a:r>
          </a:p>
          <a:p>
            <a:r>
              <a:rPr lang="en-US" dirty="0"/>
              <a:t>   =1.22</a:t>
            </a:r>
          </a:p>
        </p:txBody>
      </p:sp>
      <p:pic>
        <p:nvPicPr>
          <p:cNvPr id="5" name="Picture 4">
            <a:extLst>
              <a:ext uri="{FF2B5EF4-FFF2-40B4-BE49-F238E27FC236}">
                <a16:creationId xmlns:a16="http://schemas.microsoft.com/office/drawing/2014/main" id="{DB010C99-7450-7B05-03AE-CC37D429CE78}"/>
              </a:ext>
            </a:extLst>
          </p:cNvPr>
          <p:cNvPicPr>
            <a:picLocks noChangeAspect="1"/>
          </p:cNvPicPr>
          <p:nvPr/>
        </p:nvPicPr>
        <p:blipFill>
          <a:blip r:embed="rId3"/>
          <a:stretch>
            <a:fillRect/>
          </a:stretch>
        </p:blipFill>
        <p:spPr>
          <a:xfrm>
            <a:off x="8189443" y="2148173"/>
            <a:ext cx="3712641" cy="3235689"/>
          </a:xfrm>
          <a:prstGeom prst="rect">
            <a:avLst/>
          </a:prstGeom>
        </p:spPr>
      </p:pic>
      <p:sp>
        <p:nvSpPr>
          <p:cNvPr id="6" name="TextBox 5">
            <a:extLst>
              <a:ext uri="{FF2B5EF4-FFF2-40B4-BE49-F238E27FC236}">
                <a16:creationId xmlns:a16="http://schemas.microsoft.com/office/drawing/2014/main" id="{7B450880-7CC3-3562-BE44-4F06674EE5CD}"/>
              </a:ext>
            </a:extLst>
          </p:cNvPr>
          <p:cNvSpPr txBox="1"/>
          <p:nvPr/>
        </p:nvSpPr>
        <p:spPr>
          <a:xfrm>
            <a:off x="1234440" y="3954780"/>
            <a:ext cx="6005170" cy="738664"/>
          </a:xfrm>
          <a:prstGeom prst="rect">
            <a:avLst/>
          </a:prstGeom>
          <a:noFill/>
        </p:spPr>
        <p:txBody>
          <a:bodyPr wrap="none" rtlCol="0">
            <a:spAutoFit/>
          </a:bodyPr>
          <a:lstStyle/>
          <a:p>
            <a:r>
              <a:rPr lang="en-US" dirty="0"/>
              <a:t>Let’s first find out the female shorter than 170.5 cm </a:t>
            </a:r>
            <a:r>
              <a:rPr lang="en-US" dirty="0" err="1"/>
              <a:t>i.e</a:t>
            </a:r>
            <a:r>
              <a:rPr lang="en-US" dirty="0"/>
              <a:t>; P(Z&lt;=1.22)=0.888</a:t>
            </a:r>
          </a:p>
          <a:p>
            <a:r>
              <a:rPr lang="en-US" dirty="0"/>
              <a:t>So, P(Z&gt;1.22)=1-0.88=0.12</a:t>
            </a:r>
          </a:p>
          <a:p>
            <a:endParaRPr lang="en-US" dirty="0"/>
          </a:p>
        </p:txBody>
      </p:sp>
      <p:sp>
        <p:nvSpPr>
          <p:cNvPr id="7" name="TextBox 6">
            <a:extLst>
              <a:ext uri="{FF2B5EF4-FFF2-40B4-BE49-F238E27FC236}">
                <a16:creationId xmlns:a16="http://schemas.microsoft.com/office/drawing/2014/main" id="{83A1A4FB-6D26-E4E6-8119-1BC317CAB864}"/>
              </a:ext>
            </a:extLst>
          </p:cNvPr>
          <p:cNvSpPr txBox="1"/>
          <p:nvPr/>
        </p:nvSpPr>
        <p:spPr>
          <a:xfrm>
            <a:off x="743280" y="5076085"/>
            <a:ext cx="5715026" cy="307777"/>
          </a:xfrm>
          <a:prstGeom prst="rect">
            <a:avLst/>
          </a:prstGeom>
          <a:noFill/>
        </p:spPr>
        <p:txBody>
          <a:bodyPr wrap="none" rtlCol="0">
            <a:spAutoFit/>
          </a:bodyPr>
          <a:lstStyle/>
          <a:p>
            <a:r>
              <a:rPr lang="en-US" dirty="0"/>
              <a:t>So, the prob of selecting a random female taller than 170.5 cm is 12%</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85A0E69-70A0-4D7A-175C-0D4AFEE8725C}"/>
                  </a:ext>
                </a:extLst>
              </p14:cNvPr>
              <p14:cNvContentPartPr/>
              <p14:nvPr/>
            </p14:nvContentPartPr>
            <p14:xfrm>
              <a:off x="8832360" y="2606760"/>
              <a:ext cx="360" cy="360"/>
            </p14:xfrm>
          </p:contentPart>
        </mc:Choice>
        <mc:Fallback xmlns="">
          <p:pic>
            <p:nvPicPr>
              <p:cNvPr id="4" name="Ink 3">
                <a:extLst>
                  <a:ext uri="{FF2B5EF4-FFF2-40B4-BE49-F238E27FC236}">
                    <a16:creationId xmlns:a16="http://schemas.microsoft.com/office/drawing/2014/main" id="{785A0E69-70A0-4D7A-175C-0D4AFEE8725C}"/>
                  </a:ext>
                </a:extLst>
              </p:cNvPr>
              <p:cNvPicPr/>
              <p:nvPr/>
            </p:nvPicPr>
            <p:blipFill>
              <a:blip r:embed="rId5"/>
              <a:stretch>
                <a:fillRect/>
              </a:stretch>
            </p:blipFill>
            <p:spPr>
              <a:xfrm>
                <a:off x="8828040" y="2602440"/>
                <a:ext cx="9000" cy="9000"/>
              </a:xfrm>
              <a:prstGeom prst="rect">
                <a:avLst/>
              </a:prstGeom>
            </p:spPr>
          </p:pic>
        </mc:Fallback>
      </mc:AlternateContent>
      <p:grpSp>
        <p:nvGrpSpPr>
          <p:cNvPr id="161" name="Group 160">
            <a:extLst>
              <a:ext uri="{FF2B5EF4-FFF2-40B4-BE49-F238E27FC236}">
                <a16:creationId xmlns:a16="http://schemas.microsoft.com/office/drawing/2014/main" id="{C273D97A-5B7F-108F-5C37-0516292F136F}"/>
              </a:ext>
            </a:extLst>
          </p:cNvPr>
          <p:cNvGrpSpPr/>
          <p:nvPr/>
        </p:nvGrpSpPr>
        <p:grpSpPr>
          <a:xfrm>
            <a:off x="8892720" y="402676"/>
            <a:ext cx="184680" cy="158040"/>
            <a:chOff x="8892720" y="402676"/>
            <a:chExt cx="184680" cy="15804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6FFD6D3F-9653-2B2B-FC73-39CDC49408EF}"/>
                    </a:ext>
                  </a:extLst>
                </p14:cNvPr>
                <p14:cNvContentPartPr/>
                <p14:nvPr/>
              </p14:nvContentPartPr>
              <p14:xfrm>
                <a:off x="8892720" y="402676"/>
                <a:ext cx="6840" cy="360"/>
              </p14:xfrm>
            </p:contentPart>
          </mc:Choice>
          <mc:Fallback xmlns="">
            <p:pic>
              <p:nvPicPr>
                <p:cNvPr id="54" name="Ink 53">
                  <a:extLst>
                    <a:ext uri="{FF2B5EF4-FFF2-40B4-BE49-F238E27FC236}">
                      <a16:creationId xmlns:a16="http://schemas.microsoft.com/office/drawing/2014/main" id="{6FFD6D3F-9653-2B2B-FC73-39CDC49408EF}"/>
                    </a:ext>
                  </a:extLst>
                </p:cNvPr>
                <p:cNvPicPr/>
                <p:nvPr/>
              </p:nvPicPr>
              <p:blipFill>
                <a:blip r:embed="rId7"/>
                <a:stretch>
                  <a:fillRect/>
                </a:stretch>
              </p:blipFill>
              <p:spPr>
                <a:xfrm>
                  <a:off x="8877600" y="387196"/>
                  <a:ext cx="37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1" name="Ink 150">
                  <a:extLst>
                    <a:ext uri="{FF2B5EF4-FFF2-40B4-BE49-F238E27FC236}">
                      <a16:creationId xmlns:a16="http://schemas.microsoft.com/office/drawing/2014/main" id="{110F9D91-9A73-04E9-2B7E-0AB38FA68846}"/>
                    </a:ext>
                  </a:extLst>
                </p14:cNvPr>
                <p14:cNvContentPartPr/>
                <p14:nvPr/>
              </p14:nvContentPartPr>
              <p14:xfrm>
                <a:off x="9077040" y="560356"/>
                <a:ext cx="360" cy="360"/>
              </p14:xfrm>
            </p:contentPart>
          </mc:Choice>
          <mc:Fallback xmlns="">
            <p:pic>
              <p:nvPicPr>
                <p:cNvPr id="151" name="Ink 150">
                  <a:extLst>
                    <a:ext uri="{FF2B5EF4-FFF2-40B4-BE49-F238E27FC236}">
                      <a16:creationId xmlns:a16="http://schemas.microsoft.com/office/drawing/2014/main" id="{110F9D91-9A73-04E9-2B7E-0AB38FA68846}"/>
                    </a:ext>
                  </a:extLst>
                </p:cNvPr>
                <p:cNvPicPr/>
                <p:nvPr/>
              </p:nvPicPr>
              <p:blipFill>
                <a:blip r:embed="rId9"/>
                <a:stretch>
                  <a:fillRect/>
                </a:stretch>
              </p:blipFill>
              <p:spPr>
                <a:xfrm>
                  <a:off x="9061560" y="545236"/>
                  <a:ext cx="30960" cy="30960"/>
                </a:xfrm>
                <a:prstGeom prst="rect">
                  <a:avLst/>
                </a:prstGeom>
              </p:spPr>
            </p:pic>
          </mc:Fallback>
        </mc:AlternateContent>
      </p:grpSp>
    </p:spTree>
    <p:extLst>
      <p:ext uri="{BB962C8B-B14F-4D97-AF65-F5344CB8AC3E}">
        <p14:creationId xmlns:p14="http://schemas.microsoft.com/office/powerpoint/2010/main" val="103454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13"/>
          <p:cNvGrpSpPr/>
          <p:nvPr/>
        </p:nvGrpSpPr>
        <p:grpSpPr>
          <a:xfrm>
            <a:off x="1178561" y="850014"/>
            <a:ext cx="9419272" cy="5591426"/>
            <a:chOff x="3114675" y="1771650"/>
            <a:chExt cx="5938837" cy="3525386"/>
          </a:xfrm>
        </p:grpSpPr>
        <p:pic>
          <p:nvPicPr>
            <p:cNvPr id="219" name="Google Shape;219;p13"/>
            <p:cNvPicPr preferRelativeResize="0"/>
            <p:nvPr/>
          </p:nvPicPr>
          <p:blipFill rotWithShape="1">
            <a:blip r:embed="rId3">
              <a:alphaModFix/>
            </a:blip>
            <a:srcRect/>
            <a:stretch/>
          </p:blipFill>
          <p:spPr>
            <a:xfrm>
              <a:off x="3230245" y="1817052"/>
              <a:ext cx="5731510" cy="3223895"/>
            </a:xfrm>
            <a:prstGeom prst="rect">
              <a:avLst/>
            </a:prstGeom>
            <a:noFill/>
            <a:ln w="9525" cap="flat" cmpd="sng">
              <a:solidFill>
                <a:schemeClr val="lt1"/>
              </a:solidFill>
              <a:prstDash val="solid"/>
              <a:round/>
              <a:headEnd type="none" w="sm" len="sm"/>
              <a:tailEnd type="none" w="sm" len="sm"/>
            </a:ln>
          </p:spPr>
        </p:pic>
        <p:grpSp>
          <p:nvGrpSpPr>
            <p:cNvPr id="220" name="Google Shape;220;p13"/>
            <p:cNvGrpSpPr/>
            <p:nvPr/>
          </p:nvGrpSpPr>
          <p:grpSpPr>
            <a:xfrm>
              <a:off x="3114675" y="1771650"/>
              <a:ext cx="5938837" cy="3525386"/>
              <a:chOff x="3114675" y="1771650"/>
              <a:chExt cx="5938837" cy="3525386"/>
            </a:xfrm>
          </p:grpSpPr>
          <p:sp>
            <p:nvSpPr>
              <p:cNvPr id="221" name="Google Shape;221;p13"/>
              <p:cNvSpPr/>
              <p:nvPr/>
            </p:nvSpPr>
            <p:spPr>
              <a:xfrm>
                <a:off x="3114675" y="1771650"/>
                <a:ext cx="5915025" cy="78105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13"/>
              <p:cNvSpPr/>
              <p:nvPr/>
            </p:nvSpPr>
            <p:spPr>
              <a:xfrm>
                <a:off x="3114675" y="2400300"/>
                <a:ext cx="323850" cy="27717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Google Shape;223;p13"/>
              <p:cNvSpPr/>
              <p:nvPr/>
            </p:nvSpPr>
            <p:spPr>
              <a:xfrm>
                <a:off x="8791575" y="2409825"/>
                <a:ext cx="171450" cy="28098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Google Shape;224;p13"/>
              <p:cNvSpPr/>
              <p:nvPr/>
            </p:nvSpPr>
            <p:spPr>
              <a:xfrm>
                <a:off x="3138487" y="4886325"/>
                <a:ext cx="5915025" cy="41071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225" name="Google Shape;225;p13"/>
          <p:cNvSpPr/>
          <p:nvPr/>
        </p:nvSpPr>
        <p:spPr>
          <a:xfrm>
            <a:off x="91440" y="733585"/>
            <a:ext cx="10090949"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Standardizing a Normal Distribution Data Values</a:t>
            </a:r>
            <a:endParaRPr dirty="0"/>
          </a:p>
        </p:txBody>
      </p:sp>
      <p:sp>
        <p:nvSpPr>
          <p:cNvPr id="226" name="Google Shape;226;p13"/>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p:nvPr/>
        </p:nvSpPr>
        <p:spPr>
          <a:xfrm>
            <a:off x="476152" y="733585"/>
            <a:ext cx="5499771"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Population &amp; Sample</a:t>
            </a:r>
            <a:endParaRPr dirty="0"/>
          </a:p>
        </p:txBody>
      </p:sp>
      <p:sp>
        <p:nvSpPr>
          <p:cNvPr id="232" name="Google Shape;232;p14"/>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233" name="Google Shape;233;p14" descr="Statistics Simplified - Discover 6 Sigma - Online Six Sigma Resources"/>
          <p:cNvPicPr preferRelativeResize="0"/>
          <p:nvPr/>
        </p:nvPicPr>
        <p:blipFill rotWithShape="1">
          <a:blip r:embed="rId3">
            <a:alphaModFix/>
          </a:blip>
          <a:srcRect/>
          <a:stretch/>
        </p:blipFill>
        <p:spPr>
          <a:xfrm>
            <a:off x="6096000" y="2192820"/>
            <a:ext cx="4715422" cy="3395104"/>
          </a:xfrm>
          <a:prstGeom prst="rect">
            <a:avLst/>
          </a:prstGeom>
          <a:noFill/>
          <a:ln>
            <a:noFill/>
          </a:ln>
        </p:spPr>
      </p:pic>
      <p:grpSp>
        <p:nvGrpSpPr>
          <p:cNvPr id="234" name="Google Shape;234;p14"/>
          <p:cNvGrpSpPr/>
          <p:nvPr/>
        </p:nvGrpSpPr>
        <p:grpSpPr>
          <a:xfrm>
            <a:off x="0" y="1618179"/>
            <a:ext cx="5521911" cy="4224754"/>
            <a:chOff x="3114675" y="1771650"/>
            <a:chExt cx="5938837" cy="3387041"/>
          </a:xfrm>
        </p:grpSpPr>
        <p:pic>
          <p:nvPicPr>
            <p:cNvPr id="235" name="Google Shape;235;p14"/>
            <p:cNvPicPr preferRelativeResize="0"/>
            <p:nvPr/>
          </p:nvPicPr>
          <p:blipFill rotWithShape="1">
            <a:blip r:embed="rId4">
              <a:alphaModFix/>
            </a:blip>
            <a:srcRect/>
            <a:stretch/>
          </p:blipFill>
          <p:spPr>
            <a:xfrm>
              <a:off x="3230245" y="1817052"/>
              <a:ext cx="5731510" cy="3223895"/>
            </a:xfrm>
            <a:prstGeom prst="rect">
              <a:avLst/>
            </a:prstGeom>
            <a:noFill/>
            <a:ln>
              <a:noFill/>
            </a:ln>
          </p:spPr>
        </p:pic>
        <p:grpSp>
          <p:nvGrpSpPr>
            <p:cNvPr id="236" name="Google Shape;236;p14"/>
            <p:cNvGrpSpPr/>
            <p:nvPr/>
          </p:nvGrpSpPr>
          <p:grpSpPr>
            <a:xfrm>
              <a:off x="3114675" y="1771650"/>
              <a:ext cx="5938837" cy="3387041"/>
              <a:chOff x="3114675" y="1771650"/>
              <a:chExt cx="5938837" cy="3387041"/>
            </a:xfrm>
          </p:grpSpPr>
          <p:sp>
            <p:nvSpPr>
              <p:cNvPr id="237" name="Google Shape;237;p14"/>
              <p:cNvSpPr/>
              <p:nvPr/>
            </p:nvSpPr>
            <p:spPr>
              <a:xfrm>
                <a:off x="3114675" y="1771650"/>
                <a:ext cx="5915025" cy="7715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8" name="Google Shape;238;p14"/>
              <p:cNvSpPr/>
              <p:nvPr/>
            </p:nvSpPr>
            <p:spPr>
              <a:xfrm>
                <a:off x="3114675" y="2400300"/>
                <a:ext cx="323850" cy="266773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14"/>
              <p:cNvSpPr/>
              <p:nvPr/>
            </p:nvSpPr>
            <p:spPr>
              <a:xfrm>
                <a:off x="8791575" y="2409825"/>
                <a:ext cx="171450" cy="274886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14"/>
              <p:cNvSpPr/>
              <p:nvPr/>
            </p:nvSpPr>
            <p:spPr>
              <a:xfrm>
                <a:off x="3138487" y="4933949"/>
                <a:ext cx="5915025" cy="20963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BDCE459F-C871-2482-A260-7FEBA62064C4}"/>
              </a:ext>
            </a:extLst>
          </p:cNvPr>
          <p:cNvSpPr txBox="1"/>
          <p:nvPr/>
        </p:nvSpPr>
        <p:spPr>
          <a:xfrm>
            <a:off x="1430744" y="1526639"/>
            <a:ext cx="8449235" cy="830997"/>
          </a:xfrm>
          <a:prstGeom prst="rect">
            <a:avLst/>
          </a:prstGeom>
          <a:noFill/>
        </p:spPr>
        <p:txBody>
          <a:bodyPr wrap="square" rtlCol="0">
            <a:spAutoFit/>
          </a:bodyPr>
          <a:lstStyle/>
          <a:p>
            <a:r>
              <a:rPr lang="en-US" sz="1600" dirty="0"/>
              <a:t>We try to estimate or infer the parameter value of the population through samples.</a:t>
            </a:r>
          </a:p>
          <a:p>
            <a:r>
              <a:rPr lang="en-US" sz="1600" dirty="0"/>
              <a:t>This inference can be given with exact value or with some range.</a:t>
            </a:r>
          </a:p>
          <a:p>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53" name="Google Shape;153;p4"/>
          <p:cNvSpPr/>
          <p:nvPr/>
        </p:nvSpPr>
        <p:spPr>
          <a:xfrm>
            <a:off x="436873" y="733575"/>
            <a:ext cx="7913100" cy="615600"/>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Introduction to Normal Distribution</a:t>
            </a:r>
            <a:endParaRPr dirty="0"/>
          </a:p>
        </p:txBody>
      </p:sp>
      <p:sp>
        <p:nvSpPr>
          <p:cNvPr id="154" name="Google Shape;154;p4"/>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2" name="Picture 1">
            <a:extLst>
              <a:ext uri="{FF2B5EF4-FFF2-40B4-BE49-F238E27FC236}">
                <a16:creationId xmlns:a16="http://schemas.microsoft.com/office/drawing/2014/main" id="{DC1A702F-BC67-65ED-922F-54386D47C083}"/>
              </a:ext>
            </a:extLst>
          </p:cNvPr>
          <p:cNvPicPr>
            <a:picLocks noChangeAspect="1"/>
          </p:cNvPicPr>
          <p:nvPr/>
        </p:nvPicPr>
        <p:blipFill>
          <a:blip r:embed="rId3"/>
          <a:stretch>
            <a:fillRect/>
          </a:stretch>
        </p:blipFill>
        <p:spPr>
          <a:xfrm>
            <a:off x="1765866" y="1944362"/>
            <a:ext cx="8842406" cy="36706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CC498A43-4E7E-813C-292A-2CEBC804B7E3}"/>
              </a:ext>
            </a:extLst>
          </p:cNvPr>
          <p:cNvSpPr>
            <a:spLocks noChangeArrowheads="1"/>
          </p:cNvSpPr>
          <p:nvPr/>
        </p:nvSpPr>
        <p:spPr bwMode="auto">
          <a:xfrm>
            <a:off x="2476500" y="1123950"/>
            <a:ext cx="7505700" cy="990600"/>
          </a:xfrm>
          <a:prstGeom prst="rect">
            <a:avLst/>
          </a:prstGeom>
          <a:gradFill rotWithShape="0">
            <a:gsLst>
              <a:gs pos="0">
                <a:srgbClr val="609B1F"/>
              </a:gs>
              <a:gs pos="100000">
                <a:srgbClr val="436D15"/>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eaLnBrk="1">
              <a:buClrTx/>
              <a:buFontTx/>
              <a:buNone/>
            </a:pPr>
            <a:r>
              <a:rPr lang="en-US" altLang="en-US" sz="2400">
                <a:latin typeface="Book Antiqua" panose="02040602050305030304" pitchFamily="18" charset="0"/>
              </a:rPr>
              <a:t> A point estimator cannot be expected to provide the</a:t>
            </a:r>
          </a:p>
          <a:p>
            <a:pPr eaLnBrk="1">
              <a:buClrTx/>
              <a:buFontTx/>
              <a:buNone/>
            </a:pPr>
            <a:r>
              <a:rPr lang="en-US" altLang="en-US" sz="2400">
                <a:latin typeface="Book Antiqua" panose="02040602050305030304" pitchFamily="18" charset="0"/>
              </a:rPr>
              <a:t> exact value of the population parameter.</a:t>
            </a:r>
          </a:p>
        </p:txBody>
      </p:sp>
      <p:sp>
        <p:nvSpPr>
          <p:cNvPr id="35842" name="Freeform 2">
            <a:extLst>
              <a:ext uri="{FF2B5EF4-FFF2-40B4-BE49-F238E27FC236}">
                <a16:creationId xmlns:a16="http://schemas.microsoft.com/office/drawing/2014/main" id="{7CB6BE57-373F-4FA9-2D52-3BA6414E0C5F}"/>
              </a:ext>
            </a:extLst>
          </p:cNvPr>
          <p:cNvSpPr>
            <a:spLocks noChangeArrowheads="1"/>
          </p:cNvSpPr>
          <p:nvPr/>
        </p:nvSpPr>
        <p:spPr bwMode="auto">
          <a:xfrm rot="5400000">
            <a:off x="2197101" y="152082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5843" name="Rectangle 3">
            <a:extLst>
              <a:ext uri="{FF2B5EF4-FFF2-40B4-BE49-F238E27FC236}">
                <a16:creationId xmlns:a16="http://schemas.microsoft.com/office/drawing/2014/main" id="{76936AFD-4D8B-F31C-9E23-4844F8578BB1}"/>
              </a:ext>
            </a:extLst>
          </p:cNvPr>
          <p:cNvSpPr>
            <a:spLocks noChangeArrowheads="1"/>
          </p:cNvSpPr>
          <p:nvPr/>
        </p:nvSpPr>
        <p:spPr bwMode="auto">
          <a:xfrm>
            <a:off x="2476500" y="2228850"/>
            <a:ext cx="7505700" cy="1847850"/>
          </a:xfrm>
          <a:prstGeom prst="rect">
            <a:avLst/>
          </a:prstGeom>
          <a:gradFill rotWithShape="0">
            <a:gsLst>
              <a:gs pos="0">
                <a:srgbClr val="609B1F"/>
              </a:gs>
              <a:gs pos="100000">
                <a:srgbClr val="436D15"/>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eaLnBrk="1">
              <a:buClrTx/>
              <a:buFontTx/>
              <a:buNone/>
            </a:pPr>
            <a:r>
              <a:rPr lang="en-US" altLang="en-US" sz="2400" dirty="0">
                <a:latin typeface="Book Antiqua" panose="02040602050305030304" pitchFamily="18" charset="0"/>
              </a:rPr>
              <a:t> An </a:t>
            </a:r>
            <a:r>
              <a:rPr lang="en-US" altLang="en-US" sz="2400" u="sng" dirty="0">
                <a:latin typeface="Book Antiqua" panose="02040602050305030304" pitchFamily="18" charset="0"/>
              </a:rPr>
              <a:t>interval estimate</a:t>
            </a:r>
            <a:r>
              <a:rPr lang="en-US" altLang="en-US" sz="2400" dirty="0">
                <a:latin typeface="Book Antiqua" panose="02040602050305030304" pitchFamily="18" charset="0"/>
              </a:rPr>
              <a:t> can be computed by adding and</a:t>
            </a:r>
          </a:p>
          <a:p>
            <a:pPr eaLnBrk="1">
              <a:buClrTx/>
              <a:buFontTx/>
              <a:buNone/>
            </a:pPr>
            <a:r>
              <a:rPr lang="en-US" altLang="en-US" sz="2400" dirty="0">
                <a:latin typeface="Book Antiqua" panose="02040602050305030304" pitchFamily="18" charset="0"/>
              </a:rPr>
              <a:t> subtracting a </a:t>
            </a:r>
            <a:r>
              <a:rPr lang="en-US" altLang="en-US" sz="2400" u="sng" dirty="0">
                <a:latin typeface="Book Antiqua" panose="02040602050305030304" pitchFamily="18" charset="0"/>
              </a:rPr>
              <a:t>margin of error</a:t>
            </a:r>
            <a:r>
              <a:rPr lang="en-US" altLang="en-US" sz="2400" dirty="0">
                <a:latin typeface="Book Antiqua" panose="02040602050305030304" pitchFamily="18" charset="0"/>
              </a:rPr>
              <a:t> to the point estimate.</a:t>
            </a:r>
          </a:p>
          <a:p>
            <a:pPr eaLnBrk="1">
              <a:buClrTx/>
              <a:buFontTx/>
              <a:buNone/>
            </a:pPr>
            <a:endParaRPr lang="en-US" altLang="en-US" sz="1600" dirty="0">
              <a:latin typeface="Book Antiqua" panose="02040602050305030304" pitchFamily="18" charset="0"/>
            </a:endParaRPr>
          </a:p>
          <a:p>
            <a:pPr eaLnBrk="1">
              <a:buClrTx/>
              <a:buFontTx/>
              <a:buNone/>
            </a:pPr>
            <a:r>
              <a:rPr lang="en-US" altLang="en-US" sz="2400" dirty="0">
                <a:latin typeface="Book Antiqua" panose="02040602050305030304" pitchFamily="18" charset="0"/>
              </a:rPr>
              <a:t>              </a:t>
            </a:r>
          </a:p>
          <a:p>
            <a:pPr eaLnBrk="1">
              <a:buClrTx/>
              <a:buFontTx/>
              <a:buNone/>
            </a:pPr>
            <a:endParaRPr lang="en-US" altLang="en-US" sz="2400" dirty="0">
              <a:latin typeface="Book Antiqua" panose="02040602050305030304" pitchFamily="18" charset="0"/>
            </a:endParaRPr>
          </a:p>
        </p:txBody>
      </p:sp>
      <p:sp>
        <p:nvSpPr>
          <p:cNvPr id="35844" name="Freeform 4">
            <a:extLst>
              <a:ext uri="{FF2B5EF4-FFF2-40B4-BE49-F238E27FC236}">
                <a16:creationId xmlns:a16="http://schemas.microsoft.com/office/drawing/2014/main" id="{0CFBA1AF-5F7F-C2CF-D16E-23A8D157FD6C}"/>
              </a:ext>
            </a:extLst>
          </p:cNvPr>
          <p:cNvSpPr>
            <a:spLocks noChangeArrowheads="1"/>
          </p:cNvSpPr>
          <p:nvPr/>
        </p:nvSpPr>
        <p:spPr bwMode="auto">
          <a:xfrm rot="5400000">
            <a:off x="2197101" y="268287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5845" name="Rectangle 5">
            <a:extLst>
              <a:ext uri="{FF2B5EF4-FFF2-40B4-BE49-F238E27FC236}">
                <a16:creationId xmlns:a16="http://schemas.microsoft.com/office/drawing/2014/main" id="{3D3B724B-7F3F-518E-0630-64061AB978B6}"/>
              </a:ext>
            </a:extLst>
          </p:cNvPr>
          <p:cNvSpPr>
            <a:spLocks noChangeArrowheads="1"/>
          </p:cNvSpPr>
          <p:nvPr/>
        </p:nvSpPr>
        <p:spPr bwMode="auto">
          <a:xfrm>
            <a:off x="3467100" y="3200400"/>
            <a:ext cx="5410200" cy="666750"/>
          </a:xfrm>
          <a:prstGeom prst="rect">
            <a:avLst/>
          </a:prstGeom>
          <a:gradFill rotWithShape="0">
            <a:gsLst>
              <a:gs pos="0">
                <a:srgbClr val="002F46"/>
              </a:gs>
              <a:gs pos="50000">
                <a:srgbClr val="006699"/>
              </a:gs>
              <a:gs pos="100000">
                <a:srgbClr val="002F46"/>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35846" name="Rectangle 6">
            <a:extLst>
              <a:ext uri="{FF2B5EF4-FFF2-40B4-BE49-F238E27FC236}">
                <a16:creationId xmlns:a16="http://schemas.microsoft.com/office/drawing/2014/main" id="{899E075A-7BFB-416E-05C2-F4F8B4EAB0F3}"/>
              </a:ext>
            </a:extLst>
          </p:cNvPr>
          <p:cNvSpPr>
            <a:spLocks noChangeArrowheads="1"/>
          </p:cNvSpPr>
          <p:nvPr/>
        </p:nvSpPr>
        <p:spPr bwMode="auto">
          <a:xfrm>
            <a:off x="3588644" y="3325814"/>
            <a:ext cx="5168700" cy="460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algn="ctr" eaLnBrk="1">
              <a:buClrTx/>
              <a:buFontTx/>
              <a:buNone/>
            </a:pPr>
            <a:r>
              <a:rPr lang="en-US" altLang="en-US" sz="2400">
                <a:latin typeface="Book Antiqua" panose="02040602050305030304" pitchFamily="18" charset="0"/>
              </a:rPr>
              <a:t>Point Estimate  +/</a:t>
            </a:r>
            <a:r>
              <a:rPr lang="en-US" altLang="en-US" sz="2400">
                <a:latin typeface="Symbol" pitchFamily="2" charset="2"/>
              </a:rPr>
              <a:t>-</a:t>
            </a:r>
            <a:r>
              <a:rPr lang="en-US" altLang="en-US" sz="2400">
                <a:latin typeface="Book Antiqua" panose="02040602050305030304" pitchFamily="18" charset="0"/>
              </a:rPr>
              <a:t>  Margin of Error</a:t>
            </a:r>
          </a:p>
        </p:txBody>
      </p:sp>
      <p:sp>
        <p:nvSpPr>
          <p:cNvPr id="35847" name="Rectangle 7">
            <a:extLst>
              <a:ext uri="{FF2B5EF4-FFF2-40B4-BE49-F238E27FC236}">
                <a16:creationId xmlns:a16="http://schemas.microsoft.com/office/drawing/2014/main" id="{73172161-E8D8-D2F5-E962-FC390CE9269A}"/>
              </a:ext>
            </a:extLst>
          </p:cNvPr>
          <p:cNvSpPr>
            <a:spLocks noChangeArrowheads="1"/>
          </p:cNvSpPr>
          <p:nvPr/>
        </p:nvSpPr>
        <p:spPr bwMode="auto">
          <a:xfrm>
            <a:off x="2476500" y="4191000"/>
            <a:ext cx="7524750" cy="1409700"/>
          </a:xfrm>
          <a:prstGeom prst="rect">
            <a:avLst/>
          </a:prstGeom>
          <a:gradFill rotWithShape="0">
            <a:gsLst>
              <a:gs pos="0">
                <a:srgbClr val="609B1F"/>
              </a:gs>
              <a:gs pos="100000">
                <a:srgbClr val="436D15"/>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eaLnBrk="1">
              <a:buClrTx/>
              <a:buFontTx/>
              <a:buNone/>
            </a:pPr>
            <a:r>
              <a:rPr lang="en-US" altLang="en-US" sz="2400" dirty="0">
                <a:latin typeface="Book Antiqua" panose="02040602050305030304" pitchFamily="18" charset="0"/>
              </a:rPr>
              <a:t> The purpose of an interval estimate is to provide</a:t>
            </a:r>
          </a:p>
          <a:p>
            <a:pPr eaLnBrk="1">
              <a:buClrTx/>
              <a:buFontTx/>
              <a:buNone/>
            </a:pPr>
            <a:r>
              <a:rPr lang="en-US" altLang="en-US" sz="2400" dirty="0">
                <a:latin typeface="Book Antiqua" panose="02040602050305030304" pitchFamily="18" charset="0"/>
              </a:rPr>
              <a:t> information about how close the point estimate is to</a:t>
            </a:r>
          </a:p>
          <a:p>
            <a:pPr eaLnBrk="1">
              <a:buClrTx/>
              <a:buFontTx/>
              <a:buNone/>
            </a:pPr>
            <a:r>
              <a:rPr lang="en-US" altLang="en-US" sz="2400" dirty="0">
                <a:latin typeface="Book Antiqua" panose="02040602050305030304" pitchFamily="18" charset="0"/>
              </a:rPr>
              <a:t> the value of the parameter.</a:t>
            </a:r>
          </a:p>
        </p:txBody>
      </p:sp>
      <p:sp>
        <p:nvSpPr>
          <p:cNvPr id="35848" name="Freeform 8">
            <a:extLst>
              <a:ext uri="{FF2B5EF4-FFF2-40B4-BE49-F238E27FC236}">
                <a16:creationId xmlns:a16="http://schemas.microsoft.com/office/drawing/2014/main" id="{3A92AB06-BA57-D993-20E3-64520086EC5D}"/>
              </a:ext>
            </a:extLst>
          </p:cNvPr>
          <p:cNvSpPr>
            <a:spLocks noChangeArrowheads="1"/>
          </p:cNvSpPr>
          <p:nvPr/>
        </p:nvSpPr>
        <p:spPr bwMode="auto">
          <a:xfrm rot="5400000">
            <a:off x="2197101" y="483552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5849" name="Rectangle 9">
            <a:extLst>
              <a:ext uri="{FF2B5EF4-FFF2-40B4-BE49-F238E27FC236}">
                <a16:creationId xmlns:a16="http://schemas.microsoft.com/office/drawing/2014/main" id="{DA0D540D-0101-B9D5-C408-546FBEC56381}"/>
              </a:ext>
            </a:extLst>
          </p:cNvPr>
          <p:cNvSpPr>
            <a:spLocks noChangeArrowheads="1"/>
          </p:cNvSpPr>
          <p:nvPr/>
        </p:nvSpPr>
        <p:spPr bwMode="auto">
          <a:xfrm>
            <a:off x="2209800" y="127000"/>
            <a:ext cx="77724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algn="ctr" eaLnBrk="1">
              <a:buClrTx/>
              <a:buFontTx/>
              <a:buNone/>
            </a:pPr>
            <a:r>
              <a:rPr lang="en-US" altLang="en-US" sz="2800" dirty="0">
                <a:solidFill>
                  <a:schemeClr val="tx1"/>
                </a:solidFill>
                <a:latin typeface="Book Antiqua" panose="02040602050305030304" pitchFamily="18" charset="0"/>
              </a:rPr>
              <a:t>Margin of Error and the Interval Estimate</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15B17457-6B19-B481-6769-BA92DA2C5FC1}"/>
                  </a:ext>
                </a:extLst>
              </p14:cNvPr>
              <p14:cNvContentPartPr/>
              <p14:nvPr/>
            </p14:nvContentPartPr>
            <p14:xfrm>
              <a:off x="1555560" y="862036"/>
              <a:ext cx="4680" cy="4680"/>
            </p14:xfrm>
          </p:contentPart>
        </mc:Choice>
        <mc:Fallback xmlns="">
          <p:pic>
            <p:nvPicPr>
              <p:cNvPr id="25" name="Ink 24">
                <a:extLst>
                  <a:ext uri="{FF2B5EF4-FFF2-40B4-BE49-F238E27FC236}">
                    <a16:creationId xmlns:a16="http://schemas.microsoft.com/office/drawing/2014/main" id="{15B17457-6B19-B481-6769-BA92DA2C5FC1}"/>
                  </a:ext>
                </a:extLst>
              </p:cNvPr>
              <p:cNvPicPr/>
              <p:nvPr/>
            </p:nvPicPr>
            <p:blipFill>
              <a:blip r:embed="rId4"/>
              <a:stretch>
                <a:fillRect/>
              </a:stretch>
            </p:blipFill>
            <p:spPr>
              <a:xfrm>
                <a:off x="1548000" y="854476"/>
                <a:ext cx="19800" cy="19800"/>
              </a:xfrm>
              <a:prstGeom prst="rect">
                <a:avLst/>
              </a:prstGeom>
            </p:spPr>
          </p:pic>
        </mc:Fallback>
      </mc:AlternateContent>
      <p:grpSp>
        <p:nvGrpSpPr>
          <p:cNvPr id="35853" name="Group 35852">
            <a:extLst>
              <a:ext uri="{FF2B5EF4-FFF2-40B4-BE49-F238E27FC236}">
                <a16:creationId xmlns:a16="http://schemas.microsoft.com/office/drawing/2014/main" id="{84B9C90E-F217-EF40-C952-5CBD5748BC9B}"/>
              </a:ext>
            </a:extLst>
          </p:cNvPr>
          <p:cNvGrpSpPr/>
          <p:nvPr/>
        </p:nvGrpSpPr>
        <p:grpSpPr>
          <a:xfrm>
            <a:off x="1145520" y="3549796"/>
            <a:ext cx="252720" cy="176760"/>
            <a:chOff x="1145520" y="3549796"/>
            <a:chExt cx="252720" cy="176760"/>
          </a:xfrm>
        </p:grpSpPr>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E25A2EA1-1CA8-3083-E99F-DE892FA5F8B7}"/>
                    </a:ext>
                  </a:extLst>
                </p14:cNvPr>
                <p14:cNvContentPartPr/>
                <p14:nvPr/>
              </p14:nvContentPartPr>
              <p14:xfrm>
                <a:off x="1145520" y="3549796"/>
                <a:ext cx="10080" cy="16920"/>
              </p14:xfrm>
            </p:contentPart>
          </mc:Choice>
          <mc:Fallback xmlns="">
            <p:pic>
              <p:nvPicPr>
                <p:cNvPr id="47" name="Ink 46">
                  <a:extLst>
                    <a:ext uri="{FF2B5EF4-FFF2-40B4-BE49-F238E27FC236}">
                      <a16:creationId xmlns:a16="http://schemas.microsoft.com/office/drawing/2014/main" id="{E25A2EA1-1CA8-3083-E99F-DE892FA5F8B7}"/>
                    </a:ext>
                  </a:extLst>
                </p:cNvPr>
                <p:cNvPicPr/>
                <p:nvPr/>
              </p:nvPicPr>
              <p:blipFill>
                <a:blip r:embed="rId6"/>
                <a:stretch>
                  <a:fillRect/>
                </a:stretch>
              </p:blipFill>
              <p:spPr>
                <a:xfrm>
                  <a:off x="1137960" y="3542236"/>
                  <a:ext cx="25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B444E83F-7310-7DAB-84E3-A553CFA1177A}"/>
                    </a:ext>
                  </a:extLst>
                </p14:cNvPr>
                <p14:cNvContentPartPr/>
                <p14:nvPr/>
              </p14:nvContentPartPr>
              <p14:xfrm>
                <a:off x="1396800" y="3726196"/>
                <a:ext cx="1440" cy="360"/>
              </p14:xfrm>
            </p:contentPart>
          </mc:Choice>
          <mc:Fallback xmlns="">
            <p:pic>
              <p:nvPicPr>
                <p:cNvPr id="52" name="Ink 51">
                  <a:extLst>
                    <a:ext uri="{FF2B5EF4-FFF2-40B4-BE49-F238E27FC236}">
                      <a16:creationId xmlns:a16="http://schemas.microsoft.com/office/drawing/2014/main" id="{B444E83F-7310-7DAB-84E3-A553CFA1177A}"/>
                    </a:ext>
                  </a:extLst>
                </p:cNvPr>
                <p:cNvPicPr/>
                <p:nvPr/>
              </p:nvPicPr>
              <p:blipFill>
                <a:blip r:embed="rId8"/>
                <a:stretch>
                  <a:fillRect/>
                </a:stretch>
              </p:blipFill>
              <p:spPr>
                <a:xfrm>
                  <a:off x="1389240" y="3718636"/>
                  <a:ext cx="16560" cy="15480"/>
                </a:xfrm>
                <a:prstGeom prst="rect">
                  <a:avLst/>
                </a:prstGeom>
              </p:spPr>
            </p:pic>
          </mc:Fallback>
        </mc:AlternateContent>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2" presetClass="entr" presetSubtype="8" fill="hold" nodeType="afterEffect">
                                  <p:stCondLst>
                                    <p:cond delay="0"/>
                                  </p:stCondLst>
                                  <p:childTnLst>
                                    <p:set>
                                      <p:cBhvr additive="repl">
                                        <p:cTn id="6" dur="1" fill="hold">
                                          <p:stCondLst>
                                            <p:cond delay="0"/>
                                          </p:stCondLst>
                                        </p:cTn>
                                        <p:tgtEl>
                                          <p:spTgt spid="35842"/>
                                        </p:tgtEl>
                                        <p:attrNameLst>
                                          <p:attrName>style.visibility</p:attrName>
                                        </p:attrNameLst>
                                      </p:cBhvr>
                                      <p:to>
                                        <p:strVal val="visible"/>
                                      </p:to>
                                    </p:set>
                                    <p:animEffect transition="in" filter="slide(fromLeft)">
                                      <p:cBhvr additive="repl">
                                        <p:cTn id="7" dur="500"/>
                                        <p:tgtEl>
                                          <p:spTgt spid="35842"/>
                                        </p:tgtEl>
                                      </p:cBhvr>
                                    </p:animEffect>
                                    <p:set>
                                      <p:cBhvr additive="repl">
                                        <p:cTn id="8" dur="1" fill="hold"/>
                                        <p:tgtEl>
                                          <p:spTgt spid="35842"/>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nodeType="clickEffect">
                                  <p:stCondLst>
                                    <p:cond delay="0"/>
                                  </p:stCondLst>
                                  <p:childTnLst>
                                    <p:set>
                                      <p:cBhvr additive="repl">
                                        <p:cTn id="12" dur="1" fill="hold">
                                          <p:stCondLst>
                                            <p:cond delay="0"/>
                                          </p:stCondLst>
                                        </p:cTn>
                                        <p:tgtEl>
                                          <p:spTgt spid="35841"/>
                                        </p:tgtEl>
                                        <p:attrNameLst>
                                          <p:attrName>style.visibility</p:attrName>
                                        </p:attrNameLst>
                                      </p:cBhvr>
                                      <p:to>
                                        <p:strVal val="visible"/>
                                      </p:to>
                                    </p:set>
                                    <p:anim calcmode="lin" valueType="num">
                                      <p:cBhvr additive="repl">
                                        <p:cTn id="13" dur="500" fill="hold"/>
                                        <p:tgtEl>
                                          <p:spTgt spid="35841"/>
                                        </p:tgtEl>
                                        <p:attrNameLst>
                                          <p:attrName>ppt_w</p:attrName>
                                        </p:attrNameLst>
                                      </p:cBhvr>
                                      <p:tavLst>
                                        <p:tav>
                                          <p:val>
                                            <p:strVal val="2/3*#ppt_w"/>
                                          </p:val>
                                        </p:tav>
                                        <p:tav>
                                          <p:val>
                                            <p:strVal val="#ppt_w"/>
                                          </p:val>
                                        </p:tav>
                                      </p:tavLst>
                                    </p:anim>
                                    <p:anim calcmode="lin" valueType="num">
                                      <p:cBhvr additive="repl">
                                        <p:cTn id="14" dur="500" fill="hold"/>
                                        <p:tgtEl>
                                          <p:spTgt spid="35841"/>
                                        </p:tgtEl>
                                        <p:attrNameLst>
                                          <p:attrName>ppt_h</p:attrName>
                                        </p:attrNameLst>
                                      </p:cBhvr>
                                      <p:tavLst>
                                        <p:tav>
                                          <p:val>
                                            <p:strVal val="2/3*#ppt_h"/>
                                          </p:val>
                                        </p:tav>
                                        <p:tav>
                                          <p:val>
                                            <p:strVal val="#ppt_h"/>
                                          </p:val>
                                        </p:tav>
                                      </p:tavLst>
                                    </p:anim>
                                  </p:childTnLst>
                                </p:cTn>
                              </p:par>
                            </p:childTnLst>
                          </p:cTn>
                        </p:par>
                        <p:par>
                          <p:cTn id="15" fill="hold" nodeType="afterGroup">
                            <p:stCondLst>
                              <p:cond delay="500"/>
                            </p:stCondLst>
                            <p:childTnLst>
                              <p:par>
                                <p:cTn id="16" presetID="12" presetClass="entr" presetSubtype="8" fill="hold" nodeType="afterEffect">
                                  <p:stCondLst>
                                    <p:cond delay="2000"/>
                                  </p:stCondLst>
                                  <p:childTnLst>
                                    <p:set>
                                      <p:cBhvr additive="repl">
                                        <p:cTn id="17" dur="1" fill="hold">
                                          <p:stCondLst>
                                            <p:cond delay="0"/>
                                          </p:stCondLst>
                                        </p:cTn>
                                        <p:tgtEl>
                                          <p:spTgt spid="35844"/>
                                        </p:tgtEl>
                                        <p:attrNameLst>
                                          <p:attrName>style.visibility</p:attrName>
                                        </p:attrNameLst>
                                      </p:cBhvr>
                                      <p:to>
                                        <p:strVal val="visible"/>
                                      </p:to>
                                    </p:set>
                                    <p:animEffect transition="in" filter="slide(fromLeft)">
                                      <p:cBhvr additive="repl">
                                        <p:cTn id="18" dur="500"/>
                                        <p:tgtEl>
                                          <p:spTgt spid="35844"/>
                                        </p:tgtEl>
                                      </p:cBhvr>
                                    </p:animEffect>
                                    <p:set>
                                      <p:cBhvr additive="repl">
                                        <p:cTn id="19" dur="1" fill="hold"/>
                                        <p:tgtEl>
                                          <p:spTgt spid="35844"/>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272" fill="hold" nodeType="clickEffect">
                                  <p:stCondLst>
                                    <p:cond delay="0"/>
                                  </p:stCondLst>
                                  <p:childTnLst>
                                    <p:set>
                                      <p:cBhvr additive="repl">
                                        <p:cTn id="23" dur="1" fill="hold">
                                          <p:stCondLst>
                                            <p:cond delay="0"/>
                                          </p:stCondLst>
                                        </p:cTn>
                                        <p:tgtEl>
                                          <p:spTgt spid="35843"/>
                                        </p:tgtEl>
                                        <p:attrNameLst>
                                          <p:attrName>style.visibility</p:attrName>
                                        </p:attrNameLst>
                                      </p:cBhvr>
                                      <p:to>
                                        <p:strVal val="visible"/>
                                      </p:to>
                                    </p:set>
                                    <p:anim calcmode="lin" valueType="num">
                                      <p:cBhvr additive="repl">
                                        <p:cTn id="24" dur="500" fill="hold"/>
                                        <p:tgtEl>
                                          <p:spTgt spid="35843"/>
                                        </p:tgtEl>
                                        <p:attrNameLst>
                                          <p:attrName>ppt_w</p:attrName>
                                        </p:attrNameLst>
                                      </p:cBhvr>
                                      <p:tavLst>
                                        <p:tav>
                                          <p:val>
                                            <p:strVal val="2/3*#ppt_w"/>
                                          </p:val>
                                        </p:tav>
                                        <p:tav>
                                          <p:val>
                                            <p:strVal val="#ppt_w"/>
                                          </p:val>
                                        </p:tav>
                                      </p:tavLst>
                                    </p:anim>
                                    <p:anim calcmode="lin" valueType="num">
                                      <p:cBhvr additive="repl">
                                        <p:cTn id="25" dur="500" fill="hold"/>
                                        <p:tgtEl>
                                          <p:spTgt spid="35843"/>
                                        </p:tgtEl>
                                        <p:attrNameLst>
                                          <p:attrName>ppt_h</p:attrName>
                                        </p:attrNameLst>
                                      </p:cBhvr>
                                      <p:tavLst>
                                        <p:tav>
                                          <p:val>
                                            <p:strVal val="2/3*#ppt_h"/>
                                          </p:val>
                                        </p:tav>
                                        <p:tav>
                                          <p:val>
                                            <p:strVal val="#ppt_h"/>
                                          </p:val>
                                        </p:tav>
                                      </p:tavLst>
                                    </p:anim>
                                  </p:childTnLst>
                                </p:cTn>
                              </p:par>
                            </p:childTnLst>
                          </p:cTn>
                        </p:par>
                        <p:par>
                          <p:cTn id="26" fill="hold" nodeType="afterGroup">
                            <p:stCondLst>
                              <p:cond delay="500"/>
                            </p:stCondLst>
                            <p:childTnLst>
                              <p:par>
                                <p:cTn id="27" presetID="9" presetClass="entr" fill="hold" nodeType="afterEffect">
                                  <p:stCondLst>
                                    <p:cond delay="2000"/>
                                  </p:stCondLst>
                                  <p:childTnLst>
                                    <p:set>
                                      <p:cBhvr additive="repl">
                                        <p:cTn id="28" dur="1" fill="hold">
                                          <p:stCondLst>
                                            <p:cond delay="0"/>
                                          </p:stCondLst>
                                        </p:cTn>
                                        <p:tgtEl>
                                          <p:spTgt spid="35845"/>
                                        </p:tgtEl>
                                        <p:attrNameLst>
                                          <p:attrName>style.visibility</p:attrName>
                                        </p:attrNameLst>
                                      </p:cBhvr>
                                      <p:to>
                                        <p:strVal val="visible"/>
                                      </p:to>
                                    </p:set>
                                    <p:animEffect transition="in" filter="dissolve">
                                      <p:cBhvr additive="repl">
                                        <p:cTn id="29" dur="500"/>
                                        <p:tgtEl>
                                          <p:spTgt spid="35845"/>
                                        </p:tgtEl>
                                      </p:cBhvr>
                                    </p:animEffect>
                                  </p:childTnLst>
                                </p:cTn>
                              </p:par>
                            </p:childTnLst>
                          </p:cTn>
                        </p:par>
                        <p:par>
                          <p:cTn id="30" fill="hold" nodeType="afterGroup">
                            <p:stCondLst>
                              <p:cond delay="3000"/>
                            </p:stCondLst>
                            <p:childTnLst>
                              <p:par>
                                <p:cTn id="31" presetID="23" presetClass="entr" presetSubtype="272" fill="hold" nodeType="afterEffect">
                                  <p:stCondLst>
                                    <p:cond delay="1000"/>
                                  </p:stCondLst>
                                  <p:childTnLst>
                                    <p:set>
                                      <p:cBhvr additive="repl">
                                        <p:cTn id="32" dur="1" fill="hold">
                                          <p:stCondLst>
                                            <p:cond delay="0"/>
                                          </p:stCondLst>
                                        </p:cTn>
                                        <p:tgtEl>
                                          <p:spTgt spid="35846"/>
                                        </p:tgtEl>
                                        <p:attrNameLst>
                                          <p:attrName>style.visibility</p:attrName>
                                        </p:attrNameLst>
                                      </p:cBhvr>
                                      <p:to>
                                        <p:strVal val="visible"/>
                                      </p:to>
                                    </p:set>
                                    <p:anim calcmode="lin" valueType="num">
                                      <p:cBhvr additive="repl">
                                        <p:cTn id="33" dur="500" fill="hold"/>
                                        <p:tgtEl>
                                          <p:spTgt spid="35846"/>
                                        </p:tgtEl>
                                        <p:attrNameLst>
                                          <p:attrName>ppt_w</p:attrName>
                                        </p:attrNameLst>
                                      </p:cBhvr>
                                      <p:tavLst>
                                        <p:tav>
                                          <p:val>
                                            <p:strVal val="2/3*#ppt_w"/>
                                          </p:val>
                                        </p:tav>
                                        <p:tav>
                                          <p:val>
                                            <p:strVal val="#ppt_w"/>
                                          </p:val>
                                        </p:tav>
                                      </p:tavLst>
                                    </p:anim>
                                    <p:anim calcmode="lin" valueType="num">
                                      <p:cBhvr additive="repl">
                                        <p:cTn id="34" dur="500" fill="hold"/>
                                        <p:tgtEl>
                                          <p:spTgt spid="35846"/>
                                        </p:tgtEl>
                                        <p:attrNameLst>
                                          <p:attrName>ppt_h</p:attrName>
                                        </p:attrNameLst>
                                      </p:cBhvr>
                                      <p:tavLst>
                                        <p:tav>
                                          <p:val>
                                            <p:strVal val="2/3*#ppt_h"/>
                                          </p:val>
                                        </p:tav>
                                        <p:tav>
                                          <p:val>
                                            <p:strVal val="#ppt_h"/>
                                          </p:val>
                                        </p:tav>
                                      </p:tavLst>
                                    </p:anim>
                                  </p:childTnLst>
                                </p:cTn>
                              </p:par>
                            </p:childTnLst>
                          </p:cTn>
                        </p:par>
                        <p:par>
                          <p:cTn id="35" fill="hold" nodeType="afterGroup">
                            <p:stCondLst>
                              <p:cond delay="4500"/>
                            </p:stCondLst>
                            <p:childTnLst>
                              <p:par>
                                <p:cTn id="36" presetID="12" presetClass="entr" presetSubtype="8" fill="hold" nodeType="afterEffect">
                                  <p:stCondLst>
                                    <p:cond delay="1000"/>
                                  </p:stCondLst>
                                  <p:childTnLst>
                                    <p:set>
                                      <p:cBhvr additive="repl">
                                        <p:cTn id="37" dur="1" fill="hold">
                                          <p:stCondLst>
                                            <p:cond delay="0"/>
                                          </p:stCondLst>
                                        </p:cTn>
                                        <p:tgtEl>
                                          <p:spTgt spid="35848"/>
                                        </p:tgtEl>
                                        <p:attrNameLst>
                                          <p:attrName>style.visibility</p:attrName>
                                        </p:attrNameLst>
                                      </p:cBhvr>
                                      <p:to>
                                        <p:strVal val="visible"/>
                                      </p:to>
                                    </p:set>
                                    <p:animEffect transition="in" filter="slide(fromLeft)">
                                      <p:cBhvr additive="repl">
                                        <p:cTn id="38" dur="500"/>
                                        <p:tgtEl>
                                          <p:spTgt spid="35848"/>
                                        </p:tgtEl>
                                      </p:cBhvr>
                                    </p:animEffect>
                                    <p:set>
                                      <p:cBhvr additive="repl">
                                        <p:cTn id="39" dur="1" fill="hold"/>
                                        <p:tgtEl>
                                          <p:spTgt spid="35848"/>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272" fill="hold" nodeType="clickEffect">
                                  <p:stCondLst>
                                    <p:cond delay="0"/>
                                  </p:stCondLst>
                                  <p:childTnLst>
                                    <p:set>
                                      <p:cBhvr additive="repl">
                                        <p:cTn id="43" dur="1" fill="hold">
                                          <p:stCondLst>
                                            <p:cond delay="0"/>
                                          </p:stCondLst>
                                        </p:cTn>
                                        <p:tgtEl>
                                          <p:spTgt spid="35847"/>
                                        </p:tgtEl>
                                        <p:attrNameLst>
                                          <p:attrName>style.visibility</p:attrName>
                                        </p:attrNameLst>
                                      </p:cBhvr>
                                      <p:to>
                                        <p:strVal val="visible"/>
                                      </p:to>
                                    </p:set>
                                    <p:anim calcmode="lin" valueType="num">
                                      <p:cBhvr additive="repl">
                                        <p:cTn id="44" dur="500" fill="hold"/>
                                        <p:tgtEl>
                                          <p:spTgt spid="35847"/>
                                        </p:tgtEl>
                                        <p:attrNameLst>
                                          <p:attrName>ppt_w</p:attrName>
                                        </p:attrNameLst>
                                      </p:cBhvr>
                                      <p:tavLst>
                                        <p:tav>
                                          <p:val>
                                            <p:strVal val="2/3*#ppt_w"/>
                                          </p:val>
                                        </p:tav>
                                        <p:tav>
                                          <p:val>
                                            <p:strVal val="#ppt_w"/>
                                          </p:val>
                                        </p:tav>
                                      </p:tavLst>
                                    </p:anim>
                                    <p:anim calcmode="lin" valueType="num">
                                      <p:cBhvr additive="repl">
                                        <p:cTn id="45" dur="500" fill="hold"/>
                                        <p:tgtEl>
                                          <p:spTgt spid="35847"/>
                                        </p:tgtEl>
                                        <p:attrNameLst>
                                          <p:attrName>ppt_h</p:attrName>
                                        </p:attrNameLst>
                                      </p:cBhvr>
                                      <p:tavLst>
                                        <p:tav>
                                          <p:val>
                                            <p:strVal val="2/3*#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BD34293D-AB09-9694-36BD-3648F78A7F9D}"/>
              </a:ext>
            </a:extLst>
          </p:cNvPr>
          <p:cNvSpPr>
            <a:spLocks noChangeArrowheads="1"/>
          </p:cNvSpPr>
          <p:nvPr/>
        </p:nvSpPr>
        <p:spPr bwMode="auto">
          <a:xfrm>
            <a:off x="2476500" y="1123950"/>
            <a:ext cx="7505700" cy="1828800"/>
          </a:xfrm>
          <a:prstGeom prst="rect">
            <a:avLst/>
          </a:prstGeom>
          <a:gradFill rotWithShape="0">
            <a:gsLst>
              <a:gs pos="0">
                <a:srgbClr val="609B1F"/>
              </a:gs>
              <a:gs pos="100000">
                <a:srgbClr val="436D15"/>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eaLnBrk="1">
              <a:buClrTx/>
              <a:buFontTx/>
              <a:buNone/>
            </a:pPr>
            <a:r>
              <a:rPr lang="en-US" altLang="en-US" sz="2400">
                <a:latin typeface="Book Antiqua" panose="02040602050305030304" pitchFamily="18" charset="0"/>
              </a:rPr>
              <a:t> The general form of an interval estimate of a</a:t>
            </a:r>
          </a:p>
          <a:p>
            <a:pPr eaLnBrk="1">
              <a:buClrTx/>
              <a:buFontTx/>
              <a:buNone/>
            </a:pPr>
            <a:r>
              <a:rPr lang="en-US" altLang="en-US" sz="2400">
                <a:latin typeface="Book Antiqua" panose="02040602050305030304" pitchFamily="18" charset="0"/>
              </a:rPr>
              <a:t> population mean is</a:t>
            </a:r>
          </a:p>
          <a:p>
            <a:pPr eaLnBrk="1">
              <a:buClrTx/>
              <a:buFontTx/>
              <a:buNone/>
            </a:pPr>
            <a:endParaRPr lang="en-US" altLang="en-US" sz="1200">
              <a:latin typeface="Book Antiqua" panose="02040602050305030304" pitchFamily="18" charset="0"/>
            </a:endParaRPr>
          </a:p>
          <a:p>
            <a:pPr eaLnBrk="1">
              <a:buClrTx/>
              <a:buFontTx/>
              <a:buNone/>
            </a:pPr>
            <a:r>
              <a:rPr lang="en-US" altLang="en-US" sz="2400">
                <a:latin typeface="Book Antiqua" panose="02040602050305030304" pitchFamily="18" charset="0"/>
              </a:rPr>
              <a:t>              </a:t>
            </a:r>
          </a:p>
          <a:p>
            <a:pPr eaLnBrk="1">
              <a:buClrTx/>
              <a:buFontTx/>
              <a:buNone/>
            </a:pPr>
            <a:endParaRPr lang="en-US" altLang="en-US" sz="2400">
              <a:latin typeface="Book Antiqua" panose="02040602050305030304" pitchFamily="18" charset="0"/>
            </a:endParaRPr>
          </a:p>
        </p:txBody>
      </p:sp>
      <p:sp>
        <p:nvSpPr>
          <p:cNvPr id="36866" name="Freeform 2">
            <a:extLst>
              <a:ext uri="{FF2B5EF4-FFF2-40B4-BE49-F238E27FC236}">
                <a16:creationId xmlns:a16="http://schemas.microsoft.com/office/drawing/2014/main" id="{AA3E7AFD-863A-3AD9-0931-456456293658}"/>
              </a:ext>
            </a:extLst>
          </p:cNvPr>
          <p:cNvSpPr>
            <a:spLocks noChangeArrowheads="1"/>
          </p:cNvSpPr>
          <p:nvPr/>
        </p:nvSpPr>
        <p:spPr bwMode="auto">
          <a:xfrm rot="5400000">
            <a:off x="2209801" y="161607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6867" name="Rectangle 3">
            <a:extLst>
              <a:ext uri="{FF2B5EF4-FFF2-40B4-BE49-F238E27FC236}">
                <a16:creationId xmlns:a16="http://schemas.microsoft.com/office/drawing/2014/main" id="{09FF0AC3-148E-E719-E690-E0ADB57A483B}"/>
              </a:ext>
            </a:extLst>
          </p:cNvPr>
          <p:cNvSpPr>
            <a:spLocks noChangeArrowheads="1"/>
          </p:cNvSpPr>
          <p:nvPr/>
        </p:nvSpPr>
        <p:spPr bwMode="auto">
          <a:xfrm>
            <a:off x="4222750" y="2076450"/>
            <a:ext cx="3810000" cy="666750"/>
          </a:xfrm>
          <a:prstGeom prst="rect">
            <a:avLst/>
          </a:prstGeom>
          <a:gradFill rotWithShape="0">
            <a:gsLst>
              <a:gs pos="0">
                <a:srgbClr val="002F46"/>
              </a:gs>
              <a:gs pos="50000">
                <a:srgbClr val="006699"/>
              </a:gs>
              <a:gs pos="100000">
                <a:srgbClr val="002F46"/>
              </a:gs>
            </a:gsLst>
            <a:lin ang="5400000" scaled="1"/>
          </a:gradFill>
          <a:ln>
            <a:noFill/>
          </a:ln>
          <a:effectLst>
            <a:outerShdw dist="28080" dir="5400000" algn="ctr" rotWithShape="0">
              <a:srgbClr val="000000">
                <a:alpha val="3203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36868" name="Freeform 4">
            <a:extLst>
              <a:ext uri="{FF2B5EF4-FFF2-40B4-BE49-F238E27FC236}">
                <a16:creationId xmlns:a16="http://schemas.microsoft.com/office/drawing/2014/main" id="{9CF2456E-523A-7B92-65EE-6AE5A23C403D}"/>
              </a:ext>
            </a:extLst>
          </p:cNvPr>
          <p:cNvSpPr>
            <a:spLocks noChangeArrowheads="1"/>
          </p:cNvSpPr>
          <p:nvPr/>
        </p:nvSpPr>
        <p:spPr bwMode="auto">
          <a:xfrm rot="5400000">
            <a:off x="2209801" y="237807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6869" name="Rectangle 5">
            <a:extLst>
              <a:ext uri="{FF2B5EF4-FFF2-40B4-BE49-F238E27FC236}">
                <a16:creationId xmlns:a16="http://schemas.microsoft.com/office/drawing/2014/main" id="{81A93BD7-D28F-24B6-C15A-7858FFCE2234}"/>
              </a:ext>
            </a:extLst>
          </p:cNvPr>
          <p:cNvSpPr>
            <a:spLocks noChangeArrowheads="1"/>
          </p:cNvSpPr>
          <p:nvPr/>
        </p:nvSpPr>
        <p:spPr bwMode="auto">
          <a:xfrm>
            <a:off x="2209800" y="127000"/>
            <a:ext cx="77724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algn="ctr" eaLnBrk="1">
              <a:buClrTx/>
              <a:buFontTx/>
              <a:buNone/>
            </a:pPr>
            <a:r>
              <a:rPr lang="en-US" altLang="en-US" sz="2800" dirty="0">
                <a:solidFill>
                  <a:schemeClr val="tx1"/>
                </a:solidFill>
                <a:latin typeface="Book Antiqua" panose="02040602050305030304" pitchFamily="18" charset="0"/>
              </a:rPr>
              <a:t>Margin of Error and the Interval Estimate</a:t>
            </a:r>
          </a:p>
        </p:txBody>
      </p:sp>
      <p:pic>
        <p:nvPicPr>
          <p:cNvPr id="36870" name="Picture 6">
            <a:extLst>
              <a:ext uri="{FF2B5EF4-FFF2-40B4-BE49-F238E27FC236}">
                <a16:creationId xmlns:a16="http://schemas.microsoft.com/office/drawing/2014/main" id="{9FAB6026-A621-0771-F227-198B4D5EA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27263"/>
            <a:ext cx="3162300"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2" presetClass="entr" presetSubtype="8" fill="hold" nodeType="afterEffect">
                                  <p:stCondLst>
                                    <p:cond delay="0"/>
                                  </p:stCondLst>
                                  <p:childTnLst>
                                    <p:set>
                                      <p:cBhvr additive="repl">
                                        <p:cTn id="6" dur="1" fill="hold">
                                          <p:stCondLst>
                                            <p:cond delay="0"/>
                                          </p:stCondLst>
                                        </p:cTn>
                                        <p:tgtEl>
                                          <p:spTgt spid="36866"/>
                                        </p:tgtEl>
                                        <p:attrNameLst>
                                          <p:attrName>style.visibility</p:attrName>
                                        </p:attrNameLst>
                                      </p:cBhvr>
                                      <p:to>
                                        <p:strVal val="visible"/>
                                      </p:to>
                                    </p:set>
                                    <p:animEffect transition="in" filter="slide(fromLeft)">
                                      <p:cBhvr additive="repl">
                                        <p:cTn id="7" dur="500"/>
                                        <p:tgtEl>
                                          <p:spTgt spid="36866"/>
                                        </p:tgtEl>
                                      </p:cBhvr>
                                    </p:animEffect>
                                    <p:set>
                                      <p:cBhvr additive="repl">
                                        <p:cTn id="8" dur="1" fill="hold"/>
                                        <p:tgtEl>
                                          <p:spTgt spid="3686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nodeType="clickEffect">
                                  <p:stCondLst>
                                    <p:cond delay="0"/>
                                  </p:stCondLst>
                                  <p:childTnLst>
                                    <p:set>
                                      <p:cBhvr additive="repl">
                                        <p:cTn id="12" dur="1" fill="hold">
                                          <p:stCondLst>
                                            <p:cond delay="0"/>
                                          </p:stCondLst>
                                        </p:cTn>
                                        <p:tgtEl>
                                          <p:spTgt spid="36865"/>
                                        </p:tgtEl>
                                        <p:attrNameLst>
                                          <p:attrName>style.visibility</p:attrName>
                                        </p:attrNameLst>
                                      </p:cBhvr>
                                      <p:to>
                                        <p:strVal val="visible"/>
                                      </p:to>
                                    </p:set>
                                    <p:anim calcmode="lin" valueType="num">
                                      <p:cBhvr additive="repl">
                                        <p:cTn id="13" dur="500" fill="hold"/>
                                        <p:tgtEl>
                                          <p:spTgt spid="36865"/>
                                        </p:tgtEl>
                                        <p:attrNameLst>
                                          <p:attrName>ppt_w</p:attrName>
                                        </p:attrNameLst>
                                      </p:cBhvr>
                                      <p:tavLst>
                                        <p:tav>
                                          <p:val>
                                            <p:strVal val="2/3*#ppt_w"/>
                                          </p:val>
                                        </p:tav>
                                        <p:tav>
                                          <p:val>
                                            <p:strVal val="#ppt_w"/>
                                          </p:val>
                                        </p:tav>
                                      </p:tavLst>
                                    </p:anim>
                                    <p:anim calcmode="lin" valueType="num">
                                      <p:cBhvr additive="repl">
                                        <p:cTn id="14" dur="500" fill="hold"/>
                                        <p:tgtEl>
                                          <p:spTgt spid="36865"/>
                                        </p:tgtEl>
                                        <p:attrNameLst>
                                          <p:attrName>ppt_h</p:attrName>
                                        </p:attrNameLst>
                                      </p:cBhvr>
                                      <p:tavLst>
                                        <p:tav>
                                          <p:val>
                                            <p:strVal val="2/3*#ppt_h"/>
                                          </p:val>
                                        </p:tav>
                                        <p:tav>
                                          <p:val>
                                            <p:strVal val="#ppt_h"/>
                                          </p:val>
                                        </p:tav>
                                      </p:tavLst>
                                    </p:anim>
                                  </p:childTnLst>
                                </p:cTn>
                              </p:par>
                            </p:childTnLst>
                          </p:cTn>
                        </p:par>
                        <p:par>
                          <p:cTn id="15" fill="hold" nodeType="afterGroup">
                            <p:stCondLst>
                              <p:cond delay="500"/>
                            </p:stCondLst>
                            <p:childTnLst>
                              <p:par>
                                <p:cTn id="16" presetID="12" presetClass="entr" presetSubtype="8" fill="hold" nodeType="afterEffect">
                                  <p:stCondLst>
                                    <p:cond delay="1000"/>
                                  </p:stCondLst>
                                  <p:childTnLst>
                                    <p:set>
                                      <p:cBhvr additive="repl">
                                        <p:cTn id="17" dur="1" fill="hold">
                                          <p:stCondLst>
                                            <p:cond delay="0"/>
                                          </p:stCondLst>
                                        </p:cTn>
                                        <p:tgtEl>
                                          <p:spTgt spid="36868"/>
                                        </p:tgtEl>
                                        <p:attrNameLst>
                                          <p:attrName>style.visibility</p:attrName>
                                        </p:attrNameLst>
                                      </p:cBhvr>
                                      <p:to>
                                        <p:strVal val="visible"/>
                                      </p:to>
                                    </p:set>
                                    <p:animEffect transition="in" filter="slide(fromLeft)">
                                      <p:cBhvr additive="repl">
                                        <p:cTn id="18" dur="500"/>
                                        <p:tgtEl>
                                          <p:spTgt spid="36868"/>
                                        </p:tgtEl>
                                      </p:cBhvr>
                                    </p:animEffect>
                                    <p:set>
                                      <p:cBhvr additive="repl">
                                        <p:cTn id="19" dur="1" fill="hold"/>
                                        <p:tgtEl>
                                          <p:spTgt spid="3686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fill="hold" nodeType="clickEffect">
                                  <p:stCondLst>
                                    <p:cond delay="0"/>
                                  </p:stCondLst>
                                  <p:childTnLst>
                                    <p:set>
                                      <p:cBhvr additive="repl">
                                        <p:cTn id="23" dur="1" fill="hold">
                                          <p:stCondLst>
                                            <p:cond delay="0"/>
                                          </p:stCondLst>
                                        </p:cTn>
                                        <p:tgtEl>
                                          <p:spTgt spid="36867"/>
                                        </p:tgtEl>
                                        <p:attrNameLst>
                                          <p:attrName>style.visibility</p:attrName>
                                        </p:attrNameLst>
                                      </p:cBhvr>
                                      <p:to>
                                        <p:strVal val="visible"/>
                                      </p:to>
                                    </p:set>
                                    <p:animEffect transition="in" filter="dissolve">
                                      <p:cBhvr additive="repl">
                                        <p:cTn id="24"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p:nvPr/>
        </p:nvSpPr>
        <p:spPr>
          <a:xfrm>
            <a:off x="559932" y="750917"/>
            <a:ext cx="5499771"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Confidence Interval</a:t>
            </a:r>
            <a:endParaRPr lang="en-US" dirty="0"/>
          </a:p>
        </p:txBody>
      </p:sp>
      <p:sp>
        <p:nvSpPr>
          <p:cNvPr id="232" name="Google Shape;232;p14"/>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41231EFF-2EFD-E2FE-9E3A-60BA3795A2E1}"/>
              </a:ext>
            </a:extLst>
          </p:cNvPr>
          <p:cNvSpPr txBox="1"/>
          <p:nvPr/>
        </p:nvSpPr>
        <p:spPr>
          <a:xfrm>
            <a:off x="982980" y="1771650"/>
            <a:ext cx="8308685" cy="523220"/>
          </a:xfrm>
          <a:prstGeom prst="rect">
            <a:avLst/>
          </a:prstGeom>
          <a:noFill/>
        </p:spPr>
        <p:txBody>
          <a:bodyPr wrap="none" rtlCol="0">
            <a:spAutoFit/>
          </a:bodyPr>
          <a:lstStyle/>
          <a:p>
            <a:r>
              <a:rPr lang="en-US" dirty="0"/>
              <a:t>As described earlier, we try to estimate or infer the parameter value of the population through samples.</a:t>
            </a:r>
          </a:p>
          <a:p>
            <a:r>
              <a:rPr lang="en-US" dirty="0"/>
              <a:t>Assume, We want to infer the population height from 3 different samples as shown below.</a:t>
            </a:r>
          </a:p>
        </p:txBody>
      </p:sp>
      <p:pic>
        <p:nvPicPr>
          <p:cNvPr id="3" name="Picture 2">
            <a:extLst>
              <a:ext uri="{FF2B5EF4-FFF2-40B4-BE49-F238E27FC236}">
                <a16:creationId xmlns:a16="http://schemas.microsoft.com/office/drawing/2014/main" id="{BEEF2E8E-BFE1-4AE0-7EF5-D99150F6C0A4}"/>
              </a:ext>
            </a:extLst>
          </p:cNvPr>
          <p:cNvPicPr>
            <a:picLocks noChangeAspect="1"/>
          </p:cNvPicPr>
          <p:nvPr/>
        </p:nvPicPr>
        <p:blipFill>
          <a:blip r:embed="rId3"/>
          <a:stretch>
            <a:fillRect/>
          </a:stretch>
        </p:blipFill>
        <p:spPr>
          <a:xfrm>
            <a:off x="883920" y="2294870"/>
            <a:ext cx="7778850" cy="3603600"/>
          </a:xfrm>
          <a:prstGeom prst="rect">
            <a:avLst/>
          </a:prstGeom>
        </p:spPr>
      </p:pic>
      <p:sp>
        <p:nvSpPr>
          <p:cNvPr id="4" name="TextBox 3">
            <a:extLst>
              <a:ext uri="{FF2B5EF4-FFF2-40B4-BE49-F238E27FC236}">
                <a16:creationId xmlns:a16="http://schemas.microsoft.com/office/drawing/2014/main" id="{CAB66C80-0296-83C9-C8CE-4971DC3E351F}"/>
              </a:ext>
            </a:extLst>
          </p:cNvPr>
          <p:cNvSpPr txBox="1"/>
          <p:nvPr/>
        </p:nvSpPr>
        <p:spPr>
          <a:xfrm>
            <a:off x="1097280" y="6107083"/>
            <a:ext cx="1031051" cy="307777"/>
          </a:xfrm>
          <a:prstGeom prst="rect">
            <a:avLst/>
          </a:prstGeom>
          <a:noFill/>
        </p:spPr>
        <p:txBody>
          <a:bodyPr wrap="none" rtlCol="0">
            <a:spAutoFit/>
          </a:bodyPr>
          <a:lstStyle/>
          <a:p>
            <a:r>
              <a:rPr lang="en-US" dirty="0"/>
              <a:t>Population</a:t>
            </a:r>
          </a:p>
        </p:txBody>
      </p:sp>
      <p:sp>
        <p:nvSpPr>
          <p:cNvPr id="5" name="TextBox 4">
            <a:extLst>
              <a:ext uri="{FF2B5EF4-FFF2-40B4-BE49-F238E27FC236}">
                <a16:creationId xmlns:a16="http://schemas.microsoft.com/office/drawing/2014/main" id="{3612A989-D6DF-9D95-5B55-7AF544608B50}"/>
              </a:ext>
            </a:extLst>
          </p:cNvPr>
          <p:cNvSpPr txBox="1"/>
          <p:nvPr/>
        </p:nvSpPr>
        <p:spPr>
          <a:xfrm>
            <a:off x="3509902" y="5511721"/>
            <a:ext cx="941283" cy="307777"/>
          </a:xfrm>
          <a:prstGeom prst="rect">
            <a:avLst/>
          </a:prstGeom>
          <a:noFill/>
        </p:spPr>
        <p:txBody>
          <a:bodyPr wrap="none" rtlCol="0">
            <a:spAutoFit/>
          </a:bodyPr>
          <a:lstStyle/>
          <a:p>
            <a:r>
              <a:rPr lang="en-US" dirty="0"/>
              <a:t>Sample 2</a:t>
            </a:r>
          </a:p>
        </p:txBody>
      </p:sp>
      <p:sp>
        <p:nvSpPr>
          <p:cNvPr id="6" name="TextBox 5">
            <a:extLst>
              <a:ext uri="{FF2B5EF4-FFF2-40B4-BE49-F238E27FC236}">
                <a16:creationId xmlns:a16="http://schemas.microsoft.com/office/drawing/2014/main" id="{A572CD30-EF7A-C338-A23C-F5034FAF1FAE}"/>
              </a:ext>
            </a:extLst>
          </p:cNvPr>
          <p:cNvSpPr txBox="1"/>
          <p:nvPr/>
        </p:nvSpPr>
        <p:spPr>
          <a:xfrm>
            <a:off x="2545080" y="6107083"/>
            <a:ext cx="941283" cy="307777"/>
          </a:xfrm>
          <a:prstGeom prst="rect">
            <a:avLst/>
          </a:prstGeom>
          <a:noFill/>
        </p:spPr>
        <p:txBody>
          <a:bodyPr wrap="none" rtlCol="0">
            <a:spAutoFit/>
          </a:bodyPr>
          <a:lstStyle/>
          <a:p>
            <a:r>
              <a:rPr lang="en-US" dirty="0"/>
              <a:t>Sample 1</a:t>
            </a:r>
          </a:p>
        </p:txBody>
      </p:sp>
      <p:sp>
        <p:nvSpPr>
          <p:cNvPr id="7" name="TextBox 6">
            <a:extLst>
              <a:ext uri="{FF2B5EF4-FFF2-40B4-BE49-F238E27FC236}">
                <a16:creationId xmlns:a16="http://schemas.microsoft.com/office/drawing/2014/main" id="{667267EB-0013-C247-B65C-8A2E73FA6F7D}"/>
              </a:ext>
            </a:extLst>
          </p:cNvPr>
          <p:cNvSpPr txBox="1"/>
          <p:nvPr/>
        </p:nvSpPr>
        <p:spPr>
          <a:xfrm>
            <a:off x="4521336" y="5819498"/>
            <a:ext cx="941283" cy="307777"/>
          </a:xfrm>
          <a:prstGeom prst="rect">
            <a:avLst/>
          </a:prstGeom>
          <a:noFill/>
        </p:spPr>
        <p:txBody>
          <a:bodyPr wrap="none" rtlCol="0">
            <a:spAutoFit/>
          </a:bodyPr>
          <a:lstStyle/>
          <a:p>
            <a:r>
              <a:rPr lang="en-US" dirty="0"/>
              <a:t>Sample 3</a:t>
            </a:r>
          </a:p>
        </p:txBody>
      </p:sp>
      <p:sp>
        <p:nvSpPr>
          <p:cNvPr id="8" name="TextBox 7">
            <a:extLst>
              <a:ext uri="{FF2B5EF4-FFF2-40B4-BE49-F238E27FC236}">
                <a16:creationId xmlns:a16="http://schemas.microsoft.com/office/drawing/2014/main" id="{62407B26-DB7B-5499-E1B7-B758C0205D85}"/>
              </a:ext>
            </a:extLst>
          </p:cNvPr>
          <p:cNvSpPr txBox="1"/>
          <p:nvPr/>
        </p:nvSpPr>
        <p:spPr>
          <a:xfrm>
            <a:off x="6059703" y="4424631"/>
            <a:ext cx="4541628" cy="276999"/>
          </a:xfrm>
          <a:prstGeom prst="rect">
            <a:avLst/>
          </a:prstGeom>
          <a:noFill/>
        </p:spPr>
        <p:txBody>
          <a:bodyPr wrap="none" rtlCol="0">
            <a:spAutoFit/>
          </a:bodyPr>
          <a:lstStyle/>
          <a:p>
            <a:r>
              <a:rPr lang="en-US" sz="1200" dirty="0">
                <a:solidFill>
                  <a:srgbClr val="FF0000"/>
                </a:solidFill>
              </a:rPr>
              <a:t>This is the range in which the true value of population height lies</a:t>
            </a:r>
          </a:p>
        </p:txBody>
      </p:sp>
      <p:sp>
        <p:nvSpPr>
          <p:cNvPr id="9" name="TextBox 8">
            <a:extLst>
              <a:ext uri="{FF2B5EF4-FFF2-40B4-BE49-F238E27FC236}">
                <a16:creationId xmlns:a16="http://schemas.microsoft.com/office/drawing/2014/main" id="{40254CE6-D015-90B5-47BE-B7197E5F852D}"/>
              </a:ext>
            </a:extLst>
          </p:cNvPr>
          <p:cNvSpPr txBox="1"/>
          <p:nvPr/>
        </p:nvSpPr>
        <p:spPr>
          <a:xfrm>
            <a:off x="5808058" y="5819498"/>
            <a:ext cx="5709424" cy="523220"/>
          </a:xfrm>
          <a:prstGeom prst="rect">
            <a:avLst/>
          </a:prstGeom>
          <a:noFill/>
        </p:spPr>
        <p:txBody>
          <a:bodyPr wrap="square" rtlCol="0">
            <a:spAutoFit/>
          </a:bodyPr>
          <a:lstStyle/>
          <a:p>
            <a:r>
              <a:rPr lang="en-US" dirty="0">
                <a:solidFill>
                  <a:srgbClr val="FF0000"/>
                </a:solidFill>
              </a:rPr>
              <a:t>But how confident are we that the population mean will fall in the same range?</a:t>
            </a:r>
          </a:p>
        </p:txBody>
      </p:sp>
    </p:spTree>
    <p:extLst>
      <p:ext uri="{BB962C8B-B14F-4D97-AF65-F5344CB8AC3E}">
        <p14:creationId xmlns:p14="http://schemas.microsoft.com/office/powerpoint/2010/main" val="306460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4983611"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Population &amp; Sample</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4" name="Picture 3">
            <a:extLst>
              <a:ext uri="{FF2B5EF4-FFF2-40B4-BE49-F238E27FC236}">
                <a16:creationId xmlns:a16="http://schemas.microsoft.com/office/drawing/2014/main" id="{C41C9E3B-8CA7-29B2-D4AD-88E1586E7CFA}"/>
              </a:ext>
            </a:extLst>
          </p:cNvPr>
          <p:cNvPicPr>
            <a:picLocks noChangeAspect="1"/>
          </p:cNvPicPr>
          <p:nvPr/>
        </p:nvPicPr>
        <p:blipFill>
          <a:blip r:embed="rId3"/>
          <a:stretch>
            <a:fillRect/>
          </a:stretch>
        </p:blipFill>
        <p:spPr>
          <a:xfrm>
            <a:off x="674460" y="2429927"/>
            <a:ext cx="5555355" cy="3266770"/>
          </a:xfrm>
          <a:prstGeom prst="rect">
            <a:avLst/>
          </a:prstGeom>
        </p:spPr>
      </p:pic>
      <p:sp>
        <p:nvSpPr>
          <p:cNvPr id="5" name="TextBox 4">
            <a:extLst>
              <a:ext uri="{FF2B5EF4-FFF2-40B4-BE49-F238E27FC236}">
                <a16:creationId xmlns:a16="http://schemas.microsoft.com/office/drawing/2014/main" id="{7C781BE9-404F-1076-24C7-611E6AE8C0F4}"/>
              </a:ext>
            </a:extLst>
          </p:cNvPr>
          <p:cNvSpPr txBox="1"/>
          <p:nvPr/>
        </p:nvSpPr>
        <p:spPr>
          <a:xfrm>
            <a:off x="312234" y="1514079"/>
            <a:ext cx="10705171" cy="738664"/>
          </a:xfrm>
          <a:prstGeom prst="rect">
            <a:avLst/>
          </a:prstGeom>
          <a:noFill/>
        </p:spPr>
        <p:txBody>
          <a:bodyPr wrap="square" rtlCol="0">
            <a:spAutoFit/>
          </a:bodyPr>
          <a:lstStyle/>
          <a:p>
            <a:r>
              <a:rPr lang="en-US" dirty="0"/>
              <a:t>When we say we are 95% confidence that the population </a:t>
            </a:r>
            <a:r>
              <a:rPr lang="en-US" b="1" dirty="0"/>
              <a:t>parameter (Mean or std or any value of population) </a:t>
            </a:r>
            <a:r>
              <a:rPr lang="en-US" dirty="0"/>
              <a:t>will be within a range, we basically mean that if we take 100 samples of same size and infer the population parameter from them, 95 of the samples will give the parameter that falls with in the CI range, given all the samples are of same size.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ECFDF4-DD30-3473-DF6E-28C11E090CD6}"/>
                  </a:ext>
                </a:extLst>
              </p:cNvPr>
              <p:cNvSpPr txBox="1"/>
              <p:nvPr/>
            </p:nvSpPr>
            <p:spPr>
              <a:xfrm>
                <a:off x="7304049" y="2282332"/>
                <a:ext cx="4566315" cy="3754874"/>
              </a:xfrm>
              <a:prstGeom prst="rect">
                <a:avLst/>
              </a:prstGeom>
              <a:noFill/>
            </p:spPr>
            <p:txBody>
              <a:bodyPr wrap="square" rtlCol="0">
                <a:spAutoFit/>
              </a:bodyPr>
              <a:lstStyle/>
              <a:p>
                <a:pPr marL="285750" indent="-285750">
                  <a:buFont typeface="Arial" panose="020B0604020202020204" pitchFamily="34" charset="0"/>
                  <a:buChar char="•"/>
                </a:pPr>
                <a:r>
                  <a:rPr lang="en-US" dirty="0"/>
                  <a:t>Usually in a statistical problem the confidence level will be stated beforehand</a:t>
                </a:r>
              </a:p>
              <a:p>
                <a:pPr marL="285750" indent="-285750">
                  <a:buFont typeface="Arial" panose="020B0604020202020204" pitchFamily="34" charset="0"/>
                  <a:buChar char="•"/>
                </a:pPr>
                <a:r>
                  <a:rPr lang="en-US" dirty="0"/>
                  <a:t>The confidence interval is determined using the following formula</a:t>
                </a:r>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Here      is the mean of the sample distribution drawn from the population and each have same size.</a:t>
                </a:r>
              </a:p>
              <a:p>
                <a:pPr marL="285750" indent="-285750">
                  <a:buFont typeface="Arial" panose="020B0604020202020204" pitchFamily="34" charset="0"/>
                  <a:buChar char="•"/>
                </a:pPr>
                <a:r>
                  <a:rPr lang="en-US" dirty="0"/>
                  <a:t>If I say I want the CI with 95% confidence, that means I can have 5% uncertainty defined by </a:t>
                </a:r>
                <a:r>
                  <a:rPr lang="en-US" b="1" dirty="0"/>
                  <a:t>alpha</a:t>
                </a:r>
              </a:p>
              <a:p>
                <a:pPr marL="285750" indent="-285750">
                  <a:buFont typeface="Arial" panose="020B0604020202020204" pitchFamily="34" charset="0"/>
                  <a:buChar char="•"/>
                </a:pPr>
                <a:r>
                  <a:rPr lang="en-US" b="1" dirty="0"/>
                  <a:t>The </a:t>
                </a:r>
                <a:r>
                  <a:rPr lang="en-US" dirty="0"/>
                  <a:t>term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𝑠𝑡𝑑</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oMath>
                </a14:m>
                <a:r>
                  <a:rPr lang="en-US" dirty="0">
                    <a:ea typeface="Cambria Math" panose="02040503050406030204" pitchFamily="18" charset="0"/>
                  </a:rPr>
                  <a:t>/sqrt(n) is known as standard error where n is the sample size.</a:t>
                </a:r>
                <a:endParaRPr lang="en-US" b="0" dirty="0">
                  <a:ea typeface="Cambria Math" panose="02040503050406030204" pitchFamily="18" charset="0"/>
                </a:endParaRPr>
              </a:p>
              <a:p>
                <a:pPr marL="285750" indent="-285750">
                  <a:buFont typeface="Arial" panose="020B0604020202020204" pitchFamily="34" charset="0"/>
                  <a:buChar char="•"/>
                </a:pPr>
                <a:endParaRPr lang="en-US" b="1" dirty="0"/>
              </a:p>
            </p:txBody>
          </p:sp>
        </mc:Choice>
        <mc:Fallback xmlns="">
          <p:sp>
            <p:nvSpPr>
              <p:cNvPr id="6" name="TextBox 5">
                <a:extLst>
                  <a:ext uri="{FF2B5EF4-FFF2-40B4-BE49-F238E27FC236}">
                    <a16:creationId xmlns:a16="http://schemas.microsoft.com/office/drawing/2014/main" id="{75ECFDF4-DD30-3473-DF6E-28C11E090CD6}"/>
                  </a:ext>
                </a:extLst>
              </p:cNvPr>
              <p:cNvSpPr txBox="1">
                <a:spLocks noRot="1" noChangeAspect="1" noMove="1" noResize="1" noEditPoints="1" noAdjustHandles="1" noChangeArrowheads="1" noChangeShapeType="1" noTextEdit="1"/>
              </p:cNvSpPr>
              <p:nvPr/>
            </p:nvSpPr>
            <p:spPr>
              <a:xfrm>
                <a:off x="7304049" y="2282332"/>
                <a:ext cx="4566315" cy="3754874"/>
              </a:xfrm>
              <a:prstGeom prst="rect">
                <a:avLst/>
              </a:prstGeom>
              <a:blipFill>
                <a:blip r:embed="rId4"/>
                <a:stretch>
                  <a:fillRect l="-278" r="-55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926AFDE-17B8-4532-4A5C-487039AC1438}"/>
              </a:ext>
            </a:extLst>
          </p:cNvPr>
          <p:cNvPicPr>
            <a:picLocks noChangeAspect="1"/>
          </p:cNvPicPr>
          <p:nvPr/>
        </p:nvPicPr>
        <p:blipFill>
          <a:blip r:embed="rId5"/>
          <a:stretch>
            <a:fillRect/>
          </a:stretch>
        </p:blipFill>
        <p:spPr>
          <a:xfrm>
            <a:off x="9165064" y="3026085"/>
            <a:ext cx="1049453" cy="805830"/>
          </a:xfrm>
          <a:prstGeom prst="rect">
            <a:avLst/>
          </a:prstGeom>
        </p:spPr>
      </p:pic>
      <p:pic>
        <p:nvPicPr>
          <p:cNvPr id="8" name="Picture 7">
            <a:extLst>
              <a:ext uri="{FF2B5EF4-FFF2-40B4-BE49-F238E27FC236}">
                <a16:creationId xmlns:a16="http://schemas.microsoft.com/office/drawing/2014/main" id="{67C34816-E045-C6C5-2EC0-3D1B0CEE7672}"/>
              </a:ext>
            </a:extLst>
          </p:cNvPr>
          <p:cNvPicPr>
            <a:picLocks noChangeAspect="1"/>
          </p:cNvPicPr>
          <p:nvPr/>
        </p:nvPicPr>
        <p:blipFill>
          <a:blip r:embed="rId6"/>
          <a:stretch>
            <a:fillRect/>
          </a:stretch>
        </p:blipFill>
        <p:spPr>
          <a:xfrm>
            <a:off x="8151231" y="4003451"/>
            <a:ext cx="100671" cy="261745"/>
          </a:xfrm>
          <a:prstGeom prst="rect">
            <a:avLst/>
          </a:prstGeom>
        </p:spPr>
      </p:pic>
      <p:grpSp>
        <p:nvGrpSpPr>
          <p:cNvPr id="196" name="Group 195">
            <a:extLst>
              <a:ext uri="{FF2B5EF4-FFF2-40B4-BE49-F238E27FC236}">
                <a16:creationId xmlns:a16="http://schemas.microsoft.com/office/drawing/2014/main" id="{67028280-AEE7-B63D-8C80-F6821C78102E}"/>
              </a:ext>
            </a:extLst>
          </p:cNvPr>
          <p:cNvGrpSpPr/>
          <p:nvPr/>
        </p:nvGrpSpPr>
        <p:grpSpPr>
          <a:xfrm>
            <a:off x="9359640" y="785356"/>
            <a:ext cx="222120" cy="36360"/>
            <a:chOff x="9359640" y="785356"/>
            <a:chExt cx="222120" cy="36360"/>
          </a:xfrm>
        </p:grpSpPr>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392156D8-6B58-15C4-A15A-F24269074EEC}"/>
                    </a:ext>
                  </a:extLst>
                </p14:cNvPr>
                <p14:cNvContentPartPr/>
                <p14:nvPr/>
              </p14:nvContentPartPr>
              <p14:xfrm>
                <a:off x="9359640" y="785356"/>
                <a:ext cx="360" cy="360"/>
              </p14:xfrm>
            </p:contentPart>
          </mc:Choice>
          <mc:Fallback xmlns="">
            <p:pic>
              <p:nvPicPr>
                <p:cNvPr id="35" name="Ink 34">
                  <a:extLst>
                    <a:ext uri="{FF2B5EF4-FFF2-40B4-BE49-F238E27FC236}">
                      <a16:creationId xmlns:a16="http://schemas.microsoft.com/office/drawing/2014/main" id="{392156D8-6B58-15C4-A15A-F24269074EEC}"/>
                    </a:ext>
                  </a:extLst>
                </p:cNvPr>
                <p:cNvPicPr/>
                <p:nvPr/>
              </p:nvPicPr>
              <p:blipFill>
                <a:blip r:embed="rId8"/>
                <a:stretch>
                  <a:fillRect/>
                </a:stretch>
              </p:blipFill>
              <p:spPr>
                <a:xfrm>
                  <a:off x="9344520" y="769876"/>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AD9A5CE0-E419-381C-423B-AF35DF250B83}"/>
                    </a:ext>
                  </a:extLst>
                </p14:cNvPr>
                <p14:cNvContentPartPr/>
                <p14:nvPr/>
              </p14:nvContentPartPr>
              <p14:xfrm>
                <a:off x="9574920" y="820276"/>
                <a:ext cx="6840" cy="1440"/>
              </p14:xfrm>
            </p:contentPart>
          </mc:Choice>
          <mc:Fallback xmlns="">
            <p:pic>
              <p:nvPicPr>
                <p:cNvPr id="36" name="Ink 35">
                  <a:extLst>
                    <a:ext uri="{FF2B5EF4-FFF2-40B4-BE49-F238E27FC236}">
                      <a16:creationId xmlns:a16="http://schemas.microsoft.com/office/drawing/2014/main" id="{AD9A5CE0-E419-381C-423B-AF35DF250B83}"/>
                    </a:ext>
                  </a:extLst>
                </p:cNvPr>
                <p:cNvPicPr/>
                <p:nvPr/>
              </p:nvPicPr>
              <p:blipFill>
                <a:blip r:embed="rId10"/>
                <a:stretch>
                  <a:fillRect/>
                </a:stretch>
              </p:blipFill>
              <p:spPr>
                <a:xfrm>
                  <a:off x="9559440" y="805156"/>
                  <a:ext cx="37440" cy="32040"/>
                </a:xfrm>
                <a:prstGeom prst="rect">
                  <a:avLst/>
                </a:prstGeom>
              </p:spPr>
            </p:pic>
          </mc:Fallback>
        </mc:AlternateContent>
      </p:grpSp>
      <p:grpSp>
        <p:nvGrpSpPr>
          <p:cNvPr id="238" name="Group 237">
            <a:extLst>
              <a:ext uri="{FF2B5EF4-FFF2-40B4-BE49-F238E27FC236}">
                <a16:creationId xmlns:a16="http://schemas.microsoft.com/office/drawing/2014/main" id="{B5458728-F0FB-5B4F-33A1-CC3514439B13}"/>
              </a:ext>
            </a:extLst>
          </p:cNvPr>
          <p:cNvGrpSpPr/>
          <p:nvPr/>
        </p:nvGrpSpPr>
        <p:grpSpPr>
          <a:xfrm>
            <a:off x="10803960" y="360916"/>
            <a:ext cx="482760" cy="32040"/>
            <a:chOff x="10803960" y="360916"/>
            <a:chExt cx="482760" cy="32040"/>
          </a:xfrm>
        </p:grpSpPr>
        <mc:AlternateContent xmlns:mc="http://schemas.openxmlformats.org/markup-compatibility/2006" xmlns:p14="http://schemas.microsoft.com/office/powerpoint/2010/main">
          <mc:Choice Requires="p14">
            <p:contentPart p14:bwMode="auto" r:id="rId11">
              <p14:nvContentPartPr>
                <p14:cNvPr id="232" name="Ink 231">
                  <a:extLst>
                    <a:ext uri="{FF2B5EF4-FFF2-40B4-BE49-F238E27FC236}">
                      <a16:creationId xmlns:a16="http://schemas.microsoft.com/office/drawing/2014/main" id="{8BB01F46-4A1C-F131-60CB-4E2A33FCB676}"/>
                    </a:ext>
                  </a:extLst>
                </p14:cNvPr>
                <p14:cNvContentPartPr/>
                <p14:nvPr/>
              </p14:nvContentPartPr>
              <p14:xfrm>
                <a:off x="10803960" y="385036"/>
                <a:ext cx="3600" cy="7920"/>
              </p14:xfrm>
            </p:contentPart>
          </mc:Choice>
          <mc:Fallback xmlns="">
            <p:pic>
              <p:nvPicPr>
                <p:cNvPr id="232" name="Ink 231">
                  <a:extLst>
                    <a:ext uri="{FF2B5EF4-FFF2-40B4-BE49-F238E27FC236}">
                      <a16:creationId xmlns:a16="http://schemas.microsoft.com/office/drawing/2014/main" id="{8BB01F46-4A1C-F131-60CB-4E2A33FCB676}"/>
                    </a:ext>
                  </a:extLst>
                </p:cNvPr>
                <p:cNvPicPr/>
                <p:nvPr/>
              </p:nvPicPr>
              <p:blipFill>
                <a:blip r:embed="rId12"/>
                <a:stretch>
                  <a:fillRect/>
                </a:stretch>
              </p:blipFill>
              <p:spPr>
                <a:xfrm>
                  <a:off x="10796400" y="377476"/>
                  <a:ext cx="18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6" name="Ink 235">
                  <a:extLst>
                    <a:ext uri="{FF2B5EF4-FFF2-40B4-BE49-F238E27FC236}">
                      <a16:creationId xmlns:a16="http://schemas.microsoft.com/office/drawing/2014/main" id="{B412993D-4DAF-869D-E379-1CDAFBD4C47D}"/>
                    </a:ext>
                  </a:extLst>
                </p14:cNvPr>
                <p14:cNvContentPartPr/>
                <p14:nvPr/>
              </p14:nvContentPartPr>
              <p14:xfrm>
                <a:off x="11286360" y="360916"/>
                <a:ext cx="360" cy="3600"/>
              </p14:xfrm>
            </p:contentPart>
          </mc:Choice>
          <mc:Fallback xmlns="">
            <p:pic>
              <p:nvPicPr>
                <p:cNvPr id="236" name="Ink 235">
                  <a:extLst>
                    <a:ext uri="{FF2B5EF4-FFF2-40B4-BE49-F238E27FC236}">
                      <a16:creationId xmlns:a16="http://schemas.microsoft.com/office/drawing/2014/main" id="{B412993D-4DAF-869D-E379-1CDAFBD4C47D}"/>
                    </a:ext>
                  </a:extLst>
                </p:cNvPr>
                <p:cNvPicPr/>
                <p:nvPr/>
              </p:nvPicPr>
              <p:blipFill>
                <a:blip r:embed="rId14"/>
                <a:stretch>
                  <a:fillRect/>
                </a:stretch>
              </p:blipFill>
              <p:spPr>
                <a:xfrm>
                  <a:off x="11278800" y="353356"/>
                  <a:ext cx="15480" cy="18720"/>
                </a:xfrm>
                <a:prstGeom prst="rect">
                  <a:avLst/>
                </a:prstGeom>
              </p:spPr>
            </p:pic>
          </mc:Fallback>
        </mc:AlternateContent>
      </p:grpSp>
      <p:grpSp>
        <p:nvGrpSpPr>
          <p:cNvPr id="253" name="Group 252">
            <a:extLst>
              <a:ext uri="{FF2B5EF4-FFF2-40B4-BE49-F238E27FC236}">
                <a16:creationId xmlns:a16="http://schemas.microsoft.com/office/drawing/2014/main" id="{11F5AB66-FF26-F0BB-09AE-3ADB165F6791}"/>
              </a:ext>
            </a:extLst>
          </p:cNvPr>
          <p:cNvGrpSpPr/>
          <p:nvPr/>
        </p:nvGrpSpPr>
        <p:grpSpPr>
          <a:xfrm>
            <a:off x="4592160" y="279916"/>
            <a:ext cx="1418040" cy="124200"/>
            <a:chOff x="4592160" y="279916"/>
            <a:chExt cx="1418040" cy="124200"/>
          </a:xfrm>
        </p:grpSpPr>
        <mc:AlternateContent xmlns:mc="http://schemas.openxmlformats.org/markup-compatibility/2006" xmlns:p14="http://schemas.microsoft.com/office/powerpoint/2010/main">
          <mc:Choice Requires="p14">
            <p:contentPart p14:bwMode="auto" r:id="rId15">
              <p14:nvContentPartPr>
                <p14:cNvPr id="204" name="Ink 203">
                  <a:extLst>
                    <a:ext uri="{FF2B5EF4-FFF2-40B4-BE49-F238E27FC236}">
                      <a16:creationId xmlns:a16="http://schemas.microsoft.com/office/drawing/2014/main" id="{5FC8FAE3-B726-4250-7E83-65E93DCB0C3E}"/>
                    </a:ext>
                  </a:extLst>
                </p14:cNvPr>
                <p14:cNvContentPartPr/>
                <p14:nvPr/>
              </p14:nvContentPartPr>
              <p14:xfrm>
                <a:off x="4592160" y="279916"/>
                <a:ext cx="97920" cy="48600"/>
              </p14:xfrm>
            </p:contentPart>
          </mc:Choice>
          <mc:Fallback xmlns="">
            <p:pic>
              <p:nvPicPr>
                <p:cNvPr id="204" name="Ink 203">
                  <a:extLst>
                    <a:ext uri="{FF2B5EF4-FFF2-40B4-BE49-F238E27FC236}">
                      <a16:creationId xmlns:a16="http://schemas.microsoft.com/office/drawing/2014/main" id="{5FC8FAE3-B726-4250-7E83-65E93DCB0C3E}"/>
                    </a:ext>
                  </a:extLst>
                </p:cNvPr>
                <p:cNvPicPr/>
                <p:nvPr/>
              </p:nvPicPr>
              <p:blipFill>
                <a:blip r:embed="rId16"/>
                <a:stretch>
                  <a:fillRect/>
                </a:stretch>
              </p:blipFill>
              <p:spPr>
                <a:xfrm>
                  <a:off x="4584600" y="272356"/>
                  <a:ext cx="113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8" name="Ink 207">
                  <a:extLst>
                    <a:ext uri="{FF2B5EF4-FFF2-40B4-BE49-F238E27FC236}">
                      <a16:creationId xmlns:a16="http://schemas.microsoft.com/office/drawing/2014/main" id="{FE3FE5F5-E54B-7C49-2EE9-80E5D9761C9F}"/>
                    </a:ext>
                  </a:extLst>
                </p14:cNvPr>
                <p14:cNvContentPartPr/>
                <p14:nvPr/>
              </p14:nvContentPartPr>
              <p14:xfrm>
                <a:off x="4952880" y="403756"/>
                <a:ext cx="360" cy="360"/>
              </p14:xfrm>
            </p:contentPart>
          </mc:Choice>
          <mc:Fallback xmlns="">
            <p:pic>
              <p:nvPicPr>
                <p:cNvPr id="208" name="Ink 207">
                  <a:extLst>
                    <a:ext uri="{FF2B5EF4-FFF2-40B4-BE49-F238E27FC236}">
                      <a16:creationId xmlns:a16="http://schemas.microsoft.com/office/drawing/2014/main" id="{FE3FE5F5-E54B-7C49-2EE9-80E5D9761C9F}"/>
                    </a:ext>
                  </a:extLst>
                </p:cNvPr>
                <p:cNvPicPr/>
                <p:nvPr/>
              </p:nvPicPr>
              <p:blipFill>
                <a:blip r:embed="rId18"/>
                <a:stretch>
                  <a:fillRect/>
                </a:stretch>
              </p:blipFill>
              <p:spPr>
                <a:xfrm>
                  <a:off x="4945320" y="396196"/>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3" name="Ink 212">
                  <a:extLst>
                    <a:ext uri="{FF2B5EF4-FFF2-40B4-BE49-F238E27FC236}">
                      <a16:creationId xmlns:a16="http://schemas.microsoft.com/office/drawing/2014/main" id="{ACBEE4F9-D8A5-89F1-A8EB-799268586C89}"/>
                    </a:ext>
                  </a:extLst>
                </p14:cNvPr>
                <p14:cNvContentPartPr/>
                <p14:nvPr/>
              </p14:nvContentPartPr>
              <p14:xfrm>
                <a:off x="6009840" y="393676"/>
                <a:ext cx="360" cy="360"/>
              </p14:xfrm>
            </p:contentPart>
          </mc:Choice>
          <mc:Fallback xmlns="">
            <p:pic>
              <p:nvPicPr>
                <p:cNvPr id="213" name="Ink 212">
                  <a:extLst>
                    <a:ext uri="{FF2B5EF4-FFF2-40B4-BE49-F238E27FC236}">
                      <a16:creationId xmlns:a16="http://schemas.microsoft.com/office/drawing/2014/main" id="{ACBEE4F9-D8A5-89F1-A8EB-799268586C89}"/>
                    </a:ext>
                  </a:extLst>
                </p:cNvPr>
                <p:cNvPicPr/>
                <p:nvPr/>
              </p:nvPicPr>
              <p:blipFill>
                <a:blip r:embed="rId18"/>
                <a:stretch>
                  <a:fillRect/>
                </a:stretch>
              </p:blipFill>
              <p:spPr>
                <a:xfrm>
                  <a:off x="6002280" y="386116"/>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4" name="Ink 213">
                  <a:extLst>
                    <a:ext uri="{FF2B5EF4-FFF2-40B4-BE49-F238E27FC236}">
                      <a16:creationId xmlns:a16="http://schemas.microsoft.com/office/drawing/2014/main" id="{1031A182-4048-69CF-D9BE-FC7A1E021E9C}"/>
                    </a:ext>
                  </a:extLst>
                </p14:cNvPr>
                <p14:cNvContentPartPr/>
                <p14:nvPr/>
              </p14:nvContentPartPr>
              <p14:xfrm>
                <a:off x="6009840" y="393676"/>
                <a:ext cx="360" cy="360"/>
              </p14:xfrm>
            </p:contentPart>
          </mc:Choice>
          <mc:Fallback xmlns="">
            <p:pic>
              <p:nvPicPr>
                <p:cNvPr id="214" name="Ink 213">
                  <a:extLst>
                    <a:ext uri="{FF2B5EF4-FFF2-40B4-BE49-F238E27FC236}">
                      <a16:creationId xmlns:a16="http://schemas.microsoft.com/office/drawing/2014/main" id="{1031A182-4048-69CF-D9BE-FC7A1E021E9C}"/>
                    </a:ext>
                  </a:extLst>
                </p:cNvPr>
                <p:cNvPicPr/>
                <p:nvPr/>
              </p:nvPicPr>
              <p:blipFill>
                <a:blip r:embed="rId18"/>
                <a:stretch>
                  <a:fillRect/>
                </a:stretch>
              </p:blipFill>
              <p:spPr>
                <a:xfrm>
                  <a:off x="6002280" y="386116"/>
                  <a:ext cx="15480" cy="1548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7035818"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Intuition on Confidence interval</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3" name="TextBox 2">
            <a:extLst>
              <a:ext uri="{FF2B5EF4-FFF2-40B4-BE49-F238E27FC236}">
                <a16:creationId xmlns:a16="http://schemas.microsoft.com/office/drawing/2014/main" id="{A73BF12A-BD67-EE32-3F7D-F346E9FABC0F}"/>
              </a:ext>
            </a:extLst>
          </p:cNvPr>
          <p:cNvSpPr txBox="1"/>
          <p:nvPr/>
        </p:nvSpPr>
        <p:spPr>
          <a:xfrm>
            <a:off x="632749" y="1689904"/>
            <a:ext cx="10926501" cy="1200329"/>
          </a:xfrm>
          <a:prstGeom prst="rect">
            <a:avLst/>
          </a:prstGeom>
          <a:noFill/>
        </p:spPr>
        <p:txBody>
          <a:bodyPr wrap="square" rtlCol="0">
            <a:spAutoFit/>
          </a:bodyPr>
          <a:lstStyle/>
          <a:p>
            <a:r>
              <a:rPr lang="en-US" sz="1800" dirty="0"/>
              <a:t>What happens if I keep increasing the level of confidence in a statistical analysis to infer the parameter value from the samples?</a:t>
            </a:r>
          </a:p>
          <a:p>
            <a:endParaRPr lang="en-US" sz="1800" dirty="0"/>
          </a:p>
          <a:p>
            <a:r>
              <a:rPr lang="en-US" sz="1800" dirty="0"/>
              <a:t>What will be the effect of sample size on standard error?</a:t>
            </a:r>
          </a:p>
        </p:txBody>
      </p:sp>
      <p:pic>
        <p:nvPicPr>
          <p:cNvPr id="4" name="Picture 3">
            <a:extLst>
              <a:ext uri="{FF2B5EF4-FFF2-40B4-BE49-F238E27FC236}">
                <a16:creationId xmlns:a16="http://schemas.microsoft.com/office/drawing/2014/main" id="{24113E16-086C-65DA-B559-434353B5946F}"/>
              </a:ext>
            </a:extLst>
          </p:cNvPr>
          <p:cNvPicPr>
            <a:picLocks noChangeAspect="1"/>
          </p:cNvPicPr>
          <p:nvPr/>
        </p:nvPicPr>
        <p:blipFill>
          <a:blip r:embed="rId3"/>
          <a:stretch>
            <a:fillRect/>
          </a:stretch>
        </p:blipFill>
        <p:spPr>
          <a:xfrm>
            <a:off x="8317230" y="2848659"/>
            <a:ext cx="1924050" cy="2032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FF92DE7-9EA1-0E19-B68B-46CEF753C17A}"/>
                  </a:ext>
                </a:extLst>
              </p14:cNvPr>
              <p14:cNvContentPartPr/>
              <p14:nvPr/>
            </p14:nvContentPartPr>
            <p14:xfrm>
              <a:off x="2486950" y="2737851"/>
              <a:ext cx="3600" cy="4680"/>
            </p14:xfrm>
          </p:contentPart>
        </mc:Choice>
        <mc:Fallback xmlns="">
          <p:pic>
            <p:nvPicPr>
              <p:cNvPr id="5" name="Ink 4">
                <a:extLst>
                  <a:ext uri="{FF2B5EF4-FFF2-40B4-BE49-F238E27FC236}">
                    <a16:creationId xmlns:a16="http://schemas.microsoft.com/office/drawing/2014/main" id="{1FF92DE7-9EA1-0E19-B68B-46CEF753C17A}"/>
                  </a:ext>
                </a:extLst>
              </p:cNvPr>
              <p:cNvPicPr/>
              <p:nvPr/>
            </p:nvPicPr>
            <p:blipFill>
              <a:blip r:embed="rId5"/>
              <a:stretch>
                <a:fillRect/>
              </a:stretch>
            </p:blipFill>
            <p:spPr>
              <a:xfrm>
                <a:off x="2471470" y="2722731"/>
                <a:ext cx="34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DFA2BA2C-4B5D-0CCF-C8A7-172287A6BB82}"/>
                  </a:ext>
                </a:extLst>
              </p14:cNvPr>
              <p14:cNvContentPartPr/>
              <p14:nvPr/>
            </p14:nvContentPartPr>
            <p14:xfrm>
              <a:off x="3059350" y="712851"/>
              <a:ext cx="8280" cy="4680"/>
            </p14:xfrm>
          </p:contentPart>
        </mc:Choice>
        <mc:Fallback xmlns="">
          <p:pic>
            <p:nvPicPr>
              <p:cNvPr id="23" name="Ink 22">
                <a:extLst>
                  <a:ext uri="{FF2B5EF4-FFF2-40B4-BE49-F238E27FC236}">
                    <a16:creationId xmlns:a16="http://schemas.microsoft.com/office/drawing/2014/main" id="{DFA2BA2C-4B5D-0CCF-C8A7-172287A6BB82}"/>
                  </a:ext>
                </a:extLst>
              </p:cNvPr>
              <p:cNvPicPr/>
              <p:nvPr/>
            </p:nvPicPr>
            <p:blipFill>
              <a:blip r:embed="rId7"/>
              <a:stretch>
                <a:fillRect/>
              </a:stretch>
            </p:blipFill>
            <p:spPr>
              <a:xfrm>
                <a:off x="3044230" y="697731"/>
                <a:ext cx="38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EE964D15-6A22-2B6D-D250-CD369AF7FC1B}"/>
                  </a:ext>
                </a:extLst>
              </p14:cNvPr>
              <p14:cNvContentPartPr/>
              <p14:nvPr/>
            </p14:nvContentPartPr>
            <p14:xfrm>
              <a:off x="8788030" y="815451"/>
              <a:ext cx="7200" cy="40680"/>
            </p14:xfrm>
          </p:contentPart>
        </mc:Choice>
        <mc:Fallback xmlns="">
          <p:pic>
            <p:nvPicPr>
              <p:cNvPr id="56" name="Ink 55">
                <a:extLst>
                  <a:ext uri="{FF2B5EF4-FFF2-40B4-BE49-F238E27FC236}">
                    <a16:creationId xmlns:a16="http://schemas.microsoft.com/office/drawing/2014/main" id="{EE964D15-6A22-2B6D-D250-CD369AF7FC1B}"/>
                  </a:ext>
                </a:extLst>
              </p:cNvPr>
              <p:cNvPicPr/>
              <p:nvPr/>
            </p:nvPicPr>
            <p:blipFill>
              <a:blip r:embed="rId9"/>
              <a:stretch>
                <a:fillRect/>
              </a:stretch>
            </p:blipFill>
            <p:spPr>
              <a:xfrm>
                <a:off x="8772910" y="799971"/>
                <a:ext cx="37440" cy="71280"/>
              </a:xfrm>
              <a:prstGeom prst="rect">
                <a:avLst/>
              </a:prstGeom>
            </p:spPr>
          </p:pic>
        </mc:Fallback>
      </mc:AlternateContent>
    </p:spTree>
    <p:extLst>
      <p:ext uri="{BB962C8B-B14F-4D97-AF65-F5344CB8AC3E}">
        <p14:creationId xmlns:p14="http://schemas.microsoft.com/office/powerpoint/2010/main" val="960106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7035818"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Intuition on Confidence interval</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3" name="TextBox 2">
            <a:extLst>
              <a:ext uri="{FF2B5EF4-FFF2-40B4-BE49-F238E27FC236}">
                <a16:creationId xmlns:a16="http://schemas.microsoft.com/office/drawing/2014/main" id="{A73BF12A-BD67-EE32-3F7D-F346E9FABC0F}"/>
              </a:ext>
            </a:extLst>
          </p:cNvPr>
          <p:cNvSpPr txBox="1"/>
          <p:nvPr/>
        </p:nvSpPr>
        <p:spPr>
          <a:xfrm>
            <a:off x="632749" y="1689904"/>
            <a:ext cx="10926501" cy="1200329"/>
          </a:xfrm>
          <a:prstGeom prst="rect">
            <a:avLst/>
          </a:prstGeom>
          <a:noFill/>
        </p:spPr>
        <p:txBody>
          <a:bodyPr wrap="square" rtlCol="0">
            <a:spAutoFit/>
          </a:bodyPr>
          <a:lstStyle/>
          <a:p>
            <a:r>
              <a:rPr lang="en-US" sz="1800" dirty="0"/>
              <a:t>1.What happens if I keep increasing the level of confidence in a statistical analysis to infer the parameter value from the samples?</a:t>
            </a:r>
          </a:p>
          <a:p>
            <a:endParaRPr lang="en-US" sz="1800" dirty="0"/>
          </a:p>
          <a:p>
            <a:r>
              <a:rPr lang="en-US" sz="1800" b="1" dirty="0"/>
              <a:t>Let’s Visualize:</a:t>
            </a:r>
          </a:p>
        </p:txBody>
      </p:sp>
      <p:pic>
        <p:nvPicPr>
          <p:cNvPr id="2" name="Picture 1">
            <a:extLst>
              <a:ext uri="{FF2B5EF4-FFF2-40B4-BE49-F238E27FC236}">
                <a16:creationId xmlns:a16="http://schemas.microsoft.com/office/drawing/2014/main" id="{AD10B90D-5287-4014-5F26-CCA3E54ABD07}"/>
              </a:ext>
            </a:extLst>
          </p:cNvPr>
          <p:cNvPicPr>
            <a:picLocks noChangeAspect="1"/>
          </p:cNvPicPr>
          <p:nvPr/>
        </p:nvPicPr>
        <p:blipFill>
          <a:blip r:embed="rId3"/>
          <a:stretch>
            <a:fillRect/>
          </a:stretch>
        </p:blipFill>
        <p:spPr>
          <a:xfrm>
            <a:off x="476152" y="2890233"/>
            <a:ext cx="6228144" cy="3425064"/>
          </a:xfrm>
          <a:prstGeom prst="rect">
            <a:avLst/>
          </a:prstGeom>
        </p:spPr>
      </p:pic>
      <p:sp>
        <p:nvSpPr>
          <p:cNvPr id="5" name="TextBox 4">
            <a:extLst>
              <a:ext uri="{FF2B5EF4-FFF2-40B4-BE49-F238E27FC236}">
                <a16:creationId xmlns:a16="http://schemas.microsoft.com/office/drawing/2014/main" id="{88CE89F7-0FF3-38B6-F1BB-96F29E0DFCDB}"/>
              </a:ext>
            </a:extLst>
          </p:cNvPr>
          <p:cNvSpPr txBox="1"/>
          <p:nvPr/>
        </p:nvSpPr>
        <p:spPr>
          <a:xfrm>
            <a:off x="7303625" y="3495554"/>
            <a:ext cx="468774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So, when we increase confidence level, less chances of error but inaccurate because of high range</a:t>
            </a:r>
          </a:p>
          <a:p>
            <a:pPr marL="285750" indent="-285750">
              <a:buFont typeface="Arial" panose="020B0604020202020204" pitchFamily="34" charset="0"/>
              <a:buChar char="•"/>
            </a:pPr>
            <a:r>
              <a:rPr lang="en-US" dirty="0"/>
              <a:t>When we decrease the level of confidence we make the CI range narrower but more chances of error</a:t>
            </a:r>
          </a:p>
          <a:p>
            <a:pPr marL="285750" indent="-285750">
              <a:buFont typeface="Arial" panose="020B0604020202020204" pitchFamily="34" charset="0"/>
              <a:buChar char="•"/>
            </a:pPr>
            <a:r>
              <a:rPr lang="en-US" dirty="0">
                <a:solidFill>
                  <a:srgbClr val="FF0000"/>
                </a:solidFill>
              </a:rPr>
              <a:t>Then what is the optimal range? </a:t>
            </a:r>
          </a:p>
          <a:p>
            <a:pPr marL="285750" indent="-285750">
              <a:buFont typeface="Arial" panose="020B0604020202020204" pitchFamily="34" charset="0"/>
              <a:buChar char="•"/>
            </a:pPr>
            <a:r>
              <a:rPr lang="en-US" dirty="0">
                <a:solidFill>
                  <a:schemeClr val="tx1"/>
                </a:solidFill>
              </a:rPr>
              <a:t>Usually in the field of statistics 95% CI is the mostly accepted one</a:t>
            </a:r>
          </a:p>
          <a:p>
            <a:pPr marL="285750" indent="-285750">
              <a:buFont typeface="Arial" panose="020B0604020202020204" pitchFamily="34" charset="0"/>
              <a:buChar char="•"/>
            </a:pPr>
            <a:r>
              <a:rPr lang="en-US" dirty="0">
                <a:solidFill>
                  <a:schemeClr val="tx1"/>
                </a:solidFill>
              </a:rPr>
              <a:t> What is the Z value when we talk about 95% confidence interval?</a:t>
            </a:r>
          </a:p>
        </p:txBody>
      </p:sp>
    </p:spTree>
    <p:extLst>
      <p:ext uri="{BB962C8B-B14F-4D97-AF65-F5344CB8AC3E}">
        <p14:creationId xmlns:p14="http://schemas.microsoft.com/office/powerpoint/2010/main" val="2969517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7035818"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Intuition on Confidence interval</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3" name="TextBox 2">
            <a:extLst>
              <a:ext uri="{FF2B5EF4-FFF2-40B4-BE49-F238E27FC236}">
                <a16:creationId xmlns:a16="http://schemas.microsoft.com/office/drawing/2014/main" id="{A73BF12A-BD67-EE32-3F7D-F346E9FABC0F}"/>
              </a:ext>
            </a:extLst>
          </p:cNvPr>
          <p:cNvSpPr txBox="1"/>
          <p:nvPr/>
        </p:nvSpPr>
        <p:spPr>
          <a:xfrm>
            <a:off x="632749" y="1689904"/>
            <a:ext cx="10926501" cy="369332"/>
          </a:xfrm>
          <a:prstGeom prst="rect">
            <a:avLst/>
          </a:prstGeom>
          <a:noFill/>
        </p:spPr>
        <p:txBody>
          <a:bodyPr wrap="square" rtlCol="0">
            <a:spAutoFit/>
          </a:bodyPr>
          <a:lstStyle/>
          <a:p>
            <a:r>
              <a:rPr lang="en-US" sz="1800" dirty="0"/>
              <a:t>What will be the effect of sample size on standard error?</a:t>
            </a:r>
          </a:p>
        </p:txBody>
      </p:sp>
      <p:pic>
        <p:nvPicPr>
          <p:cNvPr id="4" name="Picture 3">
            <a:extLst>
              <a:ext uri="{FF2B5EF4-FFF2-40B4-BE49-F238E27FC236}">
                <a16:creationId xmlns:a16="http://schemas.microsoft.com/office/drawing/2014/main" id="{24113E16-086C-65DA-B559-434353B5946F}"/>
              </a:ext>
            </a:extLst>
          </p:cNvPr>
          <p:cNvPicPr>
            <a:picLocks noChangeAspect="1"/>
          </p:cNvPicPr>
          <p:nvPr/>
        </p:nvPicPr>
        <p:blipFill>
          <a:blip r:embed="rId3"/>
          <a:stretch>
            <a:fillRect/>
          </a:stretch>
        </p:blipFill>
        <p:spPr>
          <a:xfrm>
            <a:off x="8317230" y="2848659"/>
            <a:ext cx="1924050" cy="2032000"/>
          </a:xfrm>
          <a:prstGeom prst="rect">
            <a:avLst/>
          </a:prstGeom>
        </p:spPr>
      </p:pic>
    </p:spTree>
    <p:extLst>
      <p:ext uri="{BB962C8B-B14F-4D97-AF65-F5344CB8AC3E}">
        <p14:creationId xmlns:p14="http://schemas.microsoft.com/office/powerpoint/2010/main" val="1158446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4983611"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Population &amp; Sample</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47" name="Google Shape;247;p15"/>
          <p:cNvSpPr txBox="1"/>
          <p:nvPr/>
        </p:nvSpPr>
        <p:spPr>
          <a:xfrm>
            <a:off x="7235692" y="1791112"/>
            <a:ext cx="260115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Mean: 100.5</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15"/>
          <p:cNvSpPr txBox="1"/>
          <p:nvPr/>
        </p:nvSpPr>
        <p:spPr>
          <a:xfrm>
            <a:off x="6815461" y="2370964"/>
            <a:ext cx="2601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CI=</a:t>
            </a:r>
            <a:endParaRPr/>
          </a:p>
        </p:txBody>
      </p:sp>
      <p:sp>
        <p:nvSpPr>
          <p:cNvPr id="249" name="Google Shape;249;p15"/>
          <p:cNvSpPr txBox="1"/>
          <p:nvPr/>
        </p:nvSpPr>
        <p:spPr>
          <a:xfrm>
            <a:off x="6815461" y="3053456"/>
            <a:ext cx="2601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CI= 100.5 +1</a:t>
            </a:r>
            <a:endParaRPr dirty="0"/>
          </a:p>
        </p:txBody>
      </p:sp>
      <p:grpSp>
        <p:nvGrpSpPr>
          <p:cNvPr id="250" name="Google Shape;250;p15"/>
          <p:cNvGrpSpPr/>
          <p:nvPr/>
        </p:nvGrpSpPr>
        <p:grpSpPr>
          <a:xfrm>
            <a:off x="768238" y="1621769"/>
            <a:ext cx="7768033" cy="4502646"/>
            <a:chOff x="768238" y="1679764"/>
            <a:chExt cx="7768033" cy="4502646"/>
          </a:xfrm>
        </p:grpSpPr>
        <p:pic>
          <p:nvPicPr>
            <p:cNvPr id="251" name="Google Shape;251;p15" descr="Statistics Simplified - Discover 6 Sigma - Online Six Sigma Resources"/>
            <p:cNvPicPr preferRelativeResize="0"/>
            <p:nvPr/>
          </p:nvPicPr>
          <p:blipFill rotWithShape="1">
            <a:blip r:embed="rId3">
              <a:alphaModFix/>
            </a:blip>
            <a:srcRect/>
            <a:stretch/>
          </p:blipFill>
          <p:spPr>
            <a:xfrm>
              <a:off x="1033853" y="3284738"/>
              <a:ext cx="5515992" cy="2897672"/>
            </a:xfrm>
            <a:prstGeom prst="rect">
              <a:avLst/>
            </a:prstGeom>
            <a:noFill/>
            <a:ln>
              <a:noFill/>
            </a:ln>
          </p:spPr>
        </p:pic>
        <p:pic>
          <p:nvPicPr>
            <p:cNvPr id="252" name="Google Shape;252;p15" descr="Areas under Normal Distribution"/>
            <p:cNvPicPr preferRelativeResize="0"/>
            <p:nvPr/>
          </p:nvPicPr>
          <p:blipFill rotWithShape="1">
            <a:blip r:embed="rId4">
              <a:alphaModFix/>
            </a:blip>
            <a:srcRect/>
            <a:stretch/>
          </p:blipFill>
          <p:spPr>
            <a:xfrm>
              <a:off x="768238" y="1679764"/>
              <a:ext cx="2705100" cy="1409700"/>
            </a:xfrm>
            <a:prstGeom prst="rect">
              <a:avLst/>
            </a:prstGeom>
            <a:noFill/>
            <a:ln>
              <a:noFill/>
            </a:ln>
          </p:spPr>
        </p:pic>
        <p:cxnSp>
          <p:nvCxnSpPr>
            <p:cNvPr id="253" name="Google Shape;253;p15"/>
            <p:cNvCxnSpPr>
              <a:stCxn id="252" idx="3"/>
            </p:cNvCxnSpPr>
            <p:nvPr/>
          </p:nvCxnSpPr>
          <p:spPr>
            <a:xfrm>
              <a:off x="3473338" y="2384614"/>
              <a:ext cx="636900" cy="0"/>
            </a:xfrm>
            <a:prstGeom prst="straightConnector1">
              <a:avLst/>
            </a:prstGeom>
            <a:noFill/>
            <a:ln w="9525" cap="flat" cmpd="sng">
              <a:solidFill>
                <a:schemeClr val="accent1"/>
              </a:solidFill>
              <a:prstDash val="solid"/>
              <a:miter lim="800000"/>
              <a:headEnd type="none" w="sm" len="sm"/>
              <a:tailEnd type="triangle" w="med" len="med"/>
            </a:ln>
          </p:spPr>
        </p:cxnSp>
        <p:sp>
          <p:nvSpPr>
            <p:cNvPr id="254" name="Google Shape;254;p15"/>
            <p:cNvSpPr/>
            <p:nvPr/>
          </p:nvSpPr>
          <p:spPr>
            <a:xfrm>
              <a:off x="4276738" y="2001052"/>
              <a:ext cx="1183026" cy="869995"/>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5"/>
            <p:cNvSpPr txBox="1"/>
            <p:nvPr/>
          </p:nvSpPr>
          <p:spPr>
            <a:xfrm>
              <a:off x="4447708" y="2112885"/>
              <a:ext cx="10942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102,101,99,100</a:t>
              </a:r>
              <a:endParaRPr dirty="0"/>
            </a:p>
          </p:txBody>
        </p:sp>
        <p:pic>
          <p:nvPicPr>
            <p:cNvPr id="256" name="Google Shape;256;p15" descr="How to Calculate Confidence Interval: 6 Steps (with Pictures)"/>
            <p:cNvPicPr preferRelativeResize="0"/>
            <p:nvPr/>
          </p:nvPicPr>
          <p:blipFill rotWithShape="1">
            <a:blip r:embed="rId5">
              <a:alphaModFix/>
            </a:blip>
            <a:srcRect/>
            <a:stretch/>
          </p:blipFill>
          <p:spPr>
            <a:xfrm>
              <a:off x="7353245" y="2157273"/>
              <a:ext cx="1183026" cy="887270"/>
            </a:xfrm>
            <a:prstGeom prst="rect">
              <a:avLst/>
            </a:prstGeom>
            <a:noFill/>
            <a:ln>
              <a:noFill/>
            </a:ln>
          </p:spPr>
        </p:pic>
        <p:sp>
          <p:nvSpPr>
            <p:cNvPr id="257" name="Google Shape;257;p15"/>
            <p:cNvSpPr txBox="1"/>
            <p:nvPr/>
          </p:nvSpPr>
          <p:spPr>
            <a:xfrm>
              <a:off x="7762231" y="3137525"/>
              <a:ext cx="2929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grpSp>
      <p:sp>
        <p:nvSpPr>
          <p:cNvPr id="258" name="Google Shape;258;p15"/>
          <p:cNvSpPr txBox="1"/>
          <p:nvPr/>
        </p:nvSpPr>
        <p:spPr>
          <a:xfrm>
            <a:off x="728840" y="1631731"/>
            <a:ext cx="260115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Mean: 100</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SD=1</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3F59334-29F2-01FD-4957-C7D76D6850B4}"/>
              </a:ext>
            </a:extLst>
          </p:cNvPr>
          <p:cNvSpPr txBox="1"/>
          <p:nvPr/>
        </p:nvSpPr>
        <p:spPr>
          <a:xfrm>
            <a:off x="3904430" y="1607085"/>
            <a:ext cx="2443298" cy="307777"/>
          </a:xfrm>
          <a:prstGeom prst="rect">
            <a:avLst/>
          </a:prstGeom>
          <a:noFill/>
        </p:spPr>
        <p:txBody>
          <a:bodyPr wrap="none" rtlCol="0">
            <a:spAutoFit/>
          </a:bodyPr>
          <a:lstStyle/>
          <a:p>
            <a:r>
              <a:rPr lang="en-US" dirty="0"/>
              <a:t>Sample means of 4 samples</a:t>
            </a:r>
          </a:p>
        </p:txBody>
      </p:sp>
      <p:grpSp>
        <p:nvGrpSpPr>
          <p:cNvPr id="9" name="Group 8">
            <a:extLst>
              <a:ext uri="{FF2B5EF4-FFF2-40B4-BE49-F238E27FC236}">
                <a16:creationId xmlns:a16="http://schemas.microsoft.com/office/drawing/2014/main" id="{79389ED1-1191-355D-E432-C341428DD019}"/>
              </a:ext>
            </a:extLst>
          </p:cNvPr>
          <p:cNvGrpSpPr/>
          <p:nvPr/>
        </p:nvGrpSpPr>
        <p:grpSpPr>
          <a:xfrm>
            <a:off x="6982630" y="782691"/>
            <a:ext cx="360" cy="360"/>
            <a:chOff x="6982630" y="782691"/>
            <a:chExt cx="360" cy="36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B2BF56-F733-2B8F-3F56-06A3CA490417}"/>
                    </a:ext>
                  </a:extLst>
                </p14:cNvPr>
                <p14:cNvContentPartPr/>
                <p14:nvPr/>
              </p14:nvContentPartPr>
              <p14:xfrm>
                <a:off x="6982630" y="782691"/>
                <a:ext cx="360" cy="360"/>
              </p14:xfrm>
            </p:contentPart>
          </mc:Choice>
          <mc:Fallback xmlns="">
            <p:pic>
              <p:nvPicPr>
                <p:cNvPr id="5" name="Ink 4">
                  <a:extLst>
                    <a:ext uri="{FF2B5EF4-FFF2-40B4-BE49-F238E27FC236}">
                      <a16:creationId xmlns:a16="http://schemas.microsoft.com/office/drawing/2014/main" id="{4DB2BF56-F733-2B8F-3F56-06A3CA490417}"/>
                    </a:ext>
                  </a:extLst>
                </p:cNvPr>
                <p:cNvPicPr/>
                <p:nvPr/>
              </p:nvPicPr>
              <p:blipFill>
                <a:blip r:embed="rId11"/>
                <a:stretch>
                  <a:fillRect/>
                </a:stretch>
              </p:blipFill>
              <p:spPr>
                <a:xfrm>
                  <a:off x="6967150" y="767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B88D91A8-6B54-7B2E-B685-91629C727300}"/>
                    </a:ext>
                  </a:extLst>
                </p14:cNvPr>
                <p14:cNvContentPartPr/>
                <p14:nvPr/>
              </p14:nvContentPartPr>
              <p14:xfrm>
                <a:off x="6982630" y="782691"/>
                <a:ext cx="360" cy="360"/>
              </p14:xfrm>
            </p:contentPart>
          </mc:Choice>
          <mc:Fallback xmlns="">
            <p:pic>
              <p:nvPicPr>
                <p:cNvPr id="6" name="Ink 5">
                  <a:extLst>
                    <a:ext uri="{FF2B5EF4-FFF2-40B4-BE49-F238E27FC236}">
                      <a16:creationId xmlns:a16="http://schemas.microsoft.com/office/drawing/2014/main" id="{B88D91A8-6B54-7B2E-B685-91629C727300}"/>
                    </a:ext>
                  </a:extLst>
                </p:cNvPr>
                <p:cNvPicPr/>
                <p:nvPr/>
              </p:nvPicPr>
              <p:blipFill>
                <a:blip r:embed="rId11"/>
                <a:stretch>
                  <a:fillRect/>
                </a:stretch>
              </p:blipFill>
              <p:spPr>
                <a:xfrm>
                  <a:off x="6967150" y="767571"/>
                  <a:ext cx="30960" cy="30960"/>
                </a:xfrm>
                <a:prstGeom prst="rect">
                  <a:avLst/>
                </a:prstGeom>
              </p:spPr>
            </p:pic>
          </mc:Fallback>
        </mc:AlternateContent>
      </p:grpSp>
      <p:grpSp>
        <p:nvGrpSpPr>
          <p:cNvPr id="18" name="Group 17">
            <a:extLst>
              <a:ext uri="{FF2B5EF4-FFF2-40B4-BE49-F238E27FC236}">
                <a16:creationId xmlns:a16="http://schemas.microsoft.com/office/drawing/2014/main" id="{1FDB20BD-620A-C814-727B-88ACAAC69306}"/>
              </a:ext>
            </a:extLst>
          </p:cNvPr>
          <p:cNvGrpSpPr/>
          <p:nvPr/>
        </p:nvGrpSpPr>
        <p:grpSpPr>
          <a:xfrm>
            <a:off x="7430110" y="668931"/>
            <a:ext cx="360" cy="360"/>
            <a:chOff x="7430110" y="668931"/>
            <a:chExt cx="360" cy="36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7DD2F14-C4BF-ABD1-AF36-CEB5A58264C5}"/>
                    </a:ext>
                  </a:extLst>
                </p14:cNvPr>
                <p14:cNvContentPartPr/>
                <p14:nvPr/>
              </p14:nvContentPartPr>
              <p14:xfrm>
                <a:off x="7430110" y="668931"/>
                <a:ext cx="360" cy="360"/>
              </p14:xfrm>
            </p:contentPart>
          </mc:Choice>
          <mc:Fallback xmlns="">
            <p:pic>
              <p:nvPicPr>
                <p:cNvPr id="11" name="Ink 10">
                  <a:extLst>
                    <a:ext uri="{FF2B5EF4-FFF2-40B4-BE49-F238E27FC236}">
                      <a16:creationId xmlns:a16="http://schemas.microsoft.com/office/drawing/2014/main" id="{47DD2F14-C4BF-ABD1-AF36-CEB5A58264C5}"/>
                    </a:ext>
                  </a:extLst>
                </p:cNvPr>
                <p:cNvPicPr/>
                <p:nvPr/>
              </p:nvPicPr>
              <p:blipFill>
                <a:blip r:embed="rId11"/>
                <a:stretch>
                  <a:fillRect/>
                </a:stretch>
              </p:blipFill>
              <p:spPr>
                <a:xfrm>
                  <a:off x="7414990" y="65381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7EE8E8D5-D178-D7F9-71F6-A25EEAC0CC61}"/>
                    </a:ext>
                  </a:extLst>
                </p14:cNvPr>
                <p14:cNvContentPartPr/>
                <p14:nvPr/>
              </p14:nvContentPartPr>
              <p14:xfrm>
                <a:off x="7430110" y="668931"/>
                <a:ext cx="360" cy="360"/>
              </p14:xfrm>
            </p:contentPart>
          </mc:Choice>
          <mc:Fallback xmlns="">
            <p:pic>
              <p:nvPicPr>
                <p:cNvPr id="12" name="Ink 11">
                  <a:extLst>
                    <a:ext uri="{FF2B5EF4-FFF2-40B4-BE49-F238E27FC236}">
                      <a16:creationId xmlns:a16="http://schemas.microsoft.com/office/drawing/2014/main" id="{7EE8E8D5-D178-D7F9-71F6-A25EEAC0CC61}"/>
                    </a:ext>
                  </a:extLst>
                </p:cNvPr>
                <p:cNvPicPr/>
                <p:nvPr/>
              </p:nvPicPr>
              <p:blipFill>
                <a:blip r:embed="rId11"/>
                <a:stretch>
                  <a:fillRect/>
                </a:stretch>
              </p:blipFill>
              <p:spPr>
                <a:xfrm>
                  <a:off x="7414990" y="653811"/>
                  <a:ext cx="30960" cy="30960"/>
                </a:xfrm>
                <a:prstGeom prst="rect">
                  <a:avLst/>
                </a:prstGeom>
              </p:spPr>
            </p:pic>
          </mc:Fallback>
        </mc:AlternateContent>
      </p:grpSp>
      <p:grpSp>
        <p:nvGrpSpPr>
          <p:cNvPr id="268" name="Group 267">
            <a:extLst>
              <a:ext uri="{FF2B5EF4-FFF2-40B4-BE49-F238E27FC236}">
                <a16:creationId xmlns:a16="http://schemas.microsoft.com/office/drawing/2014/main" id="{BA8B6D02-5209-5A81-617B-E0EAB5F46062}"/>
              </a:ext>
            </a:extLst>
          </p:cNvPr>
          <p:cNvGrpSpPr/>
          <p:nvPr/>
        </p:nvGrpSpPr>
        <p:grpSpPr>
          <a:xfrm>
            <a:off x="11555710" y="2963931"/>
            <a:ext cx="147960" cy="185040"/>
            <a:chOff x="11555710" y="2963931"/>
            <a:chExt cx="147960" cy="185040"/>
          </a:xfrm>
        </p:grpSpPr>
        <mc:AlternateContent xmlns:mc="http://schemas.openxmlformats.org/markup-compatibility/2006" xmlns:p14="http://schemas.microsoft.com/office/powerpoint/2010/main">
          <mc:Choice Requires="p14">
            <p:contentPart p14:bwMode="auto" r:id="rId15">
              <p14:nvContentPartPr>
                <p14:cNvPr id="241" name="Ink 240">
                  <a:extLst>
                    <a:ext uri="{FF2B5EF4-FFF2-40B4-BE49-F238E27FC236}">
                      <a16:creationId xmlns:a16="http://schemas.microsoft.com/office/drawing/2014/main" id="{55362856-85DE-0C14-1A27-9C39E5566351}"/>
                    </a:ext>
                  </a:extLst>
                </p14:cNvPr>
                <p14:cNvContentPartPr/>
                <p14:nvPr/>
              </p14:nvContentPartPr>
              <p14:xfrm>
                <a:off x="11677390" y="2963931"/>
                <a:ext cx="26280" cy="25200"/>
              </p14:xfrm>
            </p:contentPart>
          </mc:Choice>
          <mc:Fallback xmlns="">
            <p:pic>
              <p:nvPicPr>
                <p:cNvPr id="241" name="Ink 240">
                  <a:extLst>
                    <a:ext uri="{FF2B5EF4-FFF2-40B4-BE49-F238E27FC236}">
                      <a16:creationId xmlns:a16="http://schemas.microsoft.com/office/drawing/2014/main" id="{55362856-85DE-0C14-1A27-9C39E5566351}"/>
                    </a:ext>
                  </a:extLst>
                </p:cNvPr>
                <p:cNvPicPr/>
                <p:nvPr/>
              </p:nvPicPr>
              <p:blipFill>
                <a:blip r:embed="rId174"/>
                <a:stretch>
                  <a:fillRect/>
                </a:stretch>
              </p:blipFill>
              <p:spPr>
                <a:xfrm>
                  <a:off x="11661910" y="2948811"/>
                  <a:ext cx="56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2" name="Ink 241">
                  <a:extLst>
                    <a:ext uri="{FF2B5EF4-FFF2-40B4-BE49-F238E27FC236}">
                      <a16:creationId xmlns:a16="http://schemas.microsoft.com/office/drawing/2014/main" id="{5AAB7EDF-9B32-730B-C94D-27843B8FB73A}"/>
                    </a:ext>
                  </a:extLst>
                </p14:cNvPr>
                <p14:cNvContentPartPr/>
                <p14:nvPr/>
              </p14:nvContentPartPr>
              <p14:xfrm>
                <a:off x="11555710" y="3146451"/>
                <a:ext cx="7200" cy="2520"/>
              </p14:xfrm>
            </p:contentPart>
          </mc:Choice>
          <mc:Fallback xmlns="">
            <p:pic>
              <p:nvPicPr>
                <p:cNvPr id="242" name="Ink 241">
                  <a:extLst>
                    <a:ext uri="{FF2B5EF4-FFF2-40B4-BE49-F238E27FC236}">
                      <a16:creationId xmlns:a16="http://schemas.microsoft.com/office/drawing/2014/main" id="{5AAB7EDF-9B32-730B-C94D-27843B8FB73A}"/>
                    </a:ext>
                  </a:extLst>
                </p:cNvPr>
                <p:cNvPicPr/>
                <p:nvPr/>
              </p:nvPicPr>
              <p:blipFill>
                <a:blip r:embed="rId176"/>
                <a:stretch>
                  <a:fillRect/>
                </a:stretch>
              </p:blipFill>
              <p:spPr>
                <a:xfrm>
                  <a:off x="11540590" y="3130971"/>
                  <a:ext cx="37800" cy="33120"/>
                </a:xfrm>
                <a:prstGeom prst="rect">
                  <a:avLst/>
                </a:prstGeom>
              </p:spPr>
            </p:pic>
          </mc:Fallback>
        </mc:AlternateContent>
      </p:grpSp>
    </p:spTree>
    <p:extLst>
      <p:ext uri="{BB962C8B-B14F-4D97-AF65-F5344CB8AC3E}">
        <p14:creationId xmlns:p14="http://schemas.microsoft.com/office/powerpoint/2010/main" val="3882930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
            <a:extLst>
              <a:ext uri="{FF2B5EF4-FFF2-40B4-BE49-F238E27FC236}">
                <a16:creationId xmlns:a16="http://schemas.microsoft.com/office/drawing/2014/main" id="{936D004B-2ABC-F836-AE18-67DBA8E52C37}"/>
              </a:ext>
            </a:extLst>
          </p:cNvPr>
          <p:cNvSpPr txBox="1">
            <a:spLocks noChangeArrowheads="1"/>
          </p:cNvSpPr>
          <p:nvPr/>
        </p:nvSpPr>
        <p:spPr bwMode="auto">
          <a:xfrm>
            <a:off x="1433946" y="131763"/>
            <a:ext cx="77724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algn="ctr" eaLnBrk="1">
              <a:buClrTx/>
              <a:buFontTx/>
              <a:buNone/>
            </a:pPr>
            <a:br>
              <a:rPr lang="en-US" altLang="en-US" sz="2800" dirty="0">
                <a:solidFill>
                  <a:srgbClr val="66FFFF"/>
                </a:solidFill>
                <a:latin typeface="Book Antiqua" panose="02040602050305030304" pitchFamily="18" charset="0"/>
              </a:rPr>
            </a:br>
            <a:r>
              <a:rPr lang="en-US" altLang="en-US" sz="3200" b="1" dirty="0">
                <a:solidFill>
                  <a:srgbClr val="1E4E79"/>
                </a:solidFill>
                <a:latin typeface="Arial"/>
                <a:cs typeface="Arial"/>
              </a:rPr>
              <a:t>Interval Estimation</a:t>
            </a:r>
          </a:p>
        </p:txBody>
      </p:sp>
      <p:sp>
        <p:nvSpPr>
          <p:cNvPr id="14" name="Rectangle 6">
            <a:extLst>
              <a:ext uri="{FF2B5EF4-FFF2-40B4-BE49-F238E27FC236}">
                <a16:creationId xmlns:a16="http://schemas.microsoft.com/office/drawing/2014/main" id="{CB1396DB-018F-44D1-A1C7-4130F417C64F}"/>
              </a:ext>
            </a:extLst>
          </p:cNvPr>
          <p:cNvSpPr>
            <a:spLocks noChangeArrowheads="1"/>
          </p:cNvSpPr>
          <p:nvPr/>
        </p:nvSpPr>
        <p:spPr bwMode="auto">
          <a:xfrm>
            <a:off x="714375" y="1117600"/>
            <a:ext cx="601345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eaLnBrk="1">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Population std:  </a:t>
            </a:r>
            <a:r>
              <a:rPr lang="en-US" altLang="en-US" sz="2400" i="1" dirty="0">
                <a:solidFill>
                  <a:schemeClr val="tx1"/>
                </a:solidFill>
                <a:latin typeface="Symbol" pitchFamily="2" charset="2"/>
              </a:rPr>
              <a:t>s</a:t>
            </a:r>
            <a:r>
              <a:rPr lang="en-US" altLang="en-US" sz="2400" dirty="0">
                <a:solidFill>
                  <a:schemeClr val="tx1"/>
                </a:solidFill>
                <a:latin typeface="Book Antiqua" panose="02040602050305030304" pitchFamily="18" charset="0"/>
              </a:rPr>
              <a:t>  Known</a:t>
            </a:r>
          </a:p>
        </p:txBody>
      </p:sp>
      <p:sp>
        <p:nvSpPr>
          <p:cNvPr id="15" name="Rectangle 7">
            <a:extLst>
              <a:ext uri="{FF2B5EF4-FFF2-40B4-BE49-F238E27FC236}">
                <a16:creationId xmlns:a16="http://schemas.microsoft.com/office/drawing/2014/main" id="{7357BB75-0B64-245B-C096-26239A56485E}"/>
              </a:ext>
            </a:extLst>
          </p:cNvPr>
          <p:cNvSpPr>
            <a:spLocks noChangeArrowheads="1"/>
          </p:cNvSpPr>
          <p:nvPr/>
        </p:nvSpPr>
        <p:spPr bwMode="auto">
          <a:xfrm>
            <a:off x="714375" y="1574800"/>
            <a:ext cx="58039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eaLnBrk="1">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Population std:  </a:t>
            </a:r>
            <a:r>
              <a:rPr lang="en-US" altLang="en-US" sz="2400" i="1" dirty="0">
                <a:solidFill>
                  <a:schemeClr val="tx1"/>
                </a:solidFill>
                <a:latin typeface="Symbol" pitchFamily="2" charset="2"/>
              </a:rPr>
              <a:t>s</a:t>
            </a:r>
            <a:r>
              <a:rPr lang="en-US" altLang="en-US" sz="2400" dirty="0">
                <a:solidFill>
                  <a:schemeClr val="tx1"/>
                </a:solidFill>
                <a:latin typeface="Book Antiqua" panose="02040602050305030304" pitchFamily="18" charset="0"/>
              </a:rPr>
              <a:t>  Unknown</a:t>
            </a:r>
          </a:p>
        </p:txBody>
      </p:sp>
      <p:sp>
        <p:nvSpPr>
          <p:cNvPr id="16" name="Rectangle 8">
            <a:extLst>
              <a:ext uri="{FF2B5EF4-FFF2-40B4-BE49-F238E27FC236}">
                <a16:creationId xmlns:a16="http://schemas.microsoft.com/office/drawing/2014/main" id="{47ABB9FD-7377-540B-A539-CE1719A53045}"/>
              </a:ext>
            </a:extLst>
          </p:cNvPr>
          <p:cNvSpPr>
            <a:spLocks noChangeArrowheads="1"/>
          </p:cNvSpPr>
          <p:nvPr/>
        </p:nvSpPr>
        <p:spPr bwMode="auto">
          <a:xfrm>
            <a:off x="704850" y="2051050"/>
            <a:ext cx="538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eaLnBrk="1">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Determining the Sample Size</a:t>
            </a:r>
          </a:p>
        </p:txBody>
      </p:sp>
      <p:sp>
        <p:nvSpPr>
          <p:cNvPr id="17" name="Rectangle 9">
            <a:extLst>
              <a:ext uri="{FF2B5EF4-FFF2-40B4-BE49-F238E27FC236}">
                <a16:creationId xmlns:a16="http://schemas.microsoft.com/office/drawing/2014/main" id="{A7B39E65-C5EF-6A1F-7D44-AF5720035AED}"/>
              </a:ext>
            </a:extLst>
          </p:cNvPr>
          <p:cNvSpPr>
            <a:spLocks noChangeArrowheads="1"/>
          </p:cNvSpPr>
          <p:nvPr/>
        </p:nvSpPr>
        <p:spPr bwMode="auto">
          <a:xfrm>
            <a:off x="704850" y="2508250"/>
            <a:ext cx="55562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eaLnBrk="1">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Population Proportion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C52F416-5E22-E88B-6669-DC7A70FC7EA0}"/>
                  </a:ext>
                </a:extLst>
              </p14:cNvPr>
              <p14:cNvContentPartPr/>
              <p14:nvPr/>
            </p14:nvContentPartPr>
            <p14:xfrm>
              <a:off x="766870" y="1081851"/>
              <a:ext cx="436680" cy="270360"/>
            </p14:xfrm>
          </p:contentPart>
        </mc:Choice>
        <mc:Fallback xmlns="">
          <p:pic>
            <p:nvPicPr>
              <p:cNvPr id="2" name="Ink 1">
                <a:extLst>
                  <a:ext uri="{FF2B5EF4-FFF2-40B4-BE49-F238E27FC236}">
                    <a16:creationId xmlns:a16="http://schemas.microsoft.com/office/drawing/2014/main" id="{5C52F416-5E22-E88B-6669-DC7A70FC7EA0}"/>
                  </a:ext>
                </a:extLst>
              </p:cNvPr>
              <p:cNvPicPr/>
              <p:nvPr/>
            </p:nvPicPr>
            <p:blipFill>
              <a:blip r:embed="rId3"/>
              <a:stretch>
                <a:fillRect/>
              </a:stretch>
            </p:blipFill>
            <p:spPr>
              <a:xfrm>
                <a:off x="751390" y="1066731"/>
                <a:ext cx="466920" cy="300960"/>
              </a:xfrm>
              <a:prstGeom prst="rect">
                <a:avLst/>
              </a:prstGeom>
            </p:spPr>
          </p:pic>
        </mc:Fallback>
      </mc:AlternateContent>
    </p:spTree>
    <p:extLst>
      <p:ext uri="{BB962C8B-B14F-4D97-AF65-F5344CB8AC3E}">
        <p14:creationId xmlns:p14="http://schemas.microsoft.com/office/powerpoint/2010/main" val="356232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animEffect transition="in" filter="blinds(horizontal)">
                                      <p:cBhvr additive="repl">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additive="repl">
                                        <p:cTn id="11" dur="1" fill="hold">
                                          <p:stCondLst>
                                            <p:cond delay="0"/>
                                          </p:stCondLst>
                                        </p:cTn>
                                        <p:tgtEl>
                                          <p:spTgt spid="15"/>
                                        </p:tgtEl>
                                        <p:attrNameLst>
                                          <p:attrName>style.visibility</p:attrName>
                                        </p:attrNameLst>
                                      </p:cBhvr>
                                      <p:to>
                                        <p:strVal val="visible"/>
                                      </p:to>
                                    </p:set>
                                    <p:animEffect transition="in" filter="blinds(horizontal)">
                                      <p:cBhvr additive="repl">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additive="repl">
                                        <p:cTn id="16" dur="1" fill="hold">
                                          <p:stCondLst>
                                            <p:cond delay="0"/>
                                          </p:stCondLst>
                                        </p:cTn>
                                        <p:tgtEl>
                                          <p:spTgt spid="16"/>
                                        </p:tgtEl>
                                        <p:attrNameLst>
                                          <p:attrName>style.visibility</p:attrName>
                                        </p:attrNameLst>
                                      </p:cBhvr>
                                      <p:to>
                                        <p:strVal val="visible"/>
                                      </p:to>
                                    </p:set>
                                    <p:animEffect transition="in" filter="blinds(horizontal)">
                                      <p:cBhvr additive="repl">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additive="repl">
                                        <p:cTn id="21" dur="1" fill="hold">
                                          <p:stCondLst>
                                            <p:cond delay="0"/>
                                          </p:stCondLst>
                                        </p:cTn>
                                        <p:tgtEl>
                                          <p:spTgt spid="17"/>
                                        </p:tgtEl>
                                        <p:attrNameLst>
                                          <p:attrName>style.visibility</p:attrName>
                                        </p:attrNameLst>
                                      </p:cBhvr>
                                      <p:to>
                                        <p:strVal val="visible"/>
                                      </p:to>
                                    </p:set>
                                    <p:animEffect transition="in" filter="blinds(horizontal)">
                                      <p:cBhvr additive="repl">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B9D6A296-A136-663E-0DCE-D277462A852B}"/>
              </a:ext>
            </a:extLst>
          </p:cNvPr>
          <p:cNvSpPr>
            <a:spLocks noChangeArrowheads="1"/>
          </p:cNvSpPr>
          <p:nvPr/>
        </p:nvSpPr>
        <p:spPr bwMode="auto">
          <a:xfrm>
            <a:off x="2209800" y="155575"/>
            <a:ext cx="77724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Noto Sans CJK SC Regular" charset="0"/>
                <a:cs typeface="Noto Sans CJK SC Regular" charset="0"/>
              </a:defRPr>
            </a:lvl9pPr>
          </a:lstStyle>
          <a:p>
            <a:pPr algn="ctr" eaLnBrk="1">
              <a:buClrTx/>
              <a:buFontTx/>
              <a:buNone/>
            </a:pPr>
            <a:r>
              <a:rPr lang="en-US" altLang="en-US" sz="2800" dirty="0">
                <a:solidFill>
                  <a:schemeClr val="accent5">
                    <a:lumMod val="75000"/>
                  </a:schemeClr>
                </a:solidFill>
                <a:latin typeface="Book Antiqua" panose="02040602050305030304" pitchFamily="18" charset="0"/>
              </a:rPr>
              <a:t>Interval Estimate of a Population Mean:</a:t>
            </a:r>
            <a:br>
              <a:rPr lang="en-US" altLang="en-US" sz="2800" dirty="0">
                <a:solidFill>
                  <a:schemeClr val="accent5">
                    <a:lumMod val="75000"/>
                  </a:schemeClr>
                </a:solidFill>
                <a:latin typeface="Book Antiqua" panose="02040602050305030304" pitchFamily="18" charset="0"/>
              </a:rPr>
            </a:br>
            <a:r>
              <a:rPr lang="en-US" altLang="en-US" sz="2800" b="1" i="1" dirty="0">
                <a:solidFill>
                  <a:schemeClr val="accent5">
                    <a:lumMod val="75000"/>
                  </a:schemeClr>
                </a:solidFill>
                <a:latin typeface="Symbol" pitchFamily="2" charset="2"/>
              </a:rPr>
              <a:t>s</a:t>
            </a:r>
            <a:r>
              <a:rPr lang="en-US" altLang="en-US" sz="2800" b="1" dirty="0">
                <a:solidFill>
                  <a:schemeClr val="accent5">
                    <a:lumMod val="75000"/>
                  </a:schemeClr>
                </a:solidFill>
                <a:latin typeface="Book Antiqua" panose="02040602050305030304" pitchFamily="18" charset="0"/>
              </a:rPr>
              <a:t>  Known</a:t>
            </a:r>
          </a:p>
        </p:txBody>
      </p:sp>
      <p:sp>
        <p:nvSpPr>
          <p:cNvPr id="37890" name="Rectangle 2">
            <a:extLst>
              <a:ext uri="{FF2B5EF4-FFF2-40B4-BE49-F238E27FC236}">
                <a16:creationId xmlns:a16="http://schemas.microsoft.com/office/drawing/2014/main" id="{2AA4C408-F177-C81B-A8E1-1BEAAA994438}"/>
              </a:ext>
            </a:extLst>
          </p:cNvPr>
          <p:cNvSpPr>
            <a:spLocks noChangeArrowheads="1"/>
          </p:cNvSpPr>
          <p:nvPr/>
        </p:nvSpPr>
        <p:spPr bwMode="auto">
          <a:xfrm>
            <a:off x="2209800" y="1114426"/>
            <a:ext cx="7772400" cy="419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1" name="Rectangle 3">
            <a:extLst>
              <a:ext uri="{FF2B5EF4-FFF2-40B4-BE49-F238E27FC236}">
                <a16:creationId xmlns:a16="http://schemas.microsoft.com/office/drawing/2014/main" id="{91A08934-18DE-625A-907E-4E4FE5916739}"/>
              </a:ext>
            </a:extLst>
          </p:cNvPr>
          <p:cNvSpPr>
            <a:spLocks noChangeArrowheads="1"/>
          </p:cNvSpPr>
          <p:nvPr/>
        </p:nvSpPr>
        <p:spPr bwMode="auto">
          <a:xfrm>
            <a:off x="2238375" y="1117600"/>
            <a:ext cx="7727950" cy="211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In order to develop an interval estimate of a population mean, the margin of error must be computed using either:</a:t>
            </a:r>
          </a:p>
          <a:p>
            <a:pPr lvl="1">
              <a:spcBef>
                <a:spcPts val="488"/>
              </a:spcBef>
              <a:buClr>
                <a:srgbClr val="66FFFF"/>
              </a:buClr>
              <a:buFont typeface="Symbol" pitchFamily="2" charset="2"/>
              <a:buChar char=""/>
            </a:pPr>
            <a:r>
              <a:rPr lang="en-US" altLang="en-US" sz="2400" dirty="0">
                <a:solidFill>
                  <a:schemeClr val="tx1"/>
                </a:solidFill>
                <a:latin typeface="Book Antiqua" panose="02040602050305030304" pitchFamily="18" charset="0"/>
              </a:rPr>
              <a:t>the population standard deviation </a:t>
            </a:r>
            <a:r>
              <a:rPr lang="en-US" altLang="en-US" sz="2400" i="1" dirty="0">
                <a:solidFill>
                  <a:schemeClr val="tx1"/>
                </a:solidFill>
                <a:latin typeface="Symbol" pitchFamily="2" charset="2"/>
              </a:rPr>
              <a:t>s</a:t>
            </a:r>
            <a:r>
              <a:rPr lang="en-US" altLang="en-US" sz="2400" dirty="0">
                <a:solidFill>
                  <a:schemeClr val="tx1"/>
                </a:solidFill>
                <a:latin typeface="Book Antiqua" panose="02040602050305030304" pitchFamily="18" charset="0"/>
              </a:rPr>
              <a:t> , or</a:t>
            </a:r>
          </a:p>
          <a:p>
            <a:pPr lvl="1">
              <a:spcBef>
                <a:spcPts val="488"/>
              </a:spcBef>
              <a:buClr>
                <a:srgbClr val="66FFFF"/>
              </a:buClr>
              <a:buFont typeface="Symbol" pitchFamily="2" charset="2"/>
              <a:buChar char=""/>
            </a:pPr>
            <a:r>
              <a:rPr lang="en-US" altLang="en-US" sz="2400" dirty="0">
                <a:solidFill>
                  <a:schemeClr val="tx1"/>
                </a:solidFill>
                <a:latin typeface="Book Antiqua" panose="02040602050305030304" pitchFamily="18" charset="0"/>
              </a:rPr>
              <a:t>the sample standard deviation </a:t>
            </a:r>
            <a:r>
              <a:rPr lang="en-US" altLang="en-US" sz="2400" i="1" dirty="0">
                <a:solidFill>
                  <a:schemeClr val="tx1"/>
                </a:solidFill>
                <a:latin typeface="Book Antiqua" panose="02040602050305030304" pitchFamily="18" charset="0"/>
              </a:rPr>
              <a:t>s</a:t>
            </a:r>
          </a:p>
        </p:txBody>
      </p:sp>
      <p:sp>
        <p:nvSpPr>
          <p:cNvPr id="37892" name="Rectangle 4">
            <a:extLst>
              <a:ext uri="{FF2B5EF4-FFF2-40B4-BE49-F238E27FC236}">
                <a16:creationId xmlns:a16="http://schemas.microsoft.com/office/drawing/2014/main" id="{79D1B3AE-825C-89D5-7DAE-8453A442BA1D}"/>
              </a:ext>
            </a:extLst>
          </p:cNvPr>
          <p:cNvSpPr>
            <a:spLocks noChangeArrowheads="1"/>
          </p:cNvSpPr>
          <p:nvPr/>
        </p:nvSpPr>
        <p:spPr bwMode="auto">
          <a:xfrm>
            <a:off x="2238375" y="3175000"/>
            <a:ext cx="77279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a:spcBef>
                <a:spcPts val="488"/>
              </a:spcBef>
              <a:buClr>
                <a:srgbClr val="66FFFF"/>
              </a:buClr>
              <a:buFont typeface="Monotype Sorts" pitchFamily="2" charset="2"/>
              <a:buChar char=""/>
            </a:pPr>
            <a:r>
              <a:rPr lang="en-US" altLang="en-US" sz="2400" i="1" dirty="0">
                <a:solidFill>
                  <a:schemeClr val="tx1"/>
                </a:solidFill>
                <a:latin typeface="Symbol" pitchFamily="2" charset="2"/>
              </a:rPr>
              <a:t>s</a:t>
            </a:r>
            <a:r>
              <a:rPr lang="en-US" altLang="en-US" sz="2400" dirty="0">
                <a:solidFill>
                  <a:schemeClr val="tx1"/>
                </a:solidFill>
                <a:latin typeface="Book Antiqua" panose="02040602050305030304" pitchFamily="18" charset="0"/>
              </a:rPr>
              <a:t>  is rarely known exactly, but often a good estimate can be obtained based on historical data or other information.</a:t>
            </a:r>
          </a:p>
        </p:txBody>
      </p:sp>
      <p:sp>
        <p:nvSpPr>
          <p:cNvPr id="37893" name="Rectangle 5">
            <a:extLst>
              <a:ext uri="{FF2B5EF4-FFF2-40B4-BE49-F238E27FC236}">
                <a16:creationId xmlns:a16="http://schemas.microsoft.com/office/drawing/2014/main" id="{2D3F6D28-6742-97FB-7ACE-9DABEB3B51E1}"/>
              </a:ext>
            </a:extLst>
          </p:cNvPr>
          <p:cNvSpPr>
            <a:spLocks noChangeArrowheads="1"/>
          </p:cNvSpPr>
          <p:nvPr/>
        </p:nvSpPr>
        <p:spPr bwMode="auto">
          <a:xfrm>
            <a:off x="2238375" y="4337050"/>
            <a:ext cx="77279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panose="020B0604020202020204" pitchFamily="34" charset="0"/>
                <a:ea typeface="Noto Sans CJK SC Regular" charset="0"/>
                <a:cs typeface="Noto Sans CJK SC Regular" charset="0"/>
              </a:defRPr>
            </a:lvl9pPr>
          </a:lstStyle>
          <a:p>
            <a:pPr>
              <a:spcBef>
                <a:spcPts val="488"/>
              </a:spcBef>
              <a:buClr>
                <a:srgbClr val="66FFFF"/>
              </a:buClr>
              <a:buFont typeface="Monotype Sorts" pitchFamily="2" charset="2"/>
              <a:buChar char=""/>
            </a:pPr>
            <a:r>
              <a:rPr lang="en-US" altLang="en-US" sz="2400" dirty="0">
                <a:solidFill>
                  <a:schemeClr val="tx1"/>
                </a:solidFill>
                <a:latin typeface="Book Antiqua" panose="02040602050305030304" pitchFamily="18" charset="0"/>
              </a:rPr>
              <a:t>We refer to such cases as the </a:t>
            </a:r>
            <a:r>
              <a:rPr lang="en-US" altLang="en-US" sz="2400" i="1" u="sng" dirty="0">
                <a:solidFill>
                  <a:schemeClr val="tx1"/>
                </a:solidFill>
                <a:latin typeface="Symbol" pitchFamily="2" charset="2"/>
              </a:rPr>
              <a:t>s</a:t>
            </a:r>
            <a:r>
              <a:rPr lang="en-US" altLang="en-US" sz="2400" u="sng" dirty="0">
                <a:solidFill>
                  <a:schemeClr val="tx1"/>
                </a:solidFill>
                <a:latin typeface="Book Antiqua" panose="02040602050305030304" pitchFamily="18" charset="0"/>
              </a:rPr>
              <a:t>  known</a:t>
            </a:r>
            <a:r>
              <a:rPr lang="en-US" altLang="en-US" sz="2400" dirty="0">
                <a:solidFill>
                  <a:schemeClr val="tx1"/>
                </a:solidFill>
                <a:latin typeface="Book Antiqua" panose="02040602050305030304" pitchFamily="18" charset="0"/>
              </a:rPr>
              <a:t> case. </a:t>
            </a:r>
          </a:p>
        </p:txBody>
      </p:sp>
      <p:sp>
        <p:nvSpPr>
          <p:cNvPr id="37894" name="Freeform 6">
            <a:extLst>
              <a:ext uri="{FF2B5EF4-FFF2-40B4-BE49-F238E27FC236}">
                <a16:creationId xmlns:a16="http://schemas.microsoft.com/office/drawing/2014/main" id="{BC8DC460-A0CE-7C06-B7F4-15420AC12166}"/>
              </a:ext>
            </a:extLst>
          </p:cNvPr>
          <p:cNvSpPr>
            <a:spLocks noChangeArrowheads="1"/>
          </p:cNvSpPr>
          <p:nvPr/>
        </p:nvSpPr>
        <p:spPr bwMode="auto">
          <a:xfrm rot="5400000">
            <a:off x="2025651" y="127317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7895" name="Freeform 7">
            <a:extLst>
              <a:ext uri="{FF2B5EF4-FFF2-40B4-BE49-F238E27FC236}">
                <a16:creationId xmlns:a16="http://schemas.microsoft.com/office/drawing/2014/main" id="{FE26ABBB-0E55-2753-0519-272C3463B88F}"/>
              </a:ext>
            </a:extLst>
          </p:cNvPr>
          <p:cNvSpPr>
            <a:spLocks noChangeArrowheads="1"/>
          </p:cNvSpPr>
          <p:nvPr/>
        </p:nvSpPr>
        <p:spPr bwMode="auto">
          <a:xfrm rot="5400000">
            <a:off x="2025651" y="333057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
        <p:nvSpPr>
          <p:cNvPr id="37896" name="Freeform 8">
            <a:extLst>
              <a:ext uri="{FF2B5EF4-FFF2-40B4-BE49-F238E27FC236}">
                <a16:creationId xmlns:a16="http://schemas.microsoft.com/office/drawing/2014/main" id="{09E8A569-1152-E0CB-1B83-00010F87C63F}"/>
              </a:ext>
            </a:extLst>
          </p:cNvPr>
          <p:cNvSpPr>
            <a:spLocks noChangeArrowheads="1"/>
          </p:cNvSpPr>
          <p:nvPr/>
        </p:nvSpPr>
        <p:spPr bwMode="auto">
          <a:xfrm rot="5400000">
            <a:off x="2025651" y="4492626"/>
            <a:ext cx="244475" cy="155575"/>
          </a:xfrm>
          <a:custGeom>
            <a:avLst/>
            <a:gdLst>
              <a:gd name="G0" fmla="+- 432 0 0"/>
              <a:gd name="G1" fmla="+- 1 0 0"/>
              <a:gd name="G2" fmla="+- 1 0 0"/>
              <a:gd name="G3" fmla="+- 432 0 0"/>
              <a:gd name="T0" fmla="*/ 244475 w 244475"/>
              <a:gd name="T1" fmla="*/ 77788 h 155575"/>
              <a:gd name="T2" fmla="*/ 122238 w 244475"/>
              <a:gd name="T3" fmla="*/ 155575 h 155575"/>
              <a:gd name="T4" fmla="*/ 0 w 244475"/>
              <a:gd name="T5" fmla="*/ 77788 h 155575"/>
              <a:gd name="T6" fmla="*/ 122238 w 244475"/>
              <a:gd name="T7" fmla="*/ 0 h 155575"/>
              <a:gd name="T8" fmla="*/ 0 w 244475"/>
              <a:gd name="T9" fmla="*/ 0 h 155575"/>
              <a:gd name="T10" fmla="*/ 244475 w 244475"/>
              <a:gd name="T11" fmla="*/ 155575 h 155575"/>
            </a:gdLst>
            <a:ahLst/>
            <a:cxnLst>
              <a:cxn ang="0">
                <a:pos x="T0" y="T1"/>
              </a:cxn>
              <a:cxn ang="0">
                <a:pos x="T2" y="T3"/>
              </a:cxn>
              <a:cxn ang="0">
                <a:pos x="T4" y="T5"/>
              </a:cxn>
              <a:cxn ang="0">
                <a:pos x="T6" y="T7"/>
              </a:cxn>
            </a:cxnLst>
            <a:rect l="T8" t="T9" r="T10" b="T11"/>
            <a:pathLst>
              <a:path w="244475" h="155575">
                <a:moveTo>
                  <a:pt x="0" y="432"/>
                </a:moveTo>
                <a:lnTo>
                  <a:pt x="-306" y="0"/>
                </a:lnTo>
                <a:lnTo>
                  <a:pt x="679" y="432"/>
                </a:lnTo>
                <a:lnTo>
                  <a:pt x="0" y="432"/>
                </a:lnTo>
                <a:close/>
              </a:path>
            </a:pathLst>
          </a:custGeom>
          <a:solidFill>
            <a:srgbClr val="66FFFF"/>
          </a:solidFill>
          <a:ln w="12600" cap="flat">
            <a:solidFill>
              <a:srgbClr val="66FFFF"/>
            </a:solidFill>
            <a:miter lim="800000"/>
            <a:headEnd/>
            <a:tailEnd/>
          </a:ln>
          <a:effectLst>
            <a:outerShdw dist="17819" dir="2700000" algn="ctr" rotWithShape="0">
              <a:srgbClr val="000000"/>
            </a:outerShdw>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2" presetClass="entr" presetSubtype="8" fill="hold" nodeType="afterEffect">
                                  <p:stCondLst>
                                    <p:cond delay="0"/>
                                  </p:stCondLst>
                                  <p:childTnLst>
                                    <p:set>
                                      <p:cBhvr additive="repl">
                                        <p:cTn id="6" dur="1" fill="hold">
                                          <p:stCondLst>
                                            <p:cond delay="0"/>
                                          </p:stCondLst>
                                        </p:cTn>
                                        <p:tgtEl>
                                          <p:spTgt spid="37894"/>
                                        </p:tgtEl>
                                        <p:attrNameLst>
                                          <p:attrName>style.visibility</p:attrName>
                                        </p:attrNameLst>
                                      </p:cBhvr>
                                      <p:to>
                                        <p:strVal val="visible"/>
                                      </p:to>
                                    </p:set>
                                    <p:animEffect transition="in" filter="slide(fromLeft)">
                                      <p:cBhvr additive="repl">
                                        <p:cTn id="7" dur="500"/>
                                        <p:tgtEl>
                                          <p:spTgt spid="37894"/>
                                        </p:tgtEl>
                                      </p:cBhvr>
                                    </p:animEffect>
                                    <p:set>
                                      <p:cBhvr additive="repl">
                                        <p:cTn id="8" dur="1" fill="hold"/>
                                        <p:tgtEl>
                                          <p:spTgt spid="37894"/>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additive="repl">
                                        <p:cTn id="12" dur="1" fill="hold">
                                          <p:stCondLst>
                                            <p:cond delay="0"/>
                                          </p:stCondLst>
                                        </p:cTn>
                                        <p:tgtEl>
                                          <p:spTgt spid="37891"/>
                                        </p:tgtEl>
                                        <p:attrNameLst>
                                          <p:attrName>style.visibility</p:attrName>
                                        </p:attrNameLst>
                                      </p:cBhvr>
                                      <p:to>
                                        <p:strVal val="visible"/>
                                      </p:to>
                                    </p:set>
                                    <p:animEffect transition="in" filter="blinds(horizontal)">
                                      <p:cBhvr additive="repl">
                                        <p:cTn id="13" dur="500"/>
                                        <p:tgtEl>
                                          <p:spTgt spid="37891"/>
                                        </p:tgtEl>
                                      </p:cBhvr>
                                    </p:animEffect>
                                  </p:childTnLst>
                                </p:cTn>
                              </p:par>
                            </p:childTnLst>
                          </p:cTn>
                        </p:par>
                        <p:par>
                          <p:cTn id="14" fill="hold" nodeType="afterGroup">
                            <p:stCondLst>
                              <p:cond delay="500"/>
                            </p:stCondLst>
                            <p:childTnLst>
                              <p:par>
                                <p:cTn id="15" presetID="12" presetClass="entr" presetSubtype="8" fill="hold" nodeType="afterEffect">
                                  <p:stCondLst>
                                    <p:cond delay="5000"/>
                                  </p:stCondLst>
                                  <p:childTnLst>
                                    <p:set>
                                      <p:cBhvr additive="repl">
                                        <p:cTn id="16" dur="1" fill="hold">
                                          <p:stCondLst>
                                            <p:cond delay="0"/>
                                          </p:stCondLst>
                                        </p:cTn>
                                        <p:tgtEl>
                                          <p:spTgt spid="37895"/>
                                        </p:tgtEl>
                                        <p:attrNameLst>
                                          <p:attrName>style.visibility</p:attrName>
                                        </p:attrNameLst>
                                      </p:cBhvr>
                                      <p:to>
                                        <p:strVal val="visible"/>
                                      </p:to>
                                    </p:set>
                                    <p:animEffect transition="in" filter="slide(fromLeft)">
                                      <p:cBhvr additive="repl">
                                        <p:cTn id="17" dur="500"/>
                                        <p:tgtEl>
                                          <p:spTgt spid="37895"/>
                                        </p:tgtEl>
                                      </p:cBhvr>
                                    </p:animEffect>
                                    <p:set>
                                      <p:cBhvr additive="repl">
                                        <p:cTn id="18" dur="1" fill="hold"/>
                                        <p:tgtEl>
                                          <p:spTgt spid="3789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additive="repl">
                                        <p:cTn id="22" dur="1" fill="hold">
                                          <p:stCondLst>
                                            <p:cond delay="0"/>
                                          </p:stCondLst>
                                        </p:cTn>
                                        <p:tgtEl>
                                          <p:spTgt spid="37892"/>
                                        </p:tgtEl>
                                        <p:attrNameLst>
                                          <p:attrName>style.visibility</p:attrName>
                                        </p:attrNameLst>
                                      </p:cBhvr>
                                      <p:to>
                                        <p:strVal val="visible"/>
                                      </p:to>
                                    </p:set>
                                    <p:animEffect transition="in" filter="blinds(horizontal)">
                                      <p:cBhvr additive="repl">
                                        <p:cTn id="23" dur="500"/>
                                        <p:tgtEl>
                                          <p:spTgt spid="37892"/>
                                        </p:tgtEl>
                                      </p:cBhvr>
                                    </p:animEffect>
                                  </p:childTnLst>
                                </p:cTn>
                              </p:par>
                            </p:childTnLst>
                          </p:cTn>
                        </p:par>
                        <p:par>
                          <p:cTn id="24" fill="hold" nodeType="afterGroup">
                            <p:stCondLst>
                              <p:cond delay="500"/>
                            </p:stCondLst>
                            <p:childTnLst>
                              <p:par>
                                <p:cTn id="25" presetID="12" presetClass="entr" presetSubtype="8" fill="hold" nodeType="afterEffect">
                                  <p:stCondLst>
                                    <p:cond delay="3000"/>
                                  </p:stCondLst>
                                  <p:childTnLst>
                                    <p:set>
                                      <p:cBhvr additive="repl">
                                        <p:cTn id="26" dur="1" fill="hold">
                                          <p:stCondLst>
                                            <p:cond delay="0"/>
                                          </p:stCondLst>
                                        </p:cTn>
                                        <p:tgtEl>
                                          <p:spTgt spid="37896"/>
                                        </p:tgtEl>
                                        <p:attrNameLst>
                                          <p:attrName>style.visibility</p:attrName>
                                        </p:attrNameLst>
                                      </p:cBhvr>
                                      <p:to>
                                        <p:strVal val="visible"/>
                                      </p:to>
                                    </p:set>
                                    <p:animEffect transition="in" filter="slide(fromLeft)">
                                      <p:cBhvr additive="repl">
                                        <p:cTn id="27" dur="500"/>
                                        <p:tgtEl>
                                          <p:spTgt spid="37896"/>
                                        </p:tgtEl>
                                      </p:cBhvr>
                                    </p:animEffect>
                                    <p:set>
                                      <p:cBhvr additive="repl">
                                        <p:cTn id="28" dur="1" fill="hold"/>
                                        <p:tgtEl>
                                          <p:spTgt spid="3789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additive="repl">
                                        <p:cTn id="32" dur="1" fill="hold">
                                          <p:stCondLst>
                                            <p:cond delay="0"/>
                                          </p:stCondLst>
                                        </p:cTn>
                                        <p:tgtEl>
                                          <p:spTgt spid="37893"/>
                                        </p:tgtEl>
                                        <p:attrNameLst>
                                          <p:attrName>style.visibility</p:attrName>
                                        </p:attrNameLst>
                                      </p:cBhvr>
                                      <p:to>
                                        <p:strVal val="visible"/>
                                      </p:to>
                                    </p:set>
                                    <p:animEffect transition="in" filter="blinds(horizontal)">
                                      <p:cBhvr additive="repl">
                                        <p:cTn id="33"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4"/>
          <p:cNvGrpSpPr/>
          <p:nvPr/>
        </p:nvGrpSpPr>
        <p:grpSpPr>
          <a:xfrm>
            <a:off x="1421924" y="725852"/>
            <a:ext cx="9348152" cy="6132148"/>
            <a:chOff x="3114675" y="1771650"/>
            <a:chExt cx="5938837" cy="3895725"/>
          </a:xfrm>
        </p:grpSpPr>
        <p:pic>
          <p:nvPicPr>
            <p:cNvPr id="147" name="Google Shape;147;p4"/>
            <p:cNvPicPr preferRelativeResize="0"/>
            <p:nvPr/>
          </p:nvPicPr>
          <p:blipFill rotWithShape="1">
            <a:blip r:embed="rId3">
              <a:alphaModFix/>
            </a:blip>
            <a:srcRect/>
            <a:stretch/>
          </p:blipFill>
          <p:spPr>
            <a:xfrm>
              <a:off x="3230245" y="1817052"/>
              <a:ext cx="5731510" cy="3223895"/>
            </a:xfrm>
            <a:prstGeom prst="rect">
              <a:avLst/>
            </a:prstGeom>
            <a:noFill/>
            <a:ln w="9525" cap="flat" cmpd="sng">
              <a:solidFill>
                <a:schemeClr val="lt1"/>
              </a:solidFill>
              <a:prstDash val="solid"/>
              <a:round/>
              <a:headEnd type="none" w="sm" len="sm"/>
              <a:tailEnd type="none" w="sm" len="sm"/>
            </a:ln>
          </p:spPr>
        </p:pic>
        <p:grpSp>
          <p:nvGrpSpPr>
            <p:cNvPr id="148" name="Google Shape;148;p4"/>
            <p:cNvGrpSpPr/>
            <p:nvPr/>
          </p:nvGrpSpPr>
          <p:grpSpPr>
            <a:xfrm>
              <a:off x="3114675" y="1771650"/>
              <a:ext cx="5938837" cy="3895725"/>
              <a:chOff x="3114675" y="1771650"/>
              <a:chExt cx="5938837" cy="3895725"/>
            </a:xfrm>
          </p:grpSpPr>
          <p:sp>
            <p:nvSpPr>
              <p:cNvPr id="149" name="Google Shape;149;p4"/>
              <p:cNvSpPr/>
              <p:nvPr/>
            </p:nvSpPr>
            <p:spPr>
              <a:xfrm>
                <a:off x="3114675" y="1771650"/>
                <a:ext cx="5915025" cy="78105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 name="Google Shape;150;p4"/>
              <p:cNvSpPr/>
              <p:nvPr/>
            </p:nvSpPr>
            <p:spPr>
              <a:xfrm>
                <a:off x="3114675" y="2400300"/>
                <a:ext cx="323850" cy="27717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4"/>
              <p:cNvSpPr/>
              <p:nvPr/>
            </p:nvSpPr>
            <p:spPr>
              <a:xfrm>
                <a:off x="8791575" y="2409825"/>
                <a:ext cx="171450" cy="28098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 name="Google Shape;152;p4"/>
              <p:cNvSpPr/>
              <p:nvPr/>
            </p:nvSpPr>
            <p:spPr>
              <a:xfrm>
                <a:off x="3138487" y="4941455"/>
                <a:ext cx="5915025" cy="72592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53" name="Google Shape;153;p4"/>
          <p:cNvSpPr/>
          <p:nvPr/>
        </p:nvSpPr>
        <p:spPr>
          <a:xfrm>
            <a:off x="436873" y="733575"/>
            <a:ext cx="7913100" cy="615600"/>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a:solidFill>
                  <a:srgbClr val="1E4E79"/>
                </a:solidFill>
                <a:latin typeface="Arial"/>
                <a:ea typeface="Arial"/>
                <a:cs typeface="Arial"/>
                <a:sym typeface="Arial"/>
              </a:rPr>
              <a:t>Normal Probability Distribution</a:t>
            </a:r>
            <a:endParaRPr/>
          </a:p>
        </p:txBody>
      </p:sp>
      <p:sp>
        <p:nvSpPr>
          <p:cNvPr id="154" name="Google Shape;154;p4"/>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Tree>
    <p:extLst>
      <p:ext uri="{BB962C8B-B14F-4D97-AF65-F5344CB8AC3E}">
        <p14:creationId xmlns:p14="http://schemas.microsoft.com/office/powerpoint/2010/main" val="50819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01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0C7C18-5791-AF28-8C0D-D50A34959CD7}"/>
              </a:ext>
            </a:extLst>
          </p:cNvPr>
          <p:cNvPicPr>
            <a:picLocks noChangeAspect="1"/>
          </p:cNvPicPr>
          <p:nvPr/>
        </p:nvPicPr>
        <p:blipFill>
          <a:blip r:embed="rId3"/>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1402083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01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28A491-0002-7DAB-3504-E2785C8A0CCE}"/>
              </a:ext>
            </a:extLst>
          </p:cNvPr>
          <p:cNvPicPr>
            <a:picLocks noChangeAspect="1"/>
          </p:cNvPicPr>
          <p:nvPr/>
        </p:nvPicPr>
        <p:blipFill>
          <a:blip r:embed="rId3"/>
          <a:stretch>
            <a:fillRect/>
          </a:stretch>
        </p:blipFill>
        <p:spPr>
          <a:xfrm>
            <a:off x="1960418" y="480060"/>
            <a:ext cx="7772400" cy="5839917"/>
          </a:xfrm>
          <a:prstGeom prst="rect">
            <a:avLst/>
          </a:prstGeom>
        </p:spPr>
      </p:pic>
      <p:grpSp>
        <p:nvGrpSpPr>
          <p:cNvPr id="91" name="Group 90">
            <a:extLst>
              <a:ext uri="{FF2B5EF4-FFF2-40B4-BE49-F238E27FC236}">
                <a16:creationId xmlns:a16="http://schemas.microsoft.com/office/drawing/2014/main" id="{A65C489A-8D48-6537-3D68-5E11E9950BCB}"/>
              </a:ext>
            </a:extLst>
          </p:cNvPr>
          <p:cNvGrpSpPr/>
          <p:nvPr/>
        </p:nvGrpSpPr>
        <p:grpSpPr>
          <a:xfrm>
            <a:off x="11277790" y="4422291"/>
            <a:ext cx="2520" cy="360"/>
            <a:chOff x="11277790" y="4422291"/>
            <a:chExt cx="2520" cy="360"/>
          </a:xfrm>
        </p:grpSpPr>
        <mc:AlternateContent xmlns:mc="http://schemas.openxmlformats.org/markup-compatibility/2006" xmlns:p14="http://schemas.microsoft.com/office/powerpoint/2010/main">
          <mc:Choice Requires="p14">
            <p:contentPart p14:bwMode="auto" r:id="rId4">
              <p14:nvContentPartPr>
                <p14:cNvPr id="79" name="Ink 78">
                  <a:extLst>
                    <a:ext uri="{FF2B5EF4-FFF2-40B4-BE49-F238E27FC236}">
                      <a16:creationId xmlns:a16="http://schemas.microsoft.com/office/drawing/2014/main" id="{D42DD898-9834-49B5-91C6-8F21116341DC}"/>
                    </a:ext>
                  </a:extLst>
                </p14:cNvPr>
                <p14:cNvContentPartPr/>
                <p14:nvPr/>
              </p14:nvContentPartPr>
              <p14:xfrm>
                <a:off x="11277790" y="4422291"/>
                <a:ext cx="2520" cy="360"/>
              </p14:xfrm>
            </p:contentPart>
          </mc:Choice>
          <mc:Fallback xmlns="">
            <p:pic>
              <p:nvPicPr>
                <p:cNvPr id="79" name="Ink 78">
                  <a:extLst>
                    <a:ext uri="{FF2B5EF4-FFF2-40B4-BE49-F238E27FC236}">
                      <a16:creationId xmlns:a16="http://schemas.microsoft.com/office/drawing/2014/main" id="{D42DD898-9834-49B5-91C6-8F21116341DC}"/>
                    </a:ext>
                  </a:extLst>
                </p:cNvPr>
                <p:cNvPicPr/>
                <p:nvPr/>
              </p:nvPicPr>
              <p:blipFill>
                <a:blip r:embed="rId5"/>
                <a:stretch>
                  <a:fillRect/>
                </a:stretch>
              </p:blipFill>
              <p:spPr>
                <a:xfrm>
                  <a:off x="11262670" y="4406811"/>
                  <a:ext cx="33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0" name="Ink 79">
                  <a:extLst>
                    <a:ext uri="{FF2B5EF4-FFF2-40B4-BE49-F238E27FC236}">
                      <a16:creationId xmlns:a16="http://schemas.microsoft.com/office/drawing/2014/main" id="{3101AC85-F426-D5FB-8BB8-BD81B02D53A8}"/>
                    </a:ext>
                  </a:extLst>
                </p14:cNvPr>
                <p14:cNvContentPartPr/>
                <p14:nvPr/>
              </p14:nvContentPartPr>
              <p14:xfrm>
                <a:off x="11277790" y="4422291"/>
                <a:ext cx="360" cy="360"/>
              </p14:xfrm>
            </p:contentPart>
          </mc:Choice>
          <mc:Fallback xmlns="">
            <p:pic>
              <p:nvPicPr>
                <p:cNvPr id="80" name="Ink 79">
                  <a:extLst>
                    <a:ext uri="{FF2B5EF4-FFF2-40B4-BE49-F238E27FC236}">
                      <a16:creationId xmlns:a16="http://schemas.microsoft.com/office/drawing/2014/main" id="{3101AC85-F426-D5FB-8BB8-BD81B02D53A8}"/>
                    </a:ext>
                  </a:extLst>
                </p:cNvPr>
                <p:cNvPicPr/>
                <p:nvPr/>
              </p:nvPicPr>
              <p:blipFill>
                <a:blip r:embed="rId7"/>
                <a:stretch>
                  <a:fillRect/>
                </a:stretch>
              </p:blipFill>
              <p:spPr>
                <a:xfrm>
                  <a:off x="11262670" y="440681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 name="Ink 80">
                  <a:extLst>
                    <a:ext uri="{FF2B5EF4-FFF2-40B4-BE49-F238E27FC236}">
                      <a16:creationId xmlns:a16="http://schemas.microsoft.com/office/drawing/2014/main" id="{5544BAAC-3C47-B410-248C-813EC17049F0}"/>
                    </a:ext>
                  </a:extLst>
                </p14:cNvPr>
                <p14:cNvContentPartPr/>
                <p14:nvPr/>
              </p14:nvContentPartPr>
              <p14:xfrm>
                <a:off x="11277790" y="4422291"/>
                <a:ext cx="360" cy="360"/>
              </p14:xfrm>
            </p:contentPart>
          </mc:Choice>
          <mc:Fallback xmlns="">
            <p:pic>
              <p:nvPicPr>
                <p:cNvPr id="81" name="Ink 80">
                  <a:extLst>
                    <a:ext uri="{FF2B5EF4-FFF2-40B4-BE49-F238E27FC236}">
                      <a16:creationId xmlns:a16="http://schemas.microsoft.com/office/drawing/2014/main" id="{5544BAAC-3C47-B410-248C-813EC17049F0}"/>
                    </a:ext>
                  </a:extLst>
                </p:cNvPr>
                <p:cNvPicPr/>
                <p:nvPr/>
              </p:nvPicPr>
              <p:blipFill>
                <a:blip r:embed="rId7"/>
                <a:stretch>
                  <a:fillRect/>
                </a:stretch>
              </p:blipFill>
              <p:spPr>
                <a:xfrm>
                  <a:off x="11262670" y="4406811"/>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46" name="Ink 145">
                <a:extLst>
                  <a:ext uri="{FF2B5EF4-FFF2-40B4-BE49-F238E27FC236}">
                    <a16:creationId xmlns:a16="http://schemas.microsoft.com/office/drawing/2014/main" id="{E219241F-2CB5-E3B9-DDE2-B8572E62AEC8}"/>
                  </a:ext>
                </a:extLst>
              </p14:cNvPr>
              <p14:cNvContentPartPr/>
              <p14:nvPr/>
            </p14:nvContentPartPr>
            <p14:xfrm>
              <a:off x="875950" y="1854771"/>
              <a:ext cx="38520" cy="52200"/>
            </p14:xfrm>
          </p:contentPart>
        </mc:Choice>
        <mc:Fallback xmlns="">
          <p:pic>
            <p:nvPicPr>
              <p:cNvPr id="146" name="Ink 145">
                <a:extLst>
                  <a:ext uri="{FF2B5EF4-FFF2-40B4-BE49-F238E27FC236}">
                    <a16:creationId xmlns:a16="http://schemas.microsoft.com/office/drawing/2014/main" id="{E219241F-2CB5-E3B9-DDE2-B8572E62AEC8}"/>
                  </a:ext>
                </a:extLst>
              </p:cNvPr>
              <p:cNvPicPr/>
              <p:nvPr/>
            </p:nvPicPr>
            <p:blipFill>
              <a:blip r:embed="rId10"/>
              <a:stretch>
                <a:fillRect/>
              </a:stretch>
            </p:blipFill>
            <p:spPr>
              <a:xfrm>
                <a:off x="860470" y="1839651"/>
                <a:ext cx="69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7" name="Ink 296">
                <a:extLst>
                  <a:ext uri="{FF2B5EF4-FFF2-40B4-BE49-F238E27FC236}">
                    <a16:creationId xmlns:a16="http://schemas.microsoft.com/office/drawing/2014/main" id="{E96084D3-F669-6A8F-E409-64CD451DF2AE}"/>
                  </a:ext>
                </a:extLst>
              </p14:cNvPr>
              <p14:cNvContentPartPr/>
              <p14:nvPr/>
            </p14:nvContentPartPr>
            <p14:xfrm>
              <a:off x="10573630" y="3464691"/>
              <a:ext cx="6120" cy="12600"/>
            </p14:xfrm>
          </p:contentPart>
        </mc:Choice>
        <mc:Fallback xmlns="">
          <p:pic>
            <p:nvPicPr>
              <p:cNvPr id="297" name="Ink 296">
                <a:extLst>
                  <a:ext uri="{FF2B5EF4-FFF2-40B4-BE49-F238E27FC236}">
                    <a16:creationId xmlns:a16="http://schemas.microsoft.com/office/drawing/2014/main" id="{E96084D3-F669-6A8F-E409-64CD451DF2AE}"/>
                  </a:ext>
                </a:extLst>
              </p:cNvPr>
              <p:cNvPicPr/>
              <p:nvPr/>
            </p:nvPicPr>
            <p:blipFill>
              <a:blip r:embed="rId12"/>
              <a:stretch>
                <a:fillRect/>
              </a:stretch>
            </p:blipFill>
            <p:spPr>
              <a:xfrm>
                <a:off x="10558510" y="3449571"/>
                <a:ext cx="36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9" name="Ink 318">
                <a:extLst>
                  <a:ext uri="{FF2B5EF4-FFF2-40B4-BE49-F238E27FC236}">
                    <a16:creationId xmlns:a16="http://schemas.microsoft.com/office/drawing/2014/main" id="{D8310A23-2BC5-855E-A68E-99B86E18C56D}"/>
                  </a:ext>
                </a:extLst>
              </p14:cNvPr>
              <p14:cNvContentPartPr/>
              <p14:nvPr/>
            </p14:nvContentPartPr>
            <p14:xfrm>
              <a:off x="500830" y="2617611"/>
              <a:ext cx="18720" cy="10440"/>
            </p14:xfrm>
          </p:contentPart>
        </mc:Choice>
        <mc:Fallback xmlns="">
          <p:pic>
            <p:nvPicPr>
              <p:cNvPr id="319" name="Ink 318">
                <a:extLst>
                  <a:ext uri="{FF2B5EF4-FFF2-40B4-BE49-F238E27FC236}">
                    <a16:creationId xmlns:a16="http://schemas.microsoft.com/office/drawing/2014/main" id="{D8310A23-2BC5-855E-A68E-99B86E18C56D}"/>
                  </a:ext>
                </a:extLst>
              </p:cNvPr>
              <p:cNvPicPr/>
              <p:nvPr/>
            </p:nvPicPr>
            <p:blipFill>
              <a:blip r:embed="rId14"/>
              <a:stretch>
                <a:fillRect/>
              </a:stretch>
            </p:blipFill>
            <p:spPr>
              <a:xfrm>
                <a:off x="485350" y="2602491"/>
                <a:ext cx="49320" cy="41040"/>
              </a:xfrm>
              <a:prstGeom prst="rect">
                <a:avLst/>
              </a:prstGeom>
            </p:spPr>
          </p:pic>
        </mc:Fallback>
      </mc:AlternateContent>
    </p:spTree>
    <p:extLst>
      <p:ext uri="{BB962C8B-B14F-4D97-AF65-F5344CB8AC3E}">
        <p14:creationId xmlns:p14="http://schemas.microsoft.com/office/powerpoint/2010/main" val="2752903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31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7391C60-8C81-FAB9-2D55-59B5A2133795}"/>
              </a:ext>
            </a:extLst>
          </p:cNvPr>
          <p:cNvPicPr>
            <a:picLocks noChangeAspect="1"/>
          </p:cNvPicPr>
          <p:nvPr/>
        </p:nvPicPr>
        <p:blipFill>
          <a:blip r:embed="rId2"/>
          <a:stretch>
            <a:fillRect/>
          </a:stretch>
        </p:blipFill>
        <p:spPr>
          <a:xfrm>
            <a:off x="2394295" y="643467"/>
            <a:ext cx="7403410" cy="5571066"/>
          </a:xfrm>
          <a:prstGeom prst="rect">
            <a:avLst/>
          </a:prstGeom>
        </p:spPr>
      </p:pic>
      <mc:AlternateContent xmlns:mc="http://schemas.openxmlformats.org/markup-compatibility/2006">
        <mc:Choice xmlns:p14="http://schemas.microsoft.com/office/powerpoint/2010/main" Requires="p14">
          <p:contentPart p14:bwMode="auto" r:id="rId3">
            <p14:nvContentPartPr>
              <p14:cNvPr id="130" name="Ink 129">
                <a:extLst>
                  <a:ext uri="{FF2B5EF4-FFF2-40B4-BE49-F238E27FC236}">
                    <a16:creationId xmlns:a16="http://schemas.microsoft.com/office/drawing/2014/main" id="{6EDF4E21-7E7A-630F-ACBE-5FA09990225C}"/>
                  </a:ext>
                </a:extLst>
              </p14:cNvPr>
              <p14:cNvContentPartPr/>
              <p14:nvPr/>
            </p14:nvContentPartPr>
            <p14:xfrm>
              <a:off x="1667950" y="3922611"/>
              <a:ext cx="17280" cy="17280"/>
            </p14:xfrm>
          </p:contentPart>
        </mc:Choice>
        <mc:Fallback>
          <p:pic>
            <p:nvPicPr>
              <p:cNvPr id="130" name="Ink 129">
                <a:extLst>
                  <a:ext uri="{FF2B5EF4-FFF2-40B4-BE49-F238E27FC236}">
                    <a16:creationId xmlns:a16="http://schemas.microsoft.com/office/drawing/2014/main" id="{6EDF4E21-7E7A-630F-ACBE-5FA09990225C}"/>
                  </a:ext>
                </a:extLst>
              </p:cNvPr>
              <p:cNvPicPr/>
              <p:nvPr/>
            </p:nvPicPr>
            <p:blipFill>
              <a:blip r:embed="rId4"/>
              <a:stretch>
                <a:fillRect/>
              </a:stretch>
            </p:blipFill>
            <p:spPr>
              <a:xfrm>
                <a:off x="1652470" y="3907131"/>
                <a:ext cx="47880" cy="47880"/>
              </a:xfrm>
              <a:prstGeom prst="rect">
                <a:avLst/>
              </a:prstGeom>
            </p:spPr>
          </p:pic>
        </mc:Fallback>
      </mc:AlternateContent>
    </p:spTree>
    <p:extLst>
      <p:ext uri="{BB962C8B-B14F-4D97-AF65-F5344CB8AC3E}">
        <p14:creationId xmlns:p14="http://schemas.microsoft.com/office/powerpoint/2010/main" val="159819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5AD39-4671-DEC2-33F8-A25CEF4F9174}"/>
              </a:ext>
            </a:extLst>
          </p:cNvPr>
          <p:cNvPicPr>
            <a:picLocks noChangeAspect="1"/>
          </p:cNvPicPr>
          <p:nvPr/>
        </p:nvPicPr>
        <p:blipFill rotWithShape="1">
          <a:blip r:embed="rId2"/>
          <a:srcRect r="-1" b="28488"/>
          <a:stretch/>
        </p:blipFill>
        <p:spPr>
          <a:xfrm>
            <a:off x="321733" y="321733"/>
            <a:ext cx="11548534" cy="6214534"/>
          </a:xfrm>
          <a:prstGeom prst="rect">
            <a:avLst/>
          </a:prstGeom>
        </p:spPr>
      </p:pic>
    </p:spTree>
    <p:extLst>
      <p:ext uri="{BB962C8B-B14F-4D97-AF65-F5344CB8AC3E}">
        <p14:creationId xmlns:p14="http://schemas.microsoft.com/office/powerpoint/2010/main" val="138767123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5A05DA2-D6D6-7AF3-49FF-34B342E938C8}"/>
              </a:ext>
            </a:extLst>
          </p:cNvPr>
          <p:cNvPicPr>
            <a:picLocks noChangeAspect="1"/>
          </p:cNvPicPr>
          <p:nvPr/>
        </p:nvPicPr>
        <p:blipFill rotWithShape="1">
          <a:blip r:embed="rId2"/>
          <a:srcRect b="58055"/>
          <a:stretch/>
        </p:blipFill>
        <p:spPr>
          <a:xfrm>
            <a:off x="457200" y="457200"/>
            <a:ext cx="11277600" cy="3571461"/>
          </a:xfrm>
          <a:prstGeom prst="rect">
            <a:avLst/>
          </a:prstGeom>
        </p:spPr>
      </p:pic>
      <p:sp>
        <p:nvSpPr>
          <p:cNvPr id="3" name="TextBox 2">
            <a:extLst>
              <a:ext uri="{FF2B5EF4-FFF2-40B4-BE49-F238E27FC236}">
                <a16:creationId xmlns:a16="http://schemas.microsoft.com/office/drawing/2014/main" id="{8FEBB804-3B86-21B9-7D99-5396D93215D2}"/>
              </a:ext>
            </a:extLst>
          </p:cNvPr>
          <p:cNvSpPr txBox="1"/>
          <p:nvPr/>
        </p:nvSpPr>
        <p:spPr>
          <a:xfrm>
            <a:off x="457200" y="4267200"/>
            <a:ext cx="1157577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To estimate population parameter, if sample size &lt;30 we use T-distribution</a:t>
            </a:r>
          </a:p>
          <a:p>
            <a:pPr marL="457200" indent="-457200">
              <a:buFont typeface="Arial" panose="020B0604020202020204" pitchFamily="34" charset="0"/>
              <a:buChar char="•"/>
            </a:pPr>
            <a:r>
              <a:rPr lang="en-US" sz="2800" dirty="0">
                <a:solidFill>
                  <a:schemeClr val="bg1"/>
                </a:solidFill>
              </a:rPr>
              <a:t>When Sample size is &gt;=30 we use Z distribution to estimate population parameter</a:t>
            </a:r>
          </a:p>
        </p:txBody>
      </p:sp>
    </p:spTree>
    <p:extLst>
      <p:ext uri="{BB962C8B-B14F-4D97-AF65-F5344CB8AC3E}">
        <p14:creationId xmlns:p14="http://schemas.microsoft.com/office/powerpoint/2010/main" val="1725675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5955DA1-13B6-A632-3991-A2216E9831FB}"/>
              </a:ext>
            </a:extLst>
          </p:cNvPr>
          <p:cNvPicPr>
            <a:picLocks noChangeAspect="1"/>
          </p:cNvPicPr>
          <p:nvPr/>
        </p:nvPicPr>
        <p:blipFill rotWithShape="1">
          <a:blip r:embed="rId2"/>
          <a:srcRect b="29495"/>
          <a:stretch/>
        </p:blipFill>
        <p:spPr>
          <a:xfrm>
            <a:off x="457200" y="457200"/>
            <a:ext cx="11277600" cy="5943600"/>
          </a:xfrm>
          <a:prstGeom prst="rect">
            <a:avLst/>
          </a:prstGeom>
        </p:spPr>
      </p:pic>
    </p:spTree>
    <p:extLst>
      <p:ext uri="{BB962C8B-B14F-4D97-AF65-F5344CB8AC3E}">
        <p14:creationId xmlns:p14="http://schemas.microsoft.com/office/powerpoint/2010/main" val="3239708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4">
                <a:extLst>
                  <a:ext uri="{FF2B5EF4-FFF2-40B4-BE49-F238E27FC236}">
                    <a16:creationId xmlns:a16="http://schemas.microsoft.com/office/drawing/2014/main" id="{DDFBFCC0-0C49-BAB7-0702-F2C8431C0183}"/>
                  </a:ext>
                </a:extLst>
              </p14:cNvPr>
              <p14:cNvContentPartPr/>
              <p14:nvPr/>
            </p14:nvContentPartPr>
            <p14:xfrm>
              <a:off x="2310498" y="2181775"/>
              <a:ext cx="40320" cy="10440"/>
            </p14:xfrm>
          </p:contentPart>
        </mc:Choice>
        <mc:Fallback xmlns="">
          <p:pic>
            <p:nvPicPr>
              <p:cNvPr id="95" name="Ink 94">
                <a:extLst>
                  <a:ext uri="{FF2B5EF4-FFF2-40B4-BE49-F238E27FC236}">
                    <a16:creationId xmlns:a16="http://schemas.microsoft.com/office/drawing/2014/main" id="{DDFBFCC0-0C49-BAB7-0702-F2C8431C0183}"/>
                  </a:ext>
                </a:extLst>
              </p:cNvPr>
              <p:cNvPicPr/>
              <p:nvPr/>
            </p:nvPicPr>
            <p:blipFill>
              <a:blip r:embed="rId3"/>
              <a:stretch>
                <a:fillRect/>
              </a:stretch>
            </p:blipFill>
            <p:spPr>
              <a:xfrm>
                <a:off x="2295378" y="2166295"/>
                <a:ext cx="70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6" name="Ink 95">
                <a:extLst>
                  <a:ext uri="{FF2B5EF4-FFF2-40B4-BE49-F238E27FC236}">
                    <a16:creationId xmlns:a16="http://schemas.microsoft.com/office/drawing/2014/main" id="{2EFEBC2E-A259-1DBD-2C8F-E64F919E498B}"/>
                  </a:ext>
                </a:extLst>
              </p14:cNvPr>
              <p14:cNvContentPartPr/>
              <p14:nvPr/>
            </p14:nvContentPartPr>
            <p14:xfrm>
              <a:off x="5406858" y="857695"/>
              <a:ext cx="5753880" cy="214560"/>
            </p14:xfrm>
          </p:contentPart>
        </mc:Choice>
        <mc:Fallback xmlns="">
          <p:pic>
            <p:nvPicPr>
              <p:cNvPr id="96" name="Ink 95">
                <a:extLst>
                  <a:ext uri="{FF2B5EF4-FFF2-40B4-BE49-F238E27FC236}">
                    <a16:creationId xmlns:a16="http://schemas.microsoft.com/office/drawing/2014/main" id="{2EFEBC2E-A259-1DBD-2C8F-E64F919E498B}"/>
                  </a:ext>
                </a:extLst>
              </p:cNvPr>
              <p:cNvPicPr/>
              <p:nvPr/>
            </p:nvPicPr>
            <p:blipFill>
              <a:blip r:embed="rId5"/>
              <a:stretch>
                <a:fillRect/>
              </a:stretch>
            </p:blipFill>
            <p:spPr>
              <a:xfrm>
                <a:off x="5391738" y="842575"/>
                <a:ext cx="57844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4" name="Ink 193">
                <a:extLst>
                  <a:ext uri="{FF2B5EF4-FFF2-40B4-BE49-F238E27FC236}">
                    <a16:creationId xmlns:a16="http://schemas.microsoft.com/office/drawing/2014/main" id="{4D5F25B5-1E16-3FA0-6F5B-4FC43F7331E2}"/>
                  </a:ext>
                </a:extLst>
              </p14:cNvPr>
              <p14:cNvContentPartPr/>
              <p14:nvPr/>
            </p14:nvContentPartPr>
            <p14:xfrm>
              <a:off x="2357658" y="1560775"/>
              <a:ext cx="394200" cy="248040"/>
            </p14:xfrm>
          </p:contentPart>
        </mc:Choice>
        <mc:Fallback xmlns="">
          <p:pic>
            <p:nvPicPr>
              <p:cNvPr id="194" name="Ink 193">
                <a:extLst>
                  <a:ext uri="{FF2B5EF4-FFF2-40B4-BE49-F238E27FC236}">
                    <a16:creationId xmlns:a16="http://schemas.microsoft.com/office/drawing/2014/main" id="{4D5F25B5-1E16-3FA0-6F5B-4FC43F7331E2}"/>
                  </a:ext>
                </a:extLst>
              </p:cNvPr>
              <p:cNvPicPr/>
              <p:nvPr/>
            </p:nvPicPr>
            <p:blipFill>
              <a:blip r:embed="rId7"/>
              <a:stretch>
                <a:fillRect/>
              </a:stretch>
            </p:blipFill>
            <p:spPr>
              <a:xfrm>
                <a:off x="2342538" y="1545655"/>
                <a:ext cx="4244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5" name="Ink 194">
                <a:extLst>
                  <a:ext uri="{FF2B5EF4-FFF2-40B4-BE49-F238E27FC236}">
                    <a16:creationId xmlns:a16="http://schemas.microsoft.com/office/drawing/2014/main" id="{73F0B1BC-3A9D-A04C-8520-266DAFB385DA}"/>
                  </a:ext>
                </a:extLst>
              </p14:cNvPr>
              <p14:cNvContentPartPr/>
              <p14:nvPr/>
            </p14:nvContentPartPr>
            <p14:xfrm>
              <a:off x="2330298" y="1490935"/>
              <a:ext cx="281520" cy="397800"/>
            </p14:xfrm>
          </p:contentPart>
        </mc:Choice>
        <mc:Fallback xmlns="">
          <p:pic>
            <p:nvPicPr>
              <p:cNvPr id="195" name="Ink 194">
                <a:extLst>
                  <a:ext uri="{FF2B5EF4-FFF2-40B4-BE49-F238E27FC236}">
                    <a16:creationId xmlns:a16="http://schemas.microsoft.com/office/drawing/2014/main" id="{73F0B1BC-3A9D-A04C-8520-266DAFB385DA}"/>
                  </a:ext>
                </a:extLst>
              </p:cNvPr>
              <p:cNvPicPr/>
              <p:nvPr/>
            </p:nvPicPr>
            <p:blipFill>
              <a:blip r:embed="rId9"/>
              <a:stretch>
                <a:fillRect/>
              </a:stretch>
            </p:blipFill>
            <p:spPr>
              <a:xfrm>
                <a:off x="2315178" y="1475455"/>
                <a:ext cx="311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2" name="Ink 241">
                <a:extLst>
                  <a:ext uri="{FF2B5EF4-FFF2-40B4-BE49-F238E27FC236}">
                    <a16:creationId xmlns:a16="http://schemas.microsoft.com/office/drawing/2014/main" id="{D0E2F23C-24CE-7570-F025-FA58C82F6196}"/>
                  </a:ext>
                </a:extLst>
              </p14:cNvPr>
              <p14:cNvContentPartPr/>
              <p14:nvPr/>
            </p14:nvContentPartPr>
            <p14:xfrm>
              <a:off x="5600178" y="1647535"/>
              <a:ext cx="1697400" cy="1082160"/>
            </p14:xfrm>
          </p:contentPart>
        </mc:Choice>
        <mc:Fallback xmlns="">
          <p:pic>
            <p:nvPicPr>
              <p:cNvPr id="242" name="Ink 241">
                <a:extLst>
                  <a:ext uri="{FF2B5EF4-FFF2-40B4-BE49-F238E27FC236}">
                    <a16:creationId xmlns:a16="http://schemas.microsoft.com/office/drawing/2014/main" id="{D0E2F23C-24CE-7570-F025-FA58C82F6196}"/>
                  </a:ext>
                </a:extLst>
              </p:cNvPr>
              <p:cNvPicPr/>
              <p:nvPr/>
            </p:nvPicPr>
            <p:blipFill>
              <a:blip r:embed="rId11"/>
              <a:stretch>
                <a:fillRect/>
              </a:stretch>
            </p:blipFill>
            <p:spPr>
              <a:xfrm>
                <a:off x="5584698" y="1632055"/>
                <a:ext cx="172800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D4109AC-B560-B372-2D9F-4607EBADD943}"/>
                  </a:ext>
                </a:extLst>
              </p14:cNvPr>
              <p14:cNvContentPartPr/>
              <p14:nvPr/>
            </p14:nvContentPartPr>
            <p14:xfrm>
              <a:off x="7021098" y="71455"/>
              <a:ext cx="277560" cy="319320"/>
            </p14:xfrm>
          </p:contentPart>
        </mc:Choice>
        <mc:Fallback xmlns="">
          <p:pic>
            <p:nvPicPr>
              <p:cNvPr id="20" name="Ink 19">
                <a:extLst>
                  <a:ext uri="{FF2B5EF4-FFF2-40B4-BE49-F238E27FC236}">
                    <a16:creationId xmlns:a16="http://schemas.microsoft.com/office/drawing/2014/main" id="{CD4109AC-B560-B372-2D9F-4607EBADD943}"/>
                  </a:ext>
                </a:extLst>
              </p:cNvPr>
              <p:cNvPicPr/>
              <p:nvPr/>
            </p:nvPicPr>
            <p:blipFill>
              <a:blip r:embed="rId13"/>
              <a:stretch>
                <a:fillRect/>
              </a:stretch>
            </p:blipFill>
            <p:spPr>
              <a:xfrm>
                <a:off x="7005618" y="55975"/>
                <a:ext cx="3081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0E58639C-C98C-54EF-CB84-E31CCB18FD9D}"/>
                  </a:ext>
                </a:extLst>
              </p14:cNvPr>
              <p14:cNvContentPartPr/>
              <p14:nvPr/>
            </p14:nvContentPartPr>
            <p14:xfrm>
              <a:off x="7585578" y="161455"/>
              <a:ext cx="227520" cy="265680"/>
            </p14:xfrm>
          </p:contentPart>
        </mc:Choice>
        <mc:Fallback xmlns="">
          <p:pic>
            <p:nvPicPr>
              <p:cNvPr id="24" name="Ink 23">
                <a:extLst>
                  <a:ext uri="{FF2B5EF4-FFF2-40B4-BE49-F238E27FC236}">
                    <a16:creationId xmlns:a16="http://schemas.microsoft.com/office/drawing/2014/main" id="{0E58639C-C98C-54EF-CB84-E31CCB18FD9D}"/>
                  </a:ext>
                </a:extLst>
              </p:cNvPr>
              <p:cNvPicPr/>
              <p:nvPr/>
            </p:nvPicPr>
            <p:blipFill>
              <a:blip r:embed="rId15"/>
              <a:stretch>
                <a:fillRect/>
              </a:stretch>
            </p:blipFill>
            <p:spPr>
              <a:xfrm>
                <a:off x="7570458" y="146335"/>
                <a:ext cx="2577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F7D0A2E0-8580-09BC-6339-BE49C0CA9409}"/>
                  </a:ext>
                </a:extLst>
              </p14:cNvPr>
              <p14:cNvContentPartPr/>
              <p14:nvPr/>
            </p14:nvContentPartPr>
            <p14:xfrm>
              <a:off x="7803378" y="59575"/>
              <a:ext cx="846720" cy="486360"/>
            </p14:xfrm>
          </p:contentPart>
        </mc:Choice>
        <mc:Fallback xmlns="">
          <p:pic>
            <p:nvPicPr>
              <p:cNvPr id="25" name="Ink 24">
                <a:extLst>
                  <a:ext uri="{FF2B5EF4-FFF2-40B4-BE49-F238E27FC236}">
                    <a16:creationId xmlns:a16="http://schemas.microsoft.com/office/drawing/2014/main" id="{F7D0A2E0-8580-09BC-6339-BE49C0CA9409}"/>
                  </a:ext>
                </a:extLst>
              </p:cNvPr>
              <p:cNvPicPr/>
              <p:nvPr/>
            </p:nvPicPr>
            <p:blipFill>
              <a:blip r:embed="rId17"/>
              <a:stretch>
                <a:fillRect/>
              </a:stretch>
            </p:blipFill>
            <p:spPr>
              <a:xfrm>
                <a:off x="7788258" y="44455"/>
                <a:ext cx="8769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3C4FB49F-0306-98DD-A757-23B94BC5B9F0}"/>
                  </a:ext>
                </a:extLst>
              </p14:cNvPr>
              <p14:cNvContentPartPr/>
              <p14:nvPr/>
            </p14:nvContentPartPr>
            <p14:xfrm>
              <a:off x="8562258" y="140215"/>
              <a:ext cx="147600" cy="133560"/>
            </p14:xfrm>
          </p:contentPart>
        </mc:Choice>
        <mc:Fallback xmlns="">
          <p:pic>
            <p:nvPicPr>
              <p:cNvPr id="26" name="Ink 25">
                <a:extLst>
                  <a:ext uri="{FF2B5EF4-FFF2-40B4-BE49-F238E27FC236}">
                    <a16:creationId xmlns:a16="http://schemas.microsoft.com/office/drawing/2014/main" id="{3C4FB49F-0306-98DD-A757-23B94BC5B9F0}"/>
                  </a:ext>
                </a:extLst>
              </p:cNvPr>
              <p:cNvPicPr/>
              <p:nvPr/>
            </p:nvPicPr>
            <p:blipFill>
              <a:blip r:embed="rId19"/>
              <a:stretch>
                <a:fillRect/>
              </a:stretch>
            </p:blipFill>
            <p:spPr>
              <a:xfrm>
                <a:off x="8546778" y="125095"/>
                <a:ext cx="1782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D2ACB9A-976A-4390-0C0A-78C3F1659860}"/>
                  </a:ext>
                </a:extLst>
              </p14:cNvPr>
              <p14:cNvContentPartPr/>
              <p14:nvPr/>
            </p14:nvContentPartPr>
            <p14:xfrm>
              <a:off x="8767458" y="145975"/>
              <a:ext cx="260280" cy="236880"/>
            </p14:xfrm>
          </p:contentPart>
        </mc:Choice>
        <mc:Fallback xmlns="">
          <p:pic>
            <p:nvPicPr>
              <p:cNvPr id="27" name="Ink 26">
                <a:extLst>
                  <a:ext uri="{FF2B5EF4-FFF2-40B4-BE49-F238E27FC236}">
                    <a16:creationId xmlns:a16="http://schemas.microsoft.com/office/drawing/2014/main" id="{4D2ACB9A-976A-4390-0C0A-78C3F1659860}"/>
                  </a:ext>
                </a:extLst>
              </p:cNvPr>
              <p:cNvPicPr/>
              <p:nvPr/>
            </p:nvPicPr>
            <p:blipFill>
              <a:blip r:embed="rId21"/>
              <a:stretch>
                <a:fillRect/>
              </a:stretch>
            </p:blipFill>
            <p:spPr>
              <a:xfrm>
                <a:off x="8752338" y="130495"/>
                <a:ext cx="290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0F91CCFF-677F-3BDF-8257-CD9533281739}"/>
                  </a:ext>
                </a:extLst>
              </p14:cNvPr>
              <p14:cNvContentPartPr/>
              <p14:nvPr/>
            </p14:nvContentPartPr>
            <p14:xfrm>
              <a:off x="9197298" y="149935"/>
              <a:ext cx="291240" cy="300600"/>
            </p14:xfrm>
          </p:contentPart>
        </mc:Choice>
        <mc:Fallback xmlns="">
          <p:pic>
            <p:nvPicPr>
              <p:cNvPr id="28" name="Ink 27">
                <a:extLst>
                  <a:ext uri="{FF2B5EF4-FFF2-40B4-BE49-F238E27FC236}">
                    <a16:creationId xmlns:a16="http://schemas.microsoft.com/office/drawing/2014/main" id="{0F91CCFF-677F-3BDF-8257-CD9533281739}"/>
                  </a:ext>
                </a:extLst>
              </p:cNvPr>
              <p:cNvPicPr/>
              <p:nvPr/>
            </p:nvPicPr>
            <p:blipFill>
              <a:blip r:embed="rId23"/>
              <a:stretch>
                <a:fillRect/>
              </a:stretch>
            </p:blipFill>
            <p:spPr>
              <a:xfrm>
                <a:off x="9182178" y="134815"/>
                <a:ext cx="3218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25161F00-ACFF-4AC4-C96E-03F7577C5676}"/>
                  </a:ext>
                </a:extLst>
              </p14:cNvPr>
              <p14:cNvContentPartPr/>
              <p14:nvPr/>
            </p14:nvContentPartPr>
            <p14:xfrm>
              <a:off x="9561618" y="157495"/>
              <a:ext cx="169200" cy="260640"/>
            </p14:xfrm>
          </p:contentPart>
        </mc:Choice>
        <mc:Fallback xmlns="">
          <p:pic>
            <p:nvPicPr>
              <p:cNvPr id="29" name="Ink 28">
                <a:extLst>
                  <a:ext uri="{FF2B5EF4-FFF2-40B4-BE49-F238E27FC236}">
                    <a16:creationId xmlns:a16="http://schemas.microsoft.com/office/drawing/2014/main" id="{25161F00-ACFF-4AC4-C96E-03F7577C5676}"/>
                  </a:ext>
                </a:extLst>
              </p:cNvPr>
              <p:cNvPicPr/>
              <p:nvPr/>
            </p:nvPicPr>
            <p:blipFill>
              <a:blip r:embed="rId25"/>
              <a:stretch>
                <a:fillRect/>
              </a:stretch>
            </p:blipFill>
            <p:spPr>
              <a:xfrm>
                <a:off x="9546498" y="142375"/>
                <a:ext cx="1998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839E5A59-6BA3-9593-2556-DDD02254AE71}"/>
                  </a:ext>
                </a:extLst>
              </p14:cNvPr>
              <p14:cNvContentPartPr/>
              <p14:nvPr/>
            </p14:nvContentPartPr>
            <p14:xfrm>
              <a:off x="9725058" y="189175"/>
              <a:ext cx="256320" cy="198720"/>
            </p14:xfrm>
          </p:contentPart>
        </mc:Choice>
        <mc:Fallback xmlns="">
          <p:pic>
            <p:nvPicPr>
              <p:cNvPr id="30" name="Ink 29">
                <a:extLst>
                  <a:ext uri="{FF2B5EF4-FFF2-40B4-BE49-F238E27FC236}">
                    <a16:creationId xmlns:a16="http://schemas.microsoft.com/office/drawing/2014/main" id="{839E5A59-6BA3-9593-2556-DDD02254AE71}"/>
                  </a:ext>
                </a:extLst>
              </p:cNvPr>
              <p:cNvPicPr/>
              <p:nvPr/>
            </p:nvPicPr>
            <p:blipFill>
              <a:blip r:embed="rId27"/>
              <a:stretch>
                <a:fillRect/>
              </a:stretch>
            </p:blipFill>
            <p:spPr>
              <a:xfrm>
                <a:off x="9709578" y="174055"/>
                <a:ext cx="286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DD3F94B0-0F8A-11B0-D1ED-7EBFCF5C57D6}"/>
                  </a:ext>
                </a:extLst>
              </p14:cNvPr>
              <p14:cNvContentPartPr/>
              <p14:nvPr/>
            </p14:nvContentPartPr>
            <p14:xfrm>
              <a:off x="3194658" y="103855"/>
              <a:ext cx="109440" cy="240120"/>
            </p14:xfrm>
          </p:contentPart>
        </mc:Choice>
        <mc:Fallback xmlns="">
          <p:pic>
            <p:nvPicPr>
              <p:cNvPr id="6" name="Ink 5">
                <a:extLst>
                  <a:ext uri="{FF2B5EF4-FFF2-40B4-BE49-F238E27FC236}">
                    <a16:creationId xmlns:a16="http://schemas.microsoft.com/office/drawing/2014/main" id="{DD3F94B0-0F8A-11B0-D1ED-7EBFCF5C57D6}"/>
                  </a:ext>
                </a:extLst>
              </p:cNvPr>
              <p:cNvPicPr/>
              <p:nvPr/>
            </p:nvPicPr>
            <p:blipFill>
              <a:blip r:embed="rId29"/>
              <a:stretch>
                <a:fillRect/>
              </a:stretch>
            </p:blipFill>
            <p:spPr>
              <a:xfrm>
                <a:off x="3179178" y="88375"/>
                <a:ext cx="13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E05376E6-2D85-E2E9-69F3-6F0A99552024}"/>
                  </a:ext>
                </a:extLst>
              </p14:cNvPr>
              <p14:cNvContentPartPr/>
              <p14:nvPr/>
            </p14:nvContentPartPr>
            <p14:xfrm>
              <a:off x="3340098" y="216895"/>
              <a:ext cx="131400" cy="104040"/>
            </p14:xfrm>
          </p:contentPart>
        </mc:Choice>
        <mc:Fallback xmlns="">
          <p:pic>
            <p:nvPicPr>
              <p:cNvPr id="7" name="Ink 6">
                <a:extLst>
                  <a:ext uri="{FF2B5EF4-FFF2-40B4-BE49-F238E27FC236}">
                    <a16:creationId xmlns:a16="http://schemas.microsoft.com/office/drawing/2014/main" id="{E05376E6-2D85-E2E9-69F3-6F0A99552024}"/>
                  </a:ext>
                </a:extLst>
              </p:cNvPr>
              <p:cNvPicPr/>
              <p:nvPr/>
            </p:nvPicPr>
            <p:blipFill>
              <a:blip r:embed="rId31"/>
              <a:stretch>
                <a:fillRect/>
              </a:stretch>
            </p:blipFill>
            <p:spPr>
              <a:xfrm>
                <a:off x="3324618" y="201415"/>
                <a:ext cx="162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Ink 7">
                <a:extLst>
                  <a:ext uri="{FF2B5EF4-FFF2-40B4-BE49-F238E27FC236}">
                    <a16:creationId xmlns:a16="http://schemas.microsoft.com/office/drawing/2014/main" id="{696F3029-1029-750E-72F1-B28DF121D716}"/>
                  </a:ext>
                </a:extLst>
              </p14:cNvPr>
              <p14:cNvContentPartPr/>
              <p14:nvPr/>
            </p14:nvContentPartPr>
            <p14:xfrm>
              <a:off x="3543138" y="208615"/>
              <a:ext cx="32400" cy="192960"/>
            </p14:xfrm>
          </p:contentPart>
        </mc:Choice>
        <mc:Fallback xmlns="">
          <p:pic>
            <p:nvPicPr>
              <p:cNvPr id="8" name="Ink 7">
                <a:extLst>
                  <a:ext uri="{FF2B5EF4-FFF2-40B4-BE49-F238E27FC236}">
                    <a16:creationId xmlns:a16="http://schemas.microsoft.com/office/drawing/2014/main" id="{696F3029-1029-750E-72F1-B28DF121D716}"/>
                  </a:ext>
                </a:extLst>
              </p:cNvPr>
              <p:cNvPicPr/>
              <p:nvPr/>
            </p:nvPicPr>
            <p:blipFill>
              <a:blip r:embed="rId33"/>
              <a:stretch>
                <a:fillRect/>
              </a:stretch>
            </p:blipFill>
            <p:spPr>
              <a:xfrm>
                <a:off x="3528018" y="193495"/>
                <a:ext cx="630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 name="Ink 8">
                <a:extLst>
                  <a:ext uri="{FF2B5EF4-FFF2-40B4-BE49-F238E27FC236}">
                    <a16:creationId xmlns:a16="http://schemas.microsoft.com/office/drawing/2014/main" id="{16C7B009-5437-C7BC-FB7F-6DFAEB7D37FB}"/>
                  </a:ext>
                </a:extLst>
              </p14:cNvPr>
              <p14:cNvContentPartPr/>
              <p14:nvPr/>
            </p14:nvContentPartPr>
            <p14:xfrm>
              <a:off x="3518658" y="183775"/>
              <a:ext cx="88200" cy="106920"/>
            </p14:xfrm>
          </p:contentPart>
        </mc:Choice>
        <mc:Fallback xmlns="">
          <p:pic>
            <p:nvPicPr>
              <p:cNvPr id="9" name="Ink 8">
                <a:extLst>
                  <a:ext uri="{FF2B5EF4-FFF2-40B4-BE49-F238E27FC236}">
                    <a16:creationId xmlns:a16="http://schemas.microsoft.com/office/drawing/2014/main" id="{16C7B009-5437-C7BC-FB7F-6DFAEB7D37FB}"/>
                  </a:ext>
                </a:extLst>
              </p:cNvPr>
              <p:cNvPicPr/>
              <p:nvPr/>
            </p:nvPicPr>
            <p:blipFill>
              <a:blip r:embed="rId35"/>
              <a:stretch>
                <a:fillRect/>
              </a:stretch>
            </p:blipFill>
            <p:spPr>
              <a:xfrm>
                <a:off x="3503538" y="168295"/>
                <a:ext cx="118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 name="Ink 9">
                <a:extLst>
                  <a:ext uri="{FF2B5EF4-FFF2-40B4-BE49-F238E27FC236}">
                    <a16:creationId xmlns:a16="http://schemas.microsoft.com/office/drawing/2014/main" id="{078F427E-C166-644E-C783-4C2F8A76A0F9}"/>
                  </a:ext>
                </a:extLst>
              </p14:cNvPr>
              <p14:cNvContentPartPr/>
              <p14:nvPr/>
            </p14:nvContentPartPr>
            <p14:xfrm>
              <a:off x="3970818" y="129055"/>
              <a:ext cx="165960" cy="183600"/>
            </p14:xfrm>
          </p:contentPart>
        </mc:Choice>
        <mc:Fallback xmlns="">
          <p:pic>
            <p:nvPicPr>
              <p:cNvPr id="10" name="Ink 9">
                <a:extLst>
                  <a:ext uri="{FF2B5EF4-FFF2-40B4-BE49-F238E27FC236}">
                    <a16:creationId xmlns:a16="http://schemas.microsoft.com/office/drawing/2014/main" id="{078F427E-C166-644E-C783-4C2F8A76A0F9}"/>
                  </a:ext>
                </a:extLst>
              </p:cNvPr>
              <p:cNvPicPr/>
              <p:nvPr/>
            </p:nvPicPr>
            <p:blipFill>
              <a:blip r:embed="rId37"/>
              <a:stretch>
                <a:fillRect/>
              </a:stretch>
            </p:blipFill>
            <p:spPr>
              <a:xfrm>
                <a:off x="3955698" y="113935"/>
                <a:ext cx="196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 name="Ink 10">
                <a:extLst>
                  <a:ext uri="{FF2B5EF4-FFF2-40B4-BE49-F238E27FC236}">
                    <a16:creationId xmlns:a16="http://schemas.microsoft.com/office/drawing/2014/main" id="{EDE82D76-EF56-2EE5-227B-D5B8FF6B6183}"/>
                  </a:ext>
                </a:extLst>
              </p14:cNvPr>
              <p14:cNvContentPartPr/>
              <p14:nvPr/>
            </p14:nvContentPartPr>
            <p14:xfrm>
              <a:off x="4173138" y="141295"/>
              <a:ext cx="16920" cy="214560"/>
            </p14:xfrm>
          </p:contentPart>
        </mc:Choice>
        <mc:Fallback xmlns="">
          <p:pic>
            <p:nvPicPr>
              <p:cNvPr id="11" name="Ink 10">
                <a:extLst>
                  <a:ext uri="{FF2B5EF4-FFF2-40B4-BE49-F238E27FC236}">
                    <a16:creationId xmlns:a16="http://schemas.microsoft.com/office/drawing/2014/main" id="{EDE82D76-EF56-2EE5-227B-D5B8FF6B6183}"/>
                  </a:ext>
                </a:extLst>
              </p:cNvPr>
              <p:cNvPicPr/>
              <p:nvPr/>
            </p:nvPicPr>
            <p:blipFill>
              <a:blip r:embed="rId39"/>
              <a:stretch>
                <a:fillRect/>
              </a:stretch>
            </p:blipFill>
            <p:spPr>
              <a:xfrm>
                <a:off x="4157658" y="126175"/>
                <a:ext cx="47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 name="Ink 11">
                <a:extLst>
                  <a:ext uri="{FF2B5EF4-FFF2-40B4-BE49-F238E27FC236}">
                    <a16:creationId xmlns:a16="http://schemas.microsoft.com/office/drawing/2014/main" id="{50A4F34F-9FDF-FE36-0769-FAB6180FAF4D}"/>
                  </a:ext>
                </a:extLst>
              </p14:cNvPr>
              <p14:cNvContentPartPr/>
              <p14:nvPr/>
            </p14:nvContentPartPr>
            <p14:xfrm>
              <a:off x="4154058" y="183775"/>
              <a:ext cx="126000" cy="34920"/>
            </p14:xfrm>
          </p:contentPart>
        </mc:Choice>
        <mc:Fallback xmlns="">
          <p:pic>
            <p:nvPicPr>
              <p:cNvPr id="12" name="Ink 11">
                <a:extLst>
                  <a:ext uri="{FF2B5EF4-FFF2-40B4-BE49-F238E27FC236}">
                    <a16:creationId xmlns:a16="http://schemas.microsoft.com/office/drawing/2014/main" id="{50A4F34F-9FDF-FE36-0769-FAB6180FAF4D}"/>
                  </a:ext>
                </a:extLst>
              </p:cNvPr>
              <p:cNvPicPr/>
              <p:nvPr/>
            </p:nvPicPr>
            <p:blipFill>
              <a:blip r:embed="rId41"/>
              <a:stretch>
                <a:fillRect/>
              </a:stretch>
            </p:blipFill>
            <p:spPr>
              <a:xfrm>
                <a:off x="4138938" y="168295"/>
                <a:ext cx="156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 name="Ink 12">
                <a:extLst>
                  <a:ext uri="{FF2B5EF4-FFF2-40B4-BE49-F238E27FC236}">
                    <a16:creationId xmlns:a16="http://schemas.microsoft.com/office/drawing/2014/main" id="{3EFC5716-61DF-88BE-5DB3-4685B654C5B8}"/>
                  </a:ext>
                </a:extLst>
              </p14:cNvPr>
              <p14:cNvContentPartPr/>
              <p14:nvPr/>
            </p14:nvContentPartPr>
            <p14:xfrm>
              <a:off x="4269618" y="146335"/>
              <a:ext cx="291600" cy="207360"/>
            </p14:xfrm>
          </p:contentPart>
        </mc:Choice>
        <mc:Fallback xmlns="">
          <p:pic>
            <p:nvPicPr>
              <p:cNvPr id="13" name="Ink 12">
                <a:extLst>
                  <a:ext uri="{FF2B5EF4-FFF2-40B4-BE49-F238E27FC236}">
                    <a16:creationId xmlns:a16="http://schemas.microsoft.com/office/drawing/2014/main" id="{3EFC5716-61DF-88BE-5DB3-4685B654C5B8}"/>
                  </a:ext>
                </a:extLst>
              </p:cNvPr>
              <p:cNvPicPr/>
              <p:nvPr/>
            </p:nvPicPr>
            <p:blipFill>
              <a:blip r:embed="rId43"/>
              <a:stretch>
                <a:fillRect/>
              </a:stretch>
            </p:blipFill>
            <p:spPr>
              <a:xfrm>
                <a:off x="4254138" y="131215"/>
                <a:ext cx="321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 name="Ink 13">
                <a:extLst>
                  <a:ext uri="{FF2B5EF4-FFF2-40B4-BE49-F238E27FC236}">
                    <a16:creationId xmlns:a16="http://schemas.microsoft.com/office/drawing/2014/main" id="{5358C502-0183-B1B6-104E-F2F51CD01213}"/>
                  </a:ext>
                </a:extLst>
              </p14:cNvPr>
              <p14:cNvContentPartPr/>
              <p14:nvPr/>
            </p14:nvContentPartPr>
            <p14:xfrm>
              <a:off x="4820418" y="176215"/>
              <a:ext cx="174600" cy="228600"/>
            </p14:xfrm>
          </p:contentPart>
        </mc:Choice>
        <mc:Fallback xmlns="">
          <p:pic>
            <p:nvPicPr>
              <p:cNvPr id="14" name="Ink 13">
                <a:extLst>
                  <a:ext uri="{FF2B5EF4-FFF2-40B4-BE49-F238E27FC236}">
                    <a16:creationId xmlns:a16="http://schemas.microsoft.com/office/drawing/2014/main" id="{5358C502-0183-B1B6-104E-F2F51CD01213}"/>
                  </a:ext>
                </a:extLst>
              </p:cNvPr>
              <p:cNvPicPr/>
              <p:nvPr/>
            </p:nvPicPr>
            <p:blipFill>
              <a:blip r:embed="rId45"/>
              <a:stretch>
                <a:fillRect/>
              </a:stretch>
            </p:blipFill>
            <p:spPr>
              <a:xfrm>
                <a:off x="4804938" y="160735"/>
                <a:ext cx="204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 name="Ink 14">
                <a:extLst>
                  <a:ext uri="{FF2B5EF4-FFF2-40B4-BE49-F238E27FC236}">
                    <a16:creationId xmlns:a16="http://schemas.microsoft.com/office/drawing/2014/main" id="{06F93F19-B194-FD93-D4D5-0E3C392EA4E0}"/>
                  </a:ext>
                </a:extLst>
              </p14:cNvPr>
              <p14:cNvContentPartPr/>
              <p14:nvPr/>
            </p14:nvContentPartPr>
            <p14:xfrm>
              <a:off x="5102658" y="239575"/>
              <a:ext cx="208080" cy="181800"/>
            </p14:xfrm>
          </p:contentPart>
        </mc:Choice>
        <mc:Fallback xmlns="">
          <p:pic>
            <p:nvPicPr>
              <p:cNvPr id="15" name="Ink 14">
                <a:extLst>
                  <a:ext uri="{FF2B5EF4-FFF2-40B4-BE49-F238E27FC236}">
                    <a16:creationId xmlns:a16="http://schemas.microsoft.com/office/drawing/2014/main" id="{06F93F19-B194-FD93-D4D5-0E3C392EA4E0}"/>
                  </a:ext>
                </a:extLst>
              </p:cNvPr>
              <p:cNvPicPr/>
              <p:nvPr/>
            </p:nvPicPr>
            <p:blipFill>
              <a:blip r:embed="rId47"/>
              <a:stretch>
                <a:fillRect/>
              </a:stretch>
            </p:blipFill>
            <p:spPr>
              <a:xfrm>
                <a:off x="5087178" y="224095"/>
                <a:ext cx="238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 name="Ink 15">
                <a:extLst>
                  <a:ext uri="{FF2B5EF4-FFF2-40B4-BE49-F238E27FC236}">
                    <a16:creationId xmlns:a16="http://schemas.microsoft.com/office/drawing/2014/main" id="{ECE263DA-6899-4FBA-29E4-C7C4444C1D25}"/>
                  </a:ext>
                </a:extLst>
              </p14:cNvPr>
              <p14:cNvContentPartPr/>
              <p14:nvPr/>
            </p14:nvContentPartPr>
            <p14:xfrm>
              <a:off x="5413338" y="174775"/>
              <a:ext cx="25920" cy="241200"/>
            </p14:xfrm>
          </p:contentPart>
        </mc:Choice>
        <mc:Fallback xmlns="">
          <p:pic>
            <p:nvPicPr>
              <p:cNvPr id="16" name="Ink 15">
                <a:extLst>
                  <a:ext uri="{FF2B5EF4-FFF2-40B4-BE49-F238E27FC236}">
                    <a16:creationId xmlns:a16="http://schemas.microsoft.com/office/drawing/2014/main" id="{ECE263DA-6899-4FBA-29E4-C7C4444C1D25}"/>
                  </a:ext>
                </a:extLst>
              </p:cNvPr>
              <p:cNvPicPr/>
              <p:nvPr/>
            </p:nvPicPr>
            <p:blipFill>
              <a:blip r:embed="rId49"/>
              <a:stretch>
                <a:fillRect/>
              </a:stretch>
            </p:blipFill>
            <p:spPr>
              <a:xfrm>
                <a:off x="5398218" y="159655"/>
                <a:ext cx="56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742E3734-F106-8DD0-CE78-131DB0CD0184}"/>
                  </a:ext>
                </a:extLst>
              </p14:cNvPr>
              <p14:cNvContentPartPr/>
              <p14:nvPr/>
            </p14:nvContentPartPr>
            <p14:xfrm>
              <a:off x="5419098" y="158215"/>
              <a:ext cx="201240" cy="196920"/>
            </p14:xfrm>
          </p:contentPart>
        </mc:Choice>
        <mc:Fallback xmlns="">
          <p:pic>
            <p:nvPicPr>
              <p:cNvPr id="17" name="Ink 16">
                <a:extLst>
                  <a:ext uri="{FF2B5EF4-FFF2-40B4-BE49-F238E27FC236}">
                    <a16:creationId xmlns:a16="http://schemas.microsoft.com/office/drawing/2014/main" id="{742E3734-F106-8DD0-CE78-131DB0CD0184}"/>
                  </a:ext>
                </a:extLst>
              </p:cNvPr>
              <p:cNvPicPr/>
              <p:nvPr/>
            </p:nvPicPr>
            <p:blipFill>
              <a:blip r:embed="rId51"/>
              <a:stretch>
                <a:fillRect/>
              </a:stretch>
            </p:blipFill>
            <p:spPr>
              <a:xfrm>
                <a:off x="5403978" y="142735"/>
                <a:ext cx="231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 name="Ink 17">
                <a:extLst>
                  <a:ext uri="{FF2B5EF4-FFF2-40B4-BE49-F238E27FC236}">
                    <a16:creationId xmlns:a16="http://schemas.microsoft.com/office/drawing/2014/main" id="{A41B2BFC-86BB-2946-ECC2-15E7A22D6E5B}"/>
                  </a:ext>
                </a:extLst>
              </p14:cNvPr>
              <p14:cNvContentPartPr/>
              <p14:nvPr/>
            </p14:nvContentPartPr>
            <p14:xfrm>
              <a:off x="5666778" y="188095"/>
              <a:ext cx="781200" cy="233280"/>
            </p14:xfrm>
          </p:contentPart>
        </mc:Choice>
        <mc:Fallback xmlns="">
          <p:pic>
            <p:nvPicPr>
              <p:cNvPr id="18" name="Ink 17">
                <a:extLst>
                  <a:ext uri="{FF2B5EF4-FFF2-40B4-BE49-F238E27FC236}">
                    <a16:creationId xmlns:a16="http://schemas.microsoft.com/office/drawing/2014/main" id="{A41B2BFC-86BB-2946-ECC2-15E7A22D6E5B}"/>
                  </a:ext>
                </a:extLst>
              </p:cNvPr>
              <p:cNvPicPr/>
              <p:nvPr/>
            </p:nvPicPr>
            <p:blipFill>
              <a:blip r:embed="rId53"/>
              <a:stretch>
                <a:fillRect/>
              </a:stretch>
            </p:blipFill>
            <p:spPr>
              <a:xfrm>
                <a:off x="5651658" y="172975"/>
                <a:ext cx="811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9" name="Ink 18">
                <a:extLst>
                  <a:ext uri="{FF2B5EF4-FFF2-40B4-BE49-F238E27FC236}">
                    <a16:creationId xmlns:a16="http://schemas.microsoft.com/office/drawing/2014/main" id="{7EE840A9-604A-FE98-40CC-58F7B6B4C6B5}"/>
                  </a:ext>
                </a:extLst>
              </p14:cNvPr>
              <p14:cNvContentPartPr/>
              <p14:nvPr/>
            </p14:nvContentPartPr>
            <p14:xfrm>
              <a:off x="6481818" y="273055"/>
              <a:ext cx="195840" cy="149760"/>
            </p14:xfrm>
          </p:contentPart>
        </mc:Choice>
        <mc:Fallback xmlns="">
          <p:pic>
            <p:nvPicPr>
              <p:cNvPr id="19" name="Ink 18">
                <a:extLst>
                  <a:ext uri="{FF2B5EF4-FFF2-40B4-BE49-F238E27FC236}">
                    <a16:creationId xmlns:a16="http://schemas.microsoft.com/office/drawing/2014/main" id="{7EE840A9-604A-FE98-40CC-58F7B6B4C6B5}"/>
                  </a:ext>
                </a:extLst>
              </p:cNvPr>
              <p:cNvPicPr/>
              <p:nvPr/>
            </p:nvPicPr>
            <p:blipFill>
              <a:blip r:embed="rId55"/>
              <a:stretch>
                <a:fillRect/>
              </a:stretch>
            </p:blipFill>
            <p:spPr>
              <a:xfrm>
                <a:off x="6466698" y="257935"/>
                <a:ext cx="226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33A6AAE4-1D41-29EF-2523-D4205CA1F499}"/>
                  </a:ext>
                </a:extLst>
              </p14:cNvPr>
              <p14:cNvContentPartPr/>
              <p14:nvPr/>
            </p14:nvContentPartPr>
            <p14:xfrm>
              <a:off x="3598938" y="392935"/>
              <a:ext cx="655560" cy="628560"/>
            </p14:xfrm>
          </p:contentPart>
        </mc:Choice>
        <mc:Fallback xmlns="">
          <p:pic>
            <p:nvPicPr>
              <p:cNvPr id="53" name="Ink 52">
                <a:extLst>
                  <a:ext uri="{FF2B5EF4-FFF2-40B4-BE49-F238E27FC236}">
                    <a16:creationId xmlns:a16="http://schemas.microsoft.com/office/drawing/2014/main" id="{33A6AAE4-1D41-29EF-2523-D4205CA1F499}"/>
                  </a:ext>
                </a:extLst>
              </p:cNvPr>
              <p:cNvPicPr/>
              <p:nvPr/>
            </p:nvPicPr>
            <p:blipFill>
              <a:blip r:embed="rId57"/>
              <a:stretch>
                <a:fillRect/>
              </a:stretch>
            </p:blipFill>
            <p:spPr>
              <a:xfrm>
                <a:off x="3583458" y="377815"/>
                <a:ext cx="68616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7F861F16-44AB-6694-9081-3C44B665B9C1}"/>
                  </a:ext>
                </a:extLst>
              </p14:cNvPr>
              <p14:cNvContentPartPr/>
              <p14:nvPr/>
            </p14:nvContentPartPr>
            <p14:xfrm>
              <a:off x="7702578" y="1157575"/>
              <a:ext cx="117000" cy="159840"/>
            </p14:xfrm>
          </p:contentPart>
        </mc:Choice>
        <mc:Fallback xmlns="">
          <p:pic>
            <p:nvPicPr>
              <p:cNvPr id="62" name="Ink 61">
                <a:extLst>
                  <a:ext uri="{FF2B5EF4-FFF2-40B4-BE49-F238E27FC236}">
                    <a16:creationId xmlns:a16="http://schemas.microsoft.com/office/drawing/2014/main" id="{7F861F16-44AB-6694-9081-3C44B665B9C1}"/>
                  </a:ext>
                </a:extLst>
              </p:cNvPr>
              <p:cNvPicPr/>
              <p:nvPr/>
            </p:nvPicPr>
            <p:blipFill>
              <a:blip r:embed="rId59"/>
              <a:stretch>
                <a:fillRect/>
              </a:stretch>
            </p:blipFill>
            <p:spPr>
              <a:xfrm>
                <a:off x="7687098" y="1142455"/>
                <a:ext cx="147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76C1C2C4-5A54-EDBE-39FB-770352F77D22}"/>
                  </a:ext>
                </a:extLst>
              </p14:cNvPr>
              <p14:cNvContentPartPr/>
              <p14:nvPr/>
            </p14:nvContentPartPr>
            <p14:xfrm>
              <a:off x="7843698" y="1054255"/>
              <a:ext cx="141480" cy="493560"/>
            </p14:xfrm>
          </p:contentPart>
        </mc:Choice>
        <mc:Fallback xmlns="">
          <p:pic>
            <p:nvPicPr>
              <p:cNvPr id="63" name="Ink 62">
                <a:extLst>
                  <a:ext uri="{FF2B5EF4-FFF2-40B4-BE49-F238E27FC236}">
                    <a16:creationId xmlns:a16="http://schemas.microsoft.com/office/drawing/2014/main" id="{76C1C2C4-5A54-EDBE-39FB-770352F77D22}"/>
                  </a:ext>
                </a:extLst>
              </p:cNvPr>
              <p:cNvPicPr/>
              <p:nvPr/>
            </p:nvPicPr>
            <p:blipFill>
              <a:blip r:embed="rId61"/>
              <a:stretch>
                <a:fillRect/>
              </a:stretch>
            </p:blipFill>
            <p:spPr>
              <a:xfrm>
                <a:off x="7828218" y="1039135"/>
                <a:ext cx="1717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E5FAF47B-1B25-AC31-BE21-AF715C6C1C21}"/>
                  </a:ext>
                </a:extLst>
              </p14:cNvPr>
              <p14:cNvContentPartPr/>
              <p14:nvPr/>
            </p14:nvContentPartPr>
            <p14:xfrm>
              <a:off x="7830018" y="1292215"/>
              <a:ext cx="168120" cy="37080"/>
            </p14:xfrm>
          </p:contentPart>
        </mc:Choice>
        <mc:Fallback xmlns="">
          <p:pic>
            <p:nvPicPr>
              <p:cNvPr id="64" name="Ink 63">
                <a:extLst>
                  <a:ext uri="{FF2B5EF4-FFF2-40B4-BE49-F238E27FC236}">
                    <a16:creationId xmlns:a16="http://schemas.microsoft.com/office/drawing/2014/main" id="{E5FAF47B-1B25-AC31-BE21-AF715C6C1C21}"/>
                  </a:ext>
                </a:extLst>
              </p:cNvPr>
              <p:cNvPicPr/>
              <p:nvPr/>
            </p:nvPicPr>
            <p:blipFill>
              <a:blip r:embed="rId63"/>
              <a:stretch>
                <a:fillRect/>
              </a:stretch>
            </p:blipFill>
            <p:spPr>
              <a:xfrm>
                <a:off x="7814898" y="1276735"/>
                <a:ext cx="1987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D790F266-B7C4-F839-A88E-D8A8B5C757C6}"/>
                  </a:ext>
                </a:extLst>
              </p14:cNvPr>
              <p14:cNvContentPartPr/>
              <p14:nvPr/>
            </p14:nvContentPartPr>
            <p14:xfrm>
              <a:off x="8407818" y="1186375"/>
              <a:ext cx="18000" cy="213480"/>
            </p14:xfrm>
          </p:contentPart>
        </mc:Choice>
        <mc:Fallback xmlns="">
          <p:pic>
            <p:nvPicPr>
              <p:cNvPr id="65" name="Ink 64">
                <a:extLst>
                  <a:ext uri="{FF2B5EF4-FFF2-40B4-BE49-F238E27FC236}">
                    <a16:creationId xmlns:a16="http://schemas.microsoft.com/office/drawing/2014/main" id="{D790F266-B7C4-F839-A88E-D8A8B5C757C6}"/>
                  </a:ext>
                </a:extLst>
              </p:cNvPr>
              <p:cNvPicPr/>
              <p:nvPr/>
            </p:nvPicPr>
            <p:blipFill>
              <a:blip r:embed="rId65"/>
              <a:stretch>
                <a:fillRect/>
              </a:stretch>
            </p:blipFill>
            <p:spPr>
              <a:xfrm>
                <a:off x="8392338" y="1171255"/>
                <a:ext cx="48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7C17BEEF-0277-63AB-BEBF-DEB31E0D7047}"/>
                  </a:ext>
                </a:extLst>
              </p14:cNvPr>
              <p14:cNvContentPartPr/>
              <p14:nvPr/>
            </p14:nvContentPartPr>
            <p14:xfrm>
              <a:off x="8296578" y="1152175"/>
              <a:ext cx="747720" cy="196560"/>
            </p14:xfrm>
          </p:contentPart>
        </mc:Choice>
        <mc:Fallback xmlns="">
          <p:pic>
            <p:nvPicPr>
              <p:cNvPr id="66" name="Ink 65">
                <a:extLst>
                  <a:ext uri="{FF2B5EF4-FFF2-40B4-BE49-F238E27FC236}">
                    <a16:creationId xmlns:a16="http://schemas.microsoft.com/office/drawing/2014/main" id="{7C17BEEF-0277-63AB-BEBF-DEB31E0D7047}"/>
                  </a:ext>
                </a:extLst>
              </p:cNvPr>
              <p:cNvPicPr/>
              <p:nvPr/>
            </p:nvPicPr>
            <p:blipFill>
              <a:blip r:embed="rId67"/>
              <a:stretch>
                <a:fillRect/>
              </a:stretch>
            </p:blipFill>
            <p:spPr>
              <a:xfrm>
                <a:off x="8281458" y="1136695"/>
                <a:ext cx="778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33BFE67C-24C3-42C4-EAD2-39BD0390A0B9}"/>
                  </a:ext>
                </a:extLst>
              </p14:cNvPr>
              <p14:cNvContentPartPr/>
              <p14:nvPr/>
            </p14:nvContentPartPr>
            <p14:xfrm>
              <a:off x="9330498" y="1115095"/>
              <a:ext cx="179280" cy="236160"/>
            </p14:xfrm>
          </p:contentPart>
        </mc:Choice>
        <mc:Fallback xmlns="">
          <p:pic>
            <p:nvPicPr>
              <p:cNvPr id="71" name="Ink 70">
                <a:extLst>
                  <a:ext uri="{FF2B5EF4-FFF2-40B4-BE49-F238E27FC236}">
                    <a16:creationId xmlns:a16="http://schemas.microsoft.com/office/drawing/2014/main" id="{33BFE67C-24C3-42C4-EAD2-39BD0390A0B9}"/>
                  </a:ext>
                </a:extLst>
              </p:cNvPr>
              <p:cNvPicPr/>
              <p:nvPr/>
            </p:nvPicPr>
            <p:blipFill>
              <a:blip r:embed="rId69"/>
              <a:stretch>
                <a:fillRect/>
              </a:stretch>
            </p:blipFill>
            <p:spPr>
              <a:xfrm>
                <a:off x="9315018" y="1099975"/>
                <a:ext cx="2098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0B74BD86-AFD9-2CC2-2467-F0EAAC2869C9}"/>
                  </a:ext>
                </a:extLst>
              </p14:cNvPr>
              <p14:cNvContentPartPr/>
              <p14:nvPr/>
            </p14:nvContentPartPr>
            <p14:xfrm>
              <a:off x="9560538" y="1007095"/>
              <a:ext cx="1006200" cy="406440"/>
            </p14:xfrm>
          </p:contentPart>
        </mc:Choice>
        <mc:Fallback xmlns="">
          <p:pic>
            <p:nvPicPr>
              <p:cNvPr id="72" name="Ink 71">
                <a:extLst>
                  <a:ext uri="{FF2B5EF4-FFF2-40B4-BE49-F238E27FC236}">
                    <a16:creationId xmlns:a16="http://schemas.microsoft.com/office/drawing/2014/main" id="{0B74BD86-AFD9-2CC2-2467-F0EAAC2869C9}"/>
                  </a:ext>
                </a:extLst>
              </p:cNvPr>
              <p:cNvPicPr/>
              <p:nvPr/>
            </p:nvPicPr>
            <p:blipFill>
              <a:blip r:embed="rId71"/>
              <a:stretch>
                <a:fillRect/>
              </a:stretch>
            </p:blipFill>
            <p:spPr>
              <a:xfrm>
                <a:off x="9545418" y="991615"/>
                <a:ext cx="10364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00AA6797-93B7-717C-D587-CC7BBF690B73}"/>
                  </a:ext>
                </a:extLst>
              </p14:cNvPr>
              <p14:cNvContentPartPr/>
              <p14:nvPr/>
            </p14:nvContentPartPr>
            <p14:xfrm>
              <a:off x="10594458" y="953455"/>
              <a:ext cx="306000" cy="264240"/>
            </p14:xfrm>
          </p:contentPart>
        </mc:Choice>
        <mc:Fallback xmlns="">
          <p:pic>
            <p:nvPicPr>
              <p:cNvPr id="73" name="Ink 72">
                <a:extLst>
                  <a:ext uri="{FF2B5EF4-FFF2-40B4-BE49-F238E27FC236}">
                    <a16:creationId xmlns:a16="http://schemas.microsoft.com/office/drawing/2014/main" id="{00AA6797-93B7-717C-D587-CC7BBF690B73}"/>
                  </a:ext>
                </a:extLst>
              </p:cNvPr>
              <p:cNvPicPr/>
              <p:nvPr/>
            </p:nvPicPr>
            <p:blipFill>
              <a:blip r:embed="rId73"/>
              <a:stretch>
                <a:fillRect/>
              </a:stretch>
            </p:blipFill>
            <p:spPr>
              <a:xfrm>
                <a:off x="10578978" y="937975"/>
                <a:ext cx="33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6521AAB1-4140-39D2-BD20-C8922DD88B48}"/>
                  </a:ext>
                </a:extLst>
              </p14:cNvPr>
              <p14:cNvContentPartPr/>
              <p14:nvPr/>
            </p14:nvContentPartPr>
            <p14:xfrm>
              <a:off x="5445738" y="689935"/>
              <a:ext cx="294840" cy="199080"/>
            </p14:xfrm>
          </p:contentPart>
        </mc:Choice>
        <mc:Fallback xmlns="">
          <p:pic>
            <p:nvPicPr>
              <p:cNvPr id="75" name="Ink 74">
                <a:extLst>
                  <a:ext uri="{FF2B5EF4-FFF2-40B4-BE49-F238E27FC236}">
                    <a16:creationId xmlns:a16="http://schemas.microsoft.com/office/drawing/2014/main" id="{6521AAB1-4140-39D2-BD20-C8922DD88B48}"/>
                  </a:ext>
                </a:extLst>
              </p:cNvPr>
              <p:cNvPicPr/>
              <p:nvPr/>
            </p:nvPicPr>
            <p:blipFill>
              <a:blip r:embed="rId75"/>
              <a:stretch>
                <a:fillRect/>
              </a:stretch>
            </p:blipFill>
            <p:spPr>
              <a:xfrm>
                <a:off x="5430618" y="674815"/>
                <a:ext cx="325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68A2A30F-2D59-3E8D-2411-BD20B49D470E}"/>
                  </a:ext>
                </a:extLst>
              </p14:cNvPr>
              <p14:cNvContentPartPr/>
              <p14:nvPr/>
            </p14:nvContentPartPr>
            <p14:xfrm>
              <a:off x="5815458" y="733495"/>
              <a:ext cx="190440" cy="112320"/>
            </p14:xfrm>
          </p:contentPart>
        </mc:Choice>
        <mc:Fallback xmlns="">
          <p:pic>
            <p:nvPicPr>
              <p:cNvPr id="76" name="Ink 75">
                <a:extLst>
                  <a:ext uri="{FF2B5EF4-FFF2-40B4-BE49-F238E27FC236}">
                    <a16:creationId xmlns:a16="http://schemas.microsoft.com/office/drawing/2014/main" id="{68A2A30F-2D59-3E8D-2411-BD20B49D470E}"/>
                  </a:ext>
                </a:extLst>
              </p:cNvPr>
              <p:cNvPicPr/>
              <p:nvPr/>
            </p:nvPicPr>
            <p:blipFill>
              <a:blip r:embed="rId77"/>
              <a:stretch>
                <a:fillRect/>
              </a:stretch>
            </p:blipFill>
            <p:spPr>
              <a:xfrm>
                <a:off x="5800338" y="718015"/>
                <a:ext cx="2206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F892AD7C-E8F1-1E71-B3F4-C414B06606DA}"/>
                  </a:ext>
                </a:extLst>
              </p14:cNvPr>
              <p14:cNvContentPartPr/>
              <p14:nvPr/>
            </p14:nvContentPartPr>
            <p14:xfrm>
              <a:off x="6084738" y="656815"/>
              <a:ext cx="579600" cy="177840"/>
            </p14:xfrm>
          </p:contentPart>
        </mc:Choice>
        <mc:Fallback xmlns="">
          <p:pic>
            <p:nvPicPr>
              <p:cNvPr id="77" name="Ink 76">
                <a:extLst>
                  <a:ext uri="{FF2B5EF4-FFF2-40B4-BE49-F238E27FC236}">
                    <a16:creationId xmlns:a16="http://schemas.microsoft.com/office/drawing/2014/main" id="{F892AD7C-E8F1-1E71-B3F4-C414B06606DA}"/>
                  </a:ext>
                </a:extLst>
              </p:cNvPr>
              <p:cNvPicPr/>
              <p:nvPr/>
            </p:nvPicPr>
            <p:blipFill>
              <a:blip r:embed="rId79"/>
              <a:stretch>
                <a:fillRect/>
              </a:stretch>
            </p:blipFill>
            <p:spPr>
              <a:xfrm>
                <a:off x="6069618" y="641695"/>
                <a:ext cx="610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Ink 77">
                <a:extLst>
                  <a:ext uri="{FF2B5EF4-FFF2-40B4-BE49-F238E27FC236}">
                    <a16:creationId xmlns:a16="http://schemas.microsoft.com/office/drawing/2014/main" id="{FFB6EAA7-EA34-7FBD-7C65-8B8A26C66404}"/>
                  </a:ext>
                </a:extLst>
              </p14:cNvPr>
              <p14:cNvContentPartPr/>
              <p14:nvPr/>
            </p14:nvContentPartPr>
            <p14:xfrm>
              <a:off x="7083018" y="640255"/>
              <a:ext cx="239760" cy="182520"/>
            </p14:xfrm>
          </p:contentPart>
        </mc:Choice>
        <mc:Fallback xmlns="">
          <p:pic>
            <p:nvPicPr>
              <p:cNvPr id="78" name="Ink 77">
                <a:extLst>
                  <a:ext uri="{FF2B5EF4-FFF2-40B4-BE49-F238E27FC236}">
                    <a16:creationId xmlns:a16="http://schemas.microsoft.com/office/drawing/2014/main" id="{FFB6EAA7-EA34-7FBD-7C65-8B8A26C66404}"/>
                  </a:ext>
                </a:extLst>
              </p:cNvPr>
              <p:cNvPicPr/>
              <p:nvPr/>
            </p:nvPicPr>
            <p:blipFill>
              <a:blip r:embed="rId81"/>
              <a:stretch>
                <a:fillRect/>
              </a:stretch>
            </p:blipFill>
            <p:spPr>
              <a:xfrm>
                <a:off x="7067898" y="624775"/>
                <a:ext cx="270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Ink 78">
                <a:extLst>
                  <a:ext uri="{FF2B5EF4-FFF2-40B4-BE49-F238E27FC236}">
                    <a16:creationId xmlns:a16="http://schemas.microsoft.com/office/drawing/2014/main" id="{5BCE66E6-0889-9D54-45EB-6D77A5AECD65}"/>
                  </a:ext>
                </a:extLst>
              </p14:cNvPr>
              <p14:cNvContentPartPr/>
              <p14:nvPr/>
            </p14:nvContentPartPr>
            <p14:xfrm>
              <a:off x="7283178" y="617575"/>
              <a:ext cx="186840" cy="249480"/>
            </p14:xfrm>
          </p:contentPart>
        </mc:Choice>
        <mc:Fallback xmlns="">
          <p:pic>
            <p:nvPicPr>
              <p:cNvPr id="79" name="Ink 78">
                <a:extLst>
                  <a:ext uri="{FF2B5EF4-FFF2-40B4-BE49-F238E27FC236}">
                    <a16:creationId xmlns:a16="http://schemas.microsoft.com/office/drawing/2014/main" id="{5BCE66E6-0889-9D54-45EB-6D77A5AECD65}"/>
                  </a:ext>
                </a:extLst>
              </p:cNvPr>
              <p:cNvPicPr/>
              <p:nvPr/>
            </p:nvPicPr>
            <p:blipFill>
              <a:blip r:embed="rId83"/>
              <a:stretch>
                <a:fillRect/>
              </a:stretch>
            </p:blipFill>
            <p:spPr>
              <a:xfrm>
                <a:off x="7267698" y="602455"/>
                <a:ext cx="217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Ink 79">
                <a:extLst>
                  <a:ext uri="{FF2B5EF4-FFF2-40B4-BE49-F238E27FC236}">
                    <a16:creationId xmlns:a16="http://schemas.microsoft.com/office/drawing/2014/main" id="{7FF2AB2C-696D-C4F8-4323-DFD791211DDB}"/>
                  </a:ext>
                </a:extLst>
              </p14:cNvPr>
              <p14:cNvContentPartPr/>
              <p14:nvPr/>
            </p14:nvContentPartPr>
            <p14:xfrm>
              <a:off x="7436898" y="658975"/>
              <a:ext cx="68040" cy="211320"/>
            </p14:xfrm>
          </p:contentPart>
        </mc:Choice>
        <mc:Fallback xmlns="">
          <p:pic>
            <p:nvPicPr>
              <p:cNvPr id="80" name="Ink 79">
                <a:extLst>
                  <a:ext uri="{FF2B5EF4-FFF2-40B4-BE49-F238E27FC236}">
                    <a16:creationId xmlns:a16="http://schemas.microsoft.com/office/drawing/2014/main" id="{7FF2AB2C-696D-C4F8-4323-DFD791211DDB}"/>
                  </a:ext>
                </a:extLst>
              </p:cNvPr>
              <p:cNvPicPr/>
              <p:nvPr/>
            </p:nvPicPr>
            <p:blipFill>
              <a:blip r:embed="rId85"/>
              <a:stretch>
                <a:fillRect/>
              </a:stretch>
            </p:blipFill>
            <p:spPr>
              <a:xfrm>
                <a:off x="7421778" y="643855"/>
                <a:ext cx="986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Ink 80">
                <a:extLst>
                  <a:ext uri="{FF2B5EF4-FFF2-40B4-BE49-F238E27FC236}">
                    <a16:creationId xmlns:a16="http://schemas.microsoft.com/office/drawing/2014/main" id="{6F3AAF01-C684-E545-69B8-B1C96809286E}"/>
                  </a:ext>
                </a:extLst>
              </p14:cNvPr>
              <p14:cNvContentPartPr/>
              <p14:nvPr/>
            </p14:nvContentPartPr>
            <p14:xfrm>
              <a:off x="7470378" y="697855"/>
              <a:ext cx="182520" cy="126000"/>
            </p14:xfrm>
          </p:contentPart>
        </mc:Choice>
        <mc:Fallback xmlns="">
          <p:pic>
            <p:nvPicPr>
              <p:cNvPr id="81" name="Ink 80">
                <a:extLst>
                  <a:ext uri="{FF2B5EF4-FFF2-40B4-BE49-F238E27FC236}">
                    <a16:creationId xmlns:a16="http://schemas.microsoft.com/office/drawing/2014/main" id="{6F3AAF01-C684-E545-69B8-B1C96809286E}"/>
                  </a:ext>
                </a:extLst>
              </p:cNvPr>
              <p:cNvPicPr/>
              <p:nvPr/>
            </p:nvPicPr>
            <p:blipFill>
              <a:blip r:embed="rId87"/>
              <a:stretch>
                <a:fillRect/>
              </a:stretch>
            </p:blipFill>
            <p:spPr>
              <a:xfrm>
                <a:off x="7455258" y="682735"/>
                <a:ext cx="213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D0EC508D-40EE-23B1-BFC0-48E2D6D8995E}"/>
                  </a:ext>
                </a:extLst>
              </p14:cNvPr>
              <p14:cNvContentPartPr/>
              <p14:nvPr/>
            </p14:nvContentPartPr>
            <p14:xfrm>
              <a:off x="7659018" y="539095"/>
              <a:ext cx="360" cy="7920"/>
            </p14:xfrm>
          </p:contentPart>
        </mc:Choice>
        <mc:Fallback xmlns="">
          <p:pic>
            <p:nvPicPr>
              <p:cNvPr id="82" name="Ink 81">
                <a:extLst>
                  <a:ext uri="{FF2B5EF4-FFF2-40B4-BE49-F238E27FC236}">
                    <a16:creationId xmlns:a16="http://schemas.microsoft.com/office/drawing/2014/main" id="{D0EC508D-40EE-23B1-BFC0-48E2D6D8995E}"/>
                  </a:ext>
                </a:extLst>
              </p:cNvPr>
              <p:cNvPicPr/>
              <p:nvPr/>
            </p:nvPicPr>
            <p:blipFill>
              <a:blip r:embed="rId89"/>
              <a:stretch>
                <a:fillRect/>
              </a:stretch>
            </p:blipFill>
            <p:spPr>
              <a:xfrm>
                <a:off x="7643898" y="523975"/>
                <a:ext cx="30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Ink 82">
                <a:extLst>
                  <a:ext uri="{FF2B5EF4-FFF2-40B4-BE49-F238E27FC236}">
                    <a16:creationId xmlns:a16="http://schemas.microsoft.com/office/drawing/2014/main" id="{950D20A1-61EA-B07B-6226-91A16341EE30}"/>
                  </a:ext>
                </a:extLst>
              </p14:cNvPr>
              <p14:cNvContentPartPr/>
              <p14:nvPr/>
            </p14:nvContentPartPr>
            <p14:xfrm>
              <a:off x="7790058" y="559255"/>
              <a:ext cx="962280" cy="227880"/>
            </p14:xfrm>
          </p:contentPart>
        </mc:Choice>
        <mc:Fallback xmlns="">
          <p:pic>
            <p:nvPicPr>
              <p:cNvPr id="83" name="Ink 82">
                <a:extLst>
                  <a:ext uri="{FF2B5EF4-FFF2-40B4-BE49-F238E27FC236}">
                    <a16:creationId xmlns:a16="http://schemas.microsoft.com/office/drawing/2014/main" id="{950D20A1-61EA-B07B-6226-91A16341EE30}"/>
                  </a:ext>
                </a:extLst>
              </p:cNvPr>
              <p:cNvPicPr/>
              <p:nvPr/>
            </p:nvPicPr>
            <p:blipFill>
              <a:blip r:embed="rId91"/>
              <a:stretch>
                <a:fillRect/>
              </a:stretch>
            </p:blipFill>
            <p:spPr>
              <a:xfrm>
                <a:off x="7774938" y="544135"/>
                <a:ext cx="992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4" name="Ink 83">
                <a:extLst>
                  <a:ext uri="{FF2B5EF4-FFF2-40B4-BE49-F238E27FC236}">
                    <a16:creationId xmlns:a16="http://schemas.microsoft.com/office/drawing/2014/main" id="{87E01562-7CE5-2200-C0EF-400F69D0334F}"/>
                  </a:ext>
                </a:extLst>
              </p14:cNvPr>
              <p14:cNvContentPartPr/>
              <p14:nvPr/>
            </p14:nvContentPartPr>
            <p14:xfrm>
              <a:off x="8732178" y="538015"/>
              <a:ext cx="360" cy="360"/>
            </p14:xfrm>
          </p:contentPart>
        </mc:Choice>
        <mc:Fallback xmlns="">
          <p:pic>
            <p:nvPicPr>
              <p:cNvPr id="84" name="Ink 83">
                <a:extLst>
                  <a:ext uri="{FF2B5EF4-FFF2-40B4-BE49-F238E27FC236}">
                    <a16:creationId xmlns:a16="http://schemas.microsoft.com/office/drawing/2014/main" id="{87E01562-7CE5-2200-C0EF-400F69D0334F}"/>
                  </a:ext>
                </a:extLst>
              </p:cNvPr>
              <p:cNvPicPr/>
              <p:nvPr/>
            </p:nvPicPr>
            <p:blipFill>
              <a:blip r:embed="rId93"/>
              <a:stretch>
                <a:fillRect/>
              </a:stretch>
            </p:blipFill>
            <p:spPr>
              <a:xfrm>
                <a:off x="8716698" y="52253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5" name="Ink 84">
                <a:extLst>
                  <a:ext uri="{FF2B5EF4-FFF2-40B4-BE49-F238E27FC236}">
                    <a16:creationId xmlns:a16="http://schemas.microsoft.com/office/drawing/2014/main" id="{2236F68C-C720-C337-0E87-936675AB6A8D}"/>
                  </a:ext>
                </a:extLst>
              </p14:cNvPr>
              <p14:cNvContentPartPr/>
              <p14:nvPr/>
            </p14:nvContentPartPr>
            <p14:xfrm>
              <a:off x="8778618" y="646735"/>
              <a:ext cx="384840" cy="376920"/>
            </p14:xfrm>
          </p:contentPart>
        </mc:Choice>
        <mc:Fallback xmlns="">
          <p:pic>
            <p:nvPicPr>
              <p:cNvPr id="85" name="Ink 84">
                <a:extLst>
                  <a:ext uri="{FF2B5EF4-FFF2-40B4-BE49-F238E27FC236}">
                    <a16:creationId xmlns:a16="http://schemas.microsoft.com/office/drawing/2014/main" id="{2236F68C-C720-C337-0E87-936675AB6A8D}"/>
                  </a:ext>
                </a:extLst>
              </p:cNvPr>
              <p:cNvPicPr/>
              <p:nvPr/>
            </p:nvPicPr>
            <p:blipFill>
              <a:blip r:embed="rId95"/>
              <a:stretch>
                <a:fillRect/>
              </a:stretch>
            </p:blipFill>
            <p:spPr>
              <a:xfrm>
                <a:off x="8763498" y="631615"/>
                <a:ext cx="4150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6" name="Ink 85">
                <a:extLst>
                  <a:ext uri="{FF2B5EF4-FFF2-40B4-BE49-F238E27FC236}">
                    <a16:creationId xmlns:a16="http://schemas.microsoft.com/office/drawing/2014/main" id="{F1214B51-8574-8131-2E86-A342421C2C7E}"/>
                  </a:ext>
                </a:extLst>
              </p14:cNvPr>
              <p14:cNvContentPartPr/>
              <p14:nvPr/>
            </p14:nvContentPartPr>
            <p14:xfrm>
              <a:off x="9504018" y="579055"/>
              <a:ext cx="145800" cy="396000"/>
            </p14:xfrm>
          </p:contentPart>
        </mc:Choice>
        <mc:Fallback xmlns="">
          <p:pic>
            <p:nvPicPr>
              <p:cNvPr id="86" name="Ink 85">
                <a:extLst>
                  <a:ext uri="{FF2B5EF4-FFF2-40B4-BE49-F238E27FC236}">
                    <a16:creationId xmlns:a16="http://schemas.microsoft.com/office/drawing/2014/main" id="{F1214B51-8574-8131-2E86-A342421C2C7E}"/>
                  </a:ext>
                </a:extLst>
              </p:cNvPr>
              <p:cNvPicPr/>
              <p:nvPr/>
            </p:nvPicPr>
            <p:blipFill>
              <a:blip r:embed="rId97"/>
              <a:stretch>
                <a:fillRect/>
              </a:stretch>
            </p:blipFill>
            <p:spPr>
              <a:xfrm>
                <a:off x="9488538" y="563575"/>
                <a:ext cx="17640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7" name="Ink 86">
                <a:extLst>
                  <a:ext uri="{FF2B5EF4-FFF2-40B4-BE49-F238E27FC236}">
                    <a16:creationId xmlns:a16="http://schemas.microsoft.com/office/drawing/2014/main" id="{40E81F9F-1F74-0341-369C-5FFE6B4E42AC}"/>
                  </a:ext>
                </a:extLst>
              </p14:cNvPr>
              <p14:cNvContentPartPr/>
              <p14:nvPr/>
            </p14:nvContentPartPr>
            <p14:xfrm>
              <a:off x="9714978" y="604975"/>
              <a:ext cx="360360" cy="250560"/>
            </p14:xfrm>
          </p:contentPart>
        </mc:Choice>
        <mc:Fallback xmlns="">
          <p:pic>
            <p:nvPicPr>
              <p:cNvPr id="87" name="Ink 86">
                <a:extLst>
                  <a:ext uri="{FF2B5EF4-FFF2-40B4-BE49-F238E27FC236}">
                    <a16:creationId xmlns:a16="http://schemas.microsoft.com/office/drawing/2014/main" id="{40E81F9F-1F74-0341-369C-5FFE6B4E42AC}"/>
                  </a:ext>
                </a:extLst>
              </p:cNvPr>
              <p:cNvPicPr/>
              <p:nvPr/>
            </p:nvPicPr>
            <p:blipFill>
              <a:blip r:embed="rId99"/>
              <a:stretch>
                <a:fillRect/>
              </a:stretch>
            </p:blipFill>
            <p:spPr>
              <a:xfrm>
                <a:off x="9699498" y="589855"/>
                <a:ext cx="390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8" name="Ink 87">
                <a:extLst>
                  <a:ext uri="{FF2B5EF4-FFF2-40B4-BE49-F238E27FC236}">
                    <a16:creationId xmlns:a16="http://schemas.microsoft.com/office/drawing/2014/main" id="{98C3658E-1709-147C-712B-A2D4C6DB1C1A}"/>
                  </a:ext>
                </a:extLst>
              </p14:cNvPr>
              <p14:cNvContentPartPr/>
              <p14:nvPr/>
            </p14:nvContentPartPr>
            <p14:xfrm>
              <a:off x="10342458" y="530095"/>
              <a:ext cx="689040" cy="159120"/>
            </p14:xfrm>
          </p:contentPart>
        </mc:Choice>
        <mc:Fallback xmlns="">
          <p:pic>
            <p:nvPicPr>
              <p:cNvPr id="88" name="Ink 87">
                <a:extLst>
                  <a:ext uri="{FF2B5EF4-FFF2-40B4-BE49-F238E27FC236}">
                    <a16:creationId xmlns:a16="http://schemas.microsoft.com/office/drawing/2014/main" id="{98C3658E-1709-147C-712B-A2D4C6DB1C1A}"/>
                  </a:ext>
                </a:extLst>
              </p:cNvPr>
              <p:cNvPicPr/>
              <p:nvPr/>
            </p:nvPicPr>
            <p:blipFill>
              <a:blip r:embed="rId101"/>
              <a:stretch>
                <a:fillRect/>
              </a:stretch>
            </p:blipFill>
            <p:spPr>
              <a:xfrm>
                <a:off x="10326978" y="514975"/>
                <a:ext cx="7192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Ink 88">
                <a:extLst>
                  <a:ext uri="{FF2B5EF4-FFF2-40B4-BE49-F238E27FC236}">
                    <a16:creationId xmlns:a16="http://schemas.microsoft.com/office/drawing/2014/main" id="{42B6F6FB-5E01-FFB1-3143-4BF431BF9154}"/>
                  </a:ext>
                </a:extLst>
              </p14:cNvPr>
              <p14:cNvContentPartPr/>
              <p14:nvPr/>
            </p14:nvContentPartPr>
            <p14:xfrm>
              <a:off x="10994418" y="571855"/>
              <a:ext cx="533160" cy="136440"/>
            </p14:xfrm>
          </p:contentPart>
        </mc:Choice>
        <mc:Fallback xmlns="">
          <p:pic>
            <p:nvPicPr>
              <p:cNvPr id="89" name="Ink 88">
                <a:extLst>
                  <a:ext uri="{FF2B5EF4-FFF2-40B4-BE49-F238E27FC236}">
                    <a16:creationId xmlns:a16="http://schemas.microsoft.com/office/drawing/2014/main" id="{42B6F6FB-5E01-FFB1-3143-4BF431BF9154}"/>
                  </a:ext>
                </a:extLst>
              </p:cNvPr>
              <p:cNvPicPr/>
              <p:nvPr/>
            </p:nvPicPr>
            <p:blipFill>
              <a:blip r:embed="rId103"/>
              <a:stretch>
                <a:fillRect/>
              </a:stretch>
            </p:blipFill>
            <p:spPr>
              <a:xfrm>
                <a:off x="10978938" y="556375"/>
                <a:ext cx="563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 name="Ink 1">
                <a:extLst>
                  <a:ext uri="{FF2B5EF4-FFF2-40B4-BE49-F238E27FC236}">
                    <a16:creationId xmlns:a16="http://schemas.microsoft.com/office/drawing/2014/main" id="{8BC308DF-E438-6FCD-9FC4-42280FEBE2B3}"/>
                  </a:ext>
                </a:extLst>
              </p14:cNvPr>
              <p14:cNvContentPartPr/>
              <p14:nvPr/>
            </p14:nvContentPartPr>
            <p14:xfrm>
              <a:off x="1376298" y="921055"/>
              <a:ext cx="255960" cy="181440"/>
            </p14:xfrm>
          </p:contentPart>
        </mc:Choice>
        <mc:Fallback xmlns="">
          <p:pic>
            <p:nvPicPr>
              <p:cNvPr id="2" name="Ink 1">
                <a:extLst>
                  <a:ext uri="{FF2B5EF4-FFF2-40B4-BE49-F238E27FC236}">
                    <a16:creationId xmlns:a16="http://schemas.microsoft.com/office/drawing/2014/main" id="{8BC308DF-E438-6FCD-9FC4-42280FEBE2B3}"/>
                  </a:ext>
                </a:extLst>
              </p:cNvPr>
              <p:cNvPicPr/>
              <p:nvPr/>
            </p:nvPicPr>
            <p:blipFill>
              <a:blip r:embed="rId105"/>
              <a:stretch>
                <a:fillRect/>
              </a:stretch>
            </p:blipFill>
            <p:spPr>
              <a:xfrm>
                <a:off x="1361178" y="905935"/>
                <a:ext cx="2862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 name="Ink 2">
                <a:extLst>
                  <a:ext uri="{FF2B5EF4-FFF2-40B4-BE49-F238E27FC236}">
                    <a16:creationId xmlns:a16="http://schemas.microsoft.com/office/drawing/2014/main" id="{171A1FD4-226D-3801-B2DE-6B65ED12B5C8}"/>
                  </a:ext>
                </a:extLst>
              </p14:cNvPr>
              <p14:cNvContentPartPr/>
              <p14:nvPr/>
            </p14:nvContentPartPr>
            <p14:xfrm>
              <a:off x="1475298" y="876775"/>
              <a:ext cx="169200" cy="305280"/>
            </p14:xfrm>
          </p:contentPart>
        </mc:Choice>
        <mc:Fallback xmlns="">
          <p:pic>
            <p:nvPicPr>
              <p:cNvPr id="3" name="Ink 2">
                <a:extLst>
                  <a:ext uri="{FF2B5EF4-FFF2-40B4-BE49-F238E27FC236}">
                    <a16:creationId xmlns:a16="http://schemas.microsoft.com/office/drawing/2014/main" id="{171A1FD4-226D-3801-B2DE-6B65ED12B5C8}"/>
                  </a:ext>
                </a:extLst>
              </p:cNvPr>
              <p:cNvPicPr/>
              <p:nvPr/>
            </p:nvPicPr>
            <p:blipFill>
              <a:blip r:embed="rId107"/>
              <a:stretch>
                <a:fillRect/>
              </a:stretch>
            </p:blipFill>
            <p:spPr>
              <a:xfrm>
                <a:off x="1460178" y="861295"/>
                <a:ext cx="199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 name="Ink 3">
                <a:extLst>
                  <a:ext uri="{FF2B5EF4-FFF2-40B4-BE49-F238E27FC236}">
                    <a16:creationId xmlns:a16="http://schemas.microsoft.com/office/drawing/2014/main" id="{477D5BAE-5C4D-2432-E667-2DA7D2EA3366}"/>
                  </a:ext>
                </a:extLst>
              </p14:cNvPr>
              <p14:cNvContentPartPr/>
              <p14:nvPr/>
            </p14:nvContentPartPr>
            <p14:xfrm>
              <a:off x="1321938" y="730255"/>
              <a:ext cx="190440" cy="69120"/>
            </p14:xfrm>
          </p:contentPart>
        </mc:Choice>
        <mc:Fallback xmlns="">
          <p:pic>
            <p:nvPicPr>
              <p:cNvPr id="4" name="Ink 3">
                <a:extLst>
                  <a:ext uri="{FF2B5EF4-FFF2-40B4-BE49-F238E27FC236}">
                    <a16:creationId xmlns:a16="http://schemas.microsoft.com/office/drawing/2014/main" id="{477D5BAE-5C4D-2432-E667-2DA7D2EA3366}"/>
                  </a:ext>
                </a:extLst>
              </p:cNvPr>
              <p:cNvPicPr/>
              <p:nvPr/>
            </p:nvPicPr>
            <p:blipFill>
              <a:blip r:embed="rId109"/>
              <a:stretch>
                <a:fillRect/>
              </a:stretch>
            </p:blipFill>
            <p:spPr>
              <a:xfrm>
                <a:off x="1306818" y="714775"/>
                <a:ext cx="220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2" name="Ink 31">
                <a:extLst>
                  <a:ext uri="{FF2B5EF4-FFF2-40B4-BE49-F238E27FC236}">
                    <a16:creationId xmlns:a16="http://schemas.microsoft.com/office/drawing/2014/main" id="{E43EC463-9DF8-116D-FD42-BD2A3BF1C754}"/>
                  </a:ext>
                </a:extLst>
              </p14:cNvPr>
              <p14:cNvContentPartPr/>
              <p14:nvPr/>
            </p14:nvContentPartPr>
            <p14:xfrm>
              <a:off x="300258" y="374575"/>
              <a:ext cx="286920" cy="345600"/>
            </p14:xfrm>
          </p:contentPart>
        </mc:Choice>
        <mc:Fallback xmlns="">
          <p:pic>
            <p:nvPicPr>
              <p:cNvPr id="32" name="Ink 31">
                <a:extLst>
                  <a:ext uri="{FF2B5EF4-FFF2-40B4-BE49-F238E27FC236}">
                    <a16:creationId xmlns:a16="http://schemas.microsoft.com/office/drawing/2014/main" id="{E43EC463-9DF8-116D-FD42-BD2A3BF1C754}"/>
                  </a:ext>
                </a:extLst>
              </p:cNvPr>
              <p:cNvPicPr/>
              <p:nvPr/>
            </p:nvPicPr>
            <p:blipFill>
              <a:blip r:embed="rId111"/>
              <a:stretch>
                <a:fillRect/>
              </a:stretch>
            </p:blipFill>
            <p:spPr>
              <a:xfrm>
                <a:off x="285138" y="359455"/>
                <a:ext cx="3175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3" name="Ink 32">
                <a:extLst>
                  <a:ext uri="{FF2B5EF4-FFF2-40B4-BE49-F238E27FC236}">
                    <a16:creationId xmlns:a16="http://schemas.microsoft.com/office/drawing/2014/main" id="{30F7A7C9-7E0A-4973-3D1B-B5E60A903272}"/>
                  </a:ext>
                </a:extLst>
              </p14:cNvPr>
              <p14:cNvContentPartPr/>
              <p14:nvPr/>
            </p14:nvContentPartPr>
            <p14:xfrm>
              <a:off x="291258" y="389335"/>
              <a:ext cx="300600" cy="249120"/>
            </p14:xfrm>
          </p:contentPart>
        </mc:Choice>
        <mc:Fallback xmlns="">
          <p:pic>
            <p:nvPicPr>
              <p:cNvPr id="33" name="Ink 32">
                <a:extLst>
                  <a:ext uri="{FF2B5EF4-FFF2-40B4-BE49-F238E27FC236}">
                    <a16:creationId xmlns:a16="http://schemas.microsoft.com/office/drawing/2014/main" id="{30F7A7C9-7E0A-4973-3D1B-B5E60A903272}"/>
                  </a:ext>
                </a:extLst>
              </p:cNvPr>
              <p:cNvPicPr/>
              <p:nvPr/>
            </p:nvPicPr>
            <p:blipFill>
              <a:blip r:embed="rId113"/>
              <a:stretch>
                <a:fillRect/>
              </a:stretch>
            </p:blipFill>
            <p:spPr>
              <a:xfrm>
                <a:off x="276138" y="374215"/>
                <a:ext cx="331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4" name="Ink 33">
                <a:extLst>
                  <a:ext uri="{FF2B5EF4-FFF2-40B4-BE49-F238E27FC236}">
                    <a16:creationId xmlns:a16="http://schemas.microsoft.com/office/drawing/2014/main" id="{8CF7355C-A2A6-897E-8823-190E4CC8A5EC}"/>
                  </a:ext>
                </a:extLst>
              </p14:cNvPr>
              <p14:cNvContentPartPr/>
              <p14:nvPr/>
            </p14:nvContentPartPr>
            <p14:xfrm>
              <a:off x="744858" y="324895"/>
              <a:ext cx="255240" cy="169920"/>
            </p14:xfrm>
          </p:contentPart>
        </mc:Choice>
        <mc:Fallback xmlns="">
          <p:pic>
            <p:nvPicPr>
              <p:cNvPr id="34" name="Ink 33">
                <a:extLst>
                  <a:ext uri="{FF2B5EF4-FFF2-40B4-BE49-F238E27FC236}">
                    <a16:creationId xmlns:a16="http://schemas.microsoft.com/office/drawing/2014/main" id="{8CF7355C-A2A6-897E-8823-190E4CC8A5EC}"/>
                  </a:ext>
                </a:extLst>
              </p:cNvPr>
              <p:cNvPicPr/>
              <p:nvPr/>
            </p:nvPicPr>
            <p:blipFill>
              <a:blip r:embed="rId115"/>
              <a:stretch>
                <a:fillRect/>
              </a:stretch>
            </p:blipFill>
            <p:spPr>
              <a:xfrm>
                <a:off x="729738" y="309415"/>
                <a:ext cx="285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 name="Ink 34">
                <a:extLst>
                  <a:ext uri="{FF2B5EF4-FFF2-40B4-BE49-F238E27FC236}">
                    <a16:creationId xmlns:a16="http://schemas.microsoft.com/office/drawing/2014/main" id="{16E52D4B-3377-4687-B47B-14BDFF65B9C6}"/>
                  </a:ext>
                </a:extLst>
              </p14:cNvPr>
              <p14:cNvContentPartPr/>
              <p14:nvPr/>
            </p14:nvContentPartPr>
            <p14:xfrm>
              <a:off x="984258" y="241375"/>
              <a:ext cx="144000" cy="226080"/>
            </p14:xfrm>
          </p:contentPart>
        </mc:Choice>
        <mc:Fallback xmlns="">
          <p:pic>
            <p:nvPicPr>
              <p:cNvPr id="35" name="Ink 34">
                <a:extLst>
                  <a:ext uri="{FF2B5EF4-FFF2-40B4-BE49-F238E27FC236}">
                    <a16:creationId xmlns:a16="http://schemas.microsoft.com/office/drawing/2014/main" id="{16E52D4B-3377-4687-B47B-14BDFF65B9C6}"/>
                  </a:ext>
                </a:extLst>
              </p:cNvPr>
              <p:cNvPicPr/>
              <p:nvPr/>
            </p:nvPicPr>
            <p:blipFill>
              <a:blip r:embed="rId117"/>
              <a:stretch>
                <a:fillRect/>
              </a:stretch>
            </p:blipFill>
            <p:spPr>
              <a:xfrm>
                <a:off x="969138" y="225895"/>
                <a:ext cx="174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 name="Ink 35">
                <a:extLst>
                  <a:ext uri="{FF2B5EF4-FFF2-40B4-BE49-F238E27FC236}">
                    <a16:creationId xmlns:a16="http://schemas.microsoft.com/office/drawing/2014/main" id="{02CB5C5D-6013-E9A7-03C8-927EEC4BED33}"/>
                  </a:ext>
                </a:extLst>
              </p14:cNvPr>
              <p14:cNvContentPartPr/>
              <p14:nvPr/>
            </p14:nvContentPartPr>
            <p14:xfrm>
              <a:off x="981018" y="185215"/>
              <a:ext cx="121320" cy="79920"/>
            </p14:xfrm>
          </p:contentPart>
        </mc:Choice>
        <mc:Fallback xmlns="">
          <p:pic>
            <p:nvPicPr>
              <p:cNvPr id="36" name="Ink 35">
                <a:extLst>
                  <a:ext uri="{FF2B5EF4-FFF2-40B4-BE49-F238E27FC236}">
                    <a16:creationId xmlns:a16="http://schemas.microsoft.com/office/drawing/2014/main" id="{02CB5C5D-6013-E9A7-03C8-927EEC4BED33}"/>
                  </a:ext>
                </a:extLst>
              </p:cNvPr>
              <p:cNvPicPr/>
              <p:nvPr/>
            </p:nvPicPr>
            <p:blipFill>
              <a:blip r:embed="rId119"/>
              <a:stretch>
                <a:fillRect/>
              </a:stretch>
            </p:blipFill>
            <p:spPr>
              <a:xfrm>
                <a:off x="965898" y="170095"/>
                <a:ext cx="151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 name="Ink 36">
                <a:extLst>
                  <a:ext uri="{FF2B5EF4-FFF2-40B4-BE49-F238E27FC236}">
                    <a16:creationId xmlns:a16="http://schemas.microsoft.com/office/drawing/2014/main" id="{ABBBAC2D-A797-D608-30EE-F6CF58AEE7B1}"/>
                  </a:ext>
                </a:extLst>
              </p14:cNvPr>
              <p14:cNvContentPartPr/>
              <p14:nvPr/>
            </p14:nvContentPartPr>
            <p14:xfrm>
              <a:off x="753498" y="423535"/>
              <a:ext cx="493560" cy="211320"/>
            </p14:xfrm>
          </p:contentPart>
        </mc:Choice>
        <mc:Fallback xmlns="">
          <p:pic>
            <p:nvPicPr>
              <p:cNvPr id="37" name="Ink 36">
                <a:extLst>
                  <a:ext uri="{FF2B5EF4-FFF2-40B4-BE49-F238E27FC236}">
                    <a16:creationId xmlns:a16="http://schemas.microsoft.com/office/drawing/2014/main" id="{ABBBAC2D-A797-D608-30EE-F6CF58AEE7B1}"/>
                  </a:ext>
                </a:extLst>
              </p:cNvPr>
              <p:cNvPicPr/>
              <p:nvPr/>
            </p:nvPicPr>
            <p:blipFill>
              <a:blip r:embed="rId121"/>
              <a:stretch>
                <a:fillRect/>
              </a:stretch>
            </p:blipFill>
            <p:spPr>
              <a:xfrm>
                <a:off x="738018" y="408415"/>
                <a:ext cx="524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8" name="Ink 37">
                <a:extLst>
                  <a:ext uri="{FF2B5EF4-FFF2-40B4-BE49-F238E27FC236}">
                    <a16:creationId xmlns:a16="http://schemas.microsoft.com/office/drawing/2014/main" id="{A5C2CC21-37AA-3CFA-4E71-39A6CED83264}"/>
                  </a:ext>
                </a:extLst>
              </p14:cNvPr>
              <p14:cNvContentPartPr/>
              <p14:nvPr/>
            </p14:nvContentPartPr>
            <p14:xfrm>
              <a:off x="730098" y="544495"/>
              <a:ext cx="410040" cy="158040"/>
            </p14:xfrm>
          </p:contentPart>
        </mc:Choice>
        <mc:Fallback xmlns="">
          <p:pic>
            <p:nvPicPr>
              <p:cNvPr id="38" name="Ink 37">
                <a:extLst>
                  <a:ext uri="{FF2B5EF4-FFF2-40B4-BE49-F238E27FC236}">
                    <a16:creationId xmlns:a16="http://schemas.microsoft.com/office/drawing/2014/main" id="{A5C2CC21-37AA-3CFA-4E71-39A6CED83264}"/>
                  </a:ext>
                </a:extLst>
              </p:cNvPr>
              <p:cNvPicPr/>
              <p:nvPr/>
            </p:nvPicPr>
            <p:blipFill>
              <a:blip r:embed="rId123"/>
              <a:stretch>
                <a:fillRect/>
              </a:stretch>
            </p:blipFill>
            <p:spPr>
              <a:xfrm>
                <a:off x="714978" y="529375"/>
                <a:ext cx="440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6EC5D988-F109-694E-35A4-00CD3CA88413}"/>
                  </a:ext>
                </a:extLst>
              </p14:cNvPr>
              <p14:cNvContentPartPr/>
              <p14:nvPr/>
            </p14:nvContentPartPr>
            <p14:xfrm>
              <a:off x="844578" y="735655"/>
              <a:ext cx="555480" cy="1013400"/>
            </p14:xfrm>
          </p:contentPart>
        </mc:Choice>
        <mc:Fallback xmlns="">
          <p:pic>
            <p:nvPicPr>
              <p:cNvPr id="91" name="Ink 90">
                <a:extLst>
                  <a:ext uri="{FF2B5EF4-FFF2-40B4-BE49-F238E27FC236}">
                    <a16:creationId xmlns:a16="http://schemas.microsoft.com/office/drawing/2014/main" id="{6EC5D988-F109-694E-35A4-00CD3CA88413}"/>
                  </a:ext>
                </a:extLst>
              </p:cNvPr>
              <p:cNvPicPr/>
              <p:nvPr/>
            </p:nvPicPr>
            <p:blipFill>
              <a:blip r:embed="rId125"/>
              <a:stretch>
                <a:fillRect/>
              </a:stretch>
            </p:blipFill>
            <p:spPr>
              <a:xfrm>
                <a:off x="829098" y="720535"/>
                <a:ext cx="586080" cy="104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7" name="Ink 46">
                <a:extLst>
                  <a:ext uri="{FF2B5EF4-FFF2-40B4-BE49-F238E27FC236}">
                    <a16:creationId xmlns:a16="http://schemas.microsoft.com/office/drawing/2014/main" id="{D76119F9-A887-9FC7-401E-FC177413A357}"/>
                  </a:ext>
                </a:extLst>
              </p14:cNvPr>
              <p14:cNvContentPartPr/>
              <p14:nvPr/>
            </p14:nvContentPartPr>
            <p14:xfrm>
              <a:off x="3889458" y="679135"/>
              <a:ext cx="191520" cy="246600"/>
            </p14:xfrm>
          </p:contentPart>
        </mc:Choice>
        <mc:Fallback xmlns="">
          <p:pic>
            <p:nvPicPr>
              <p:cNvPr id="47" name="Ink 46">
                <a:extLst>
                  <a:ext uri="{FF2B5EF4-FFF2-40B4-BE49-F238E27FC236}">
                    <a16:creationId xmlns:a16="http://schemas.microsoft.com/office/drawing/2014/main" id="{D76119F9-A887-9FC7-401E-FC177413A357}"/>
                  </a:ext>
                </a:extLst>
              </p:cNvPr>
              <p:cNvPicPr/>
              <p:nvPr/>
            </p:nvPicPr>
            <p:blipFill>
              <a:blip r:embed="rId127"/>
              <a:stretch>
                <a:fillRect/>
              </a:stretch>
            </p:blipFill>
            <p:spPr>
              <a:xfrm>
                <a:off x="3874338" y="663655"/>
                <a:ext cx="2221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8" name="Ink 47">
                <a:extLst>
                  <a:ext uri="{FF2B5EF4-FFF2-40B4-BE49-F238E27FC236}">
                    <a16:creationId xmlns:a16="http://schemas.microsoft.com/office/drawing/2014/main" id="{4A0EEE03-DBEA-1FA1-7D23-2EF099459F6A}"/>
                  </a:ext>
                </a:extLst>
              </p14:cNvPr>
              <p14:cNvContentPartPr/>
              <p14:nvPr/>
            </p14:nvContentPartPr>
            <p14:xfrm>
              <a:off x="3862098" y="997735"/>
              <a:ext cx="624600" cy="82440"/>
            </p14:xfrm>
          </p:contentPart>
        </mc:Choice>
        <mc:Fallback xmlns="">
          <p:pic>
            <p:nvPicPr>
              <p:cNvPr id="48" name="Ink 47">
                <a:extLst>
                  <a:ext uri="{FF2B5EF4-FFF2-40B4-BE49-F238E27FC236}">
                    <a16:creationId xmlns:a16="http://schemas.microsoft.com/office/drawing/2014/main" id="{4A0EEE03-DBEA-1FA1-7D23-2EF099459F6A}"/>
                  </a:ext>
                </a:extLst>
              </p:cNvPr>
              <p:cNvPicPr/>
              <p:nvPr/>
            </p:nvPicPr>
            <p:blipFill>
              <a:blip r:embed="rId129"/>
              <a:stretch>
                <a:fillRect/>
              </a:stretch>
            </p:blipFill>
            <p:spPr>
              <a:xfrm>
                <a:off x="3846618" y="982615"/>
                <a:ext cx="654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9" name="Ink 48">
                <a:extLst>
                  <a:ext uri="{FF2B5EF4-FFF2-40B4-BE49-F238E27FC236}">
                    <a16:creationId xmlns:a16="http://schemas.microsoft.com/office/drawing/2014/main" id="{284E9D62-F03C-8AFA-7818-927B202B9EB6}"/>
                  </a:ext>
                </a:extLst>
              </p14:cNvPr>
              <p14:cNvContentPartPr/>
              <p14:nvPr/>
            </p14:nvContentPartPr>
            <p14:xfrm>
              <a:off x="3837618" y="1195375"/>
              <a:ext cx="439200" cy="340200"/>
            </p14:xfrm>
          </p:contentPart>
        </mc:Choice>
        <mc:Fallback xmlns="">
          <p:pic>
            <p:nvPicPr>
              <p:cNvPr id="49" name="Ink 48">
                <a:extLst>
                  <a:ext uri="{FF2B5EF4-FFF2-40B4-BE49-F238E27FC236}">
                    <a16:creationId xmlns:a16="http://schemas.microsoft.com/office/drawing/2014/main" id="{284E9D62-F03C-8AFA-7818-927B202B9EB6}"/>
                  </a:ext>
                </a:extLst>
              </p:cNvPr>
              <p:cNvPicPr/>
              <p:nvPr/>
            </p:nvPicPr>
            <p:blipFill>
              <a:blip r:embed="rId131"/>
              <a:stretch>
                <a:fillRect/>
              </a:stretch>
            </p:blipFill>
            <p:spPr>
              <a:xfrm>
                <a:off x="3822498" y="1180255"/>
                <a:ext cx="4694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0" name="Ink 49">
                <a:extLst>
                  <a:ext uri="{FF2B5EF4-FFF2-40B4-BE49-F238E27FC236}">
                    <a16:creationId xmlns:a16="http://schemas.microsoft.com/office/drawing/2014/main" id="{5B3BFE23-F854-F4F7-99A0-9840EB7A63F6}"/>
                  </a:ext>
                </a:extLst>
              </p14:cNvPr>
              <p14:cNvContentPartPr/>
              <p14:nvPr/>
            </p14:nvContentPartPr>
            <p14:xfrm>
              <a:off x="4115178" y="1347655"/>
              <a:ext cx="232560" cy="178200"/>
            </p14:xfrm>
          </p:contentPart>
        </mc:Choice>
        <mc:Fallback xmlns="">
          <p:pic>
            <p:nvPicPr>
              <p:cNvPr id="50" name="Ink 49">
                <a:extLst>
                  <a:ext uri="{FF2B5EF4-FFF2-40B4-BE49-F238E27FC236}">
                    <a16:creationId xmlns:a16="http://schemas.microsoft.com/office/drawing/2014/main" id="{5B3BFE23-F854-F4F7-99A0-9840EB7A63F6}"/>
                  </a:ext>
                </a:extLst>
              </p:cNvPr>
              <p:cNvPicPr/>
              <p:nvPr/>
            </p:nvPicPr>
            <p:blipFill>
              <a:blip r:embed="rId133"/>
              <a:stretch>
                <a:fillRect/>
              </a:stretch>
            </p:blipFill>
            <p:spPr>
              <a:xfrm>
                <a:off x="4100058" y="1332175"/>
                <a:ext cx="263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Ink 92">
                <a:extLst>
                  <a:ext uri="{FF2B5EF4-FFF2-40B4-BE49-F238E27FC236}">
                    <a16:creationId xmlns:a16="http://schemas.microsoft.com/office/drawing/2014/main" id="{9AB344AA-A6F2-6D2A-0333-78FB981FD484}"/>
                  </a:ext>
                </a:extLst>
              </p14:cNvPr>
              <p14:cNvContentPartPr/>
              <p14:nvPr/>
            </p14:nvContentPartPr>
            <p14:xfrm>
              <a:off x="4395258" y="626935"/>
              <a:ext cx="388080" cy="936720"/>
            </p14:xfrm>
          </p:contentPart>
        </mc:Choice>
        <mc:Fallback xmlns="">
          <p:pic>
            <p:nvPicPr>
              <p:cNvPr id="93" name="Ink 92">
                <a:extLst>
                  <a:ext uri="{FF2B5EF4-FFF2-40B4-BE49-F238E27FC236}">
                    <a16:creationId xmlns:a16="http://schemas.microsoft.com/office/drawing/2014/main" id="{9AB344AA-A6F2-6D2A-0333-78FB981FD484}"/>
                  </a:ext>
                </a:extLst>
              </p:cNvPr>
              <p:cNvPicPr/>
              <p:nvPr/>
            </p:nvPicPr>
            <p:blipFill>
              <a:blip r:embed="rId135"/>
              <a:stretch>
                <a:fillRect/>
              </a:stretch>
            </p:blipFill>
            <p:spPr>
              <a:xfrm>
                <a:off x="4379778" y="611455"/>
                <a:ext cx="418320" cy="96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7" name="Ink 106">
                <a:extLst>
                  <a:ext uri="{FF2B5EF4-FFF2-40B4-BE49-F238E27FC236}">
                    <a16:creationId xmlns:a16="http://schemas.microsoft.com/office/drawing/2014/main" id="{20347854-892F-545B-7FB5-AE7C17C6F04C}"/>
                  </a:ext>
                </a:extLst>
              </p14:cNvPr>
              <p14:cNvContentPartPr/>
              <p14:nvPr/>
            </p14:nvContentPartPr>
            <p14:xfrm>
              <a:off x="482418" y="2439175"/>
              <a:ext cx="243720" cy="204840"/>
            </p14:xfrm>
          </p:contentPart>
        </mc:Choice>
        <mc:Fallback xmlns="">
          <p:pic>
            <p:nvPicPr>
              <p:cNvPr id="107" name="Ink 106">
                <a:extLst>
                  <a:ext uri="{FF2B5EF4-FFF2-40B4-BE49-F238E27FC236}">
                    <a16:creationId xmlns:a16="http://schemas.microsoft.com/office/drawing/2014/main" id="{20347854-892F-545B-7FB5-AE7C17C6F04C}"/>
                  </a:ext>
                </a:extLst>
              </p:cNvPr>
              <p:cNvPicPr/>
              <p:nvPr/>
            </p:nvPicPr>
            <p:blipFill>
              <a:blip r:embed="rId137"/>
              <a:stretch>
                <a:fillRect/>
              </a:stretch>
            </p:blipFill>
            <p:spPr>
              <a:xfrm>
                <a:off x="467298" y="2424055"/>
                <a:ext cx="273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8" name="Ink 107">
                <a:extLst>
                  <a:ext uri="{FF2B5EF4-FFF2-40B4-BE49-F238E27FC236}">
                    <a16:creationId xmlns:a16="http://schemas.microsoft.com/office/drawing/2014/main" id="{6756DC87-7E25-1D1A-C599-2A3C4AF04F95}"/>
                  </a:ext>
                </a:extLst>
              </p14:cNvPr>
              <p14:cNvContentPartPr/>
              <p14:nvPr/>
            </p14:nvContentPartPr>
            <p14:xfrm>
              <a:off x="806778" y="2392735"/>
              <a:ext cx="171360" cy="243720"/>
            </p14:xfrm>
          </p:contentPart>
        </mc:Choice>
        <mc:Fallback xmlns="">
          <p:pic>
            <p:nvPicPr>
              <p:cNvPr id="108" name="Ink 107">
                <a:extLst>
                  <a:ext uri="{FF2B5EF4-FFF2-40B4-BE49-F238E27FC236}">
                    <a16:creationId xmlns:a16="http://schemas.microsoft.com/office/drawing/2014/main" id="{6756DC87-7E25-1D1A-C599-2A3C4AF04F95}"/>
                  </a:ext>
                </a:extLst>
              </p:cNvPr>
              <p:cNvPicPr/>
              <p:nvPr/>
            </p:nvPicPr>
            <p:blipFill>
              <a:blip r:embed="rId139"/>
              <a:stretch>
                <a:fillRect/>
              </a:stretch>
            </p:blipFill>
            <p:spPr>
              <a:xfrm>
                <a:off x="791298" y="2377255"/>
                <a:ext cx="201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9" name="Ink 108">
                <a:extLst>
                  <a:ext uri="{FF2B5EF4-FFF2-40B4-BE49-F238E27FC236}">
                    <a16:creationId xmlns:a16="http://schemas.microsoft.com/office/drawing/2014/main" id="{20D9CA30-4176-1FD4-4B42-4CDA5C3EABDE}"/>
                  </a:ext>
                </a:extLst>
              </p14:cNvPr>
              <p14:cNvContentPartPr/>
              <p14:nvPr/>
            </p14:nvContentPartPr>
            <p14:xfrm>
              <a:off x="812178" y="2362135"/>
              <a:ext cx="223560" cy="45360"/>
            </p14:xfrm>
          </p:contentPart>
        </mc:Choice>
        <mc:Fallback xmlns="">
          <p:pic>
            <p:nvPicPr>
              <p:cNvPr id="109" name="Ink 108">
                <a:extLst>
                  <a:ext uri="{FF2B5EF4-FFF2-40B4-BE49-F238E27FC236}">
                    <a16:creationId xmlns:a16="http://schemas.microsoft.com/office/drawing/2014/main" id="{20D9CA30-4176-1FD4-4B42-4CDA5C3EABDE}"/>
                  </a:ext>
                </a:extLst>
              </p:cNvPr>
              <p:cNvPicPr/>
              <p:nvPr/>
            </p:nvPicPr>
            <p:blipFill>
              <a:blip r:embed="rId141"/>
              <a:stretch>
                <a:fillRect/>
              </a:stretch>
            </p:blipFill>
            <p:spPr>
              <a:xfrm>
                <a:off x="797058" y="2346655"/>
                <a:ext cx="254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0" name="Ink 109">
                <a:extLst>
                  <a:ext uri="{FF2B5EF4-FFF2-40B4-BE49-F238E27FC236}">
                    <a16:creationId xmlns:a16="http://schemas.microsoft.com/office/drawing/2014/main" id="{AD921011-07F8-448A-EAAE-8E5801C5BFCB}"/>
                  </a:ext>
                </a:extLst>
              </p14:cNvPr>
              <p14:cNvContentPartPr/>
              <p14:nvPr/>
            </p14:nvContentPartPr>
            <p14:xfrm>
              <a:off x="1108818" y="2282575"/>
              <a:ext cx="81360" cy="384480"/>
            </p14:xfrm>
          </p:contentPart>
        </mc:Choice>
        <mc:Fallback xmlns="">
          <p:pic>
            <p:nvPicPr>
              <p:cNvPr id="110" name="Ink 109">
                <a:extLst>
                  <a:ext uri="{FF2B5EF4-FFF2-40B4-BE49-F238E27FC236}">
                    <a16:creationId xmlns:a16="http://schemas.microsoft.com/office/drawing/2014/main" id="{AD921011-07F8-448A-EAAE-8E5801C5BFCB}"/>
                  </a:ext>
                </a:extLst>
              </p:cNvPr>
              <p:cNvPicPr/>
              <p:nvPr/>
            </p:nvPicPr>
            <p:blipFill>
              <a:blip r:embed="rId143"/>
              <a:stretch>
                <a:fillRect/>
              </a:stretch>
            </p:blipFill>
            <p:spPr>
              <a:xfrm>
                <a:off x="1093698" y="2267455"/>
                <a:ext cx="1119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1" name="Ink 110">
                <a:extLst>
                  <a:ext uri="{FF2B5EF4-FFF2-40B4-BE49-F238E27FC236}">
                    <a16:creationId xmlns:a16="http://schemas.microsoft.com/office/drawing/2014/main" id="{575F618C-0C63-A052-73FF-605582FA0FBE}"/>
                  </a:ext>
                </a:extLst>
              </p14:cNvPr>
              <p14:cNvContentPartPr/>
              <p14:nvPr/>
            </p14:nvContentPartPr>
            <p14:xfrm>
              <a:off x="1037898" y="2398135"/>
              <a:ext cx="70200" cy="15840"/>
            </p14:xfrm>
          </p:contentPart>
        </mc:Choice>
        <mc:Fallback xmlns="">
          <p:pic>
            <p:nvPicPr>
              <p:cNvPr id="111" name="Ink 110">
                <a:extLst>
                  <a:ext uri="{FF2B5EF4-FFF2-40B4-BE49-F238E27FC236}">
                    <a16:creationId xmlns:a16="http://schemas.microsoft.com/office/drawing/2014/main" id="{575F618C-0C63-A052-73FF-605582FA0FBE}"/>
                  </a:ext>
                </a:extLst>
              </p:cNvPr>
              <p:cNvPicPr/>
              <p:nvPr/>
            </p:nvPicPr>
            <p:blipFill>
              <a:blip r:embed="rId145"/>
              <a:stretch>
                <a:fillRect/>
              </a:stretch>
            </p:blipFill>
            <p:spPr>
              <a:xfrm>
                <a:off x="1022418" y="2383015"/>
                <a:ext cx="100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2" name="Ink 111">
                <a:extLst>
                  <a:ext uri="{FF2B5EF4-FFF2-40B4-BE49-F238E27FC236}">
                    <a16:creationId xmlns:a16="http://schemas.microsoft.com/office/drawing/2014/main" id="{7B5861E7-2926-9AF8-672C-DE744D16110C}"/>
                  </a:ext>
                </a:extLst>
              </p14:cNvPr>
              <p14:cNvContentPartPr/>
              <p14:nvPr/>
            </p14:nvContentPartPr>
            <p14:xfrm>
              <a:off x="1329138" y="2345575"/>
              <a:ext cx="19080" cy="19800"/>
            </p14:xfrm>
          </p:contentPart>
        </mc:Choice>
        <mc:Fallback xmlns="">
          <p:pic>
            <p:nvPicPr>
              <p:cNvPr id="112" name="Ink 111">
                <a:extLst>
                  <a:ext uri="{FF2B5EF4-FFF2-40B4-BE49-F238E27FC236}">
                    <a16:creationId xmlns:a16="http://schemas.microsoft.com/office/drawing/2014/main" id="{7B5861E7-2926-9AF8-672C-DE744D16110C}"/>
                  </a:ext>
                </a:extLst>
              </p:cNvPr>
              <p:cNvPicPr/>
              <p:nvPr/>
            </p:nvPicPr>
            <p:blipFill>
              <a:blip r:embed="rId147"/>
              <a:stretch>
                <a:fillRect/>
              </a:stretch>
            </p:blipFill>
            <p:spPr>
              <a:xfrm>
                <a:off x="1313658" y="2330455"/>
                <a:ext cx="49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3" name="Ink 112">
                <a:extLst>
                  <a:ext uri="{FF2B5EF4-FFF2-40B4-BE49-F238E27FC236}">
                    <a16:creationId xmlns:a16="http://schemas.microsoft.com/office/drawing/2014/main" id="{991D83A7-E8A2-4B1B-DA42-98E47D15A347}"/>
                  </a:ext>
                </a:extLst>
              </p14:cNvPr>
              <p14:cNvContentPartPr/>
              <p14:nvPr/>
            </p14:nvContentPartPr>
            <p14:xfrm>
              <a:off x="1507698" y="2246215"/>
              <a:ext cx="313200" cy="191520"/>
            </p14:xfrm>
          </p:contentPart>
        </mc:Choice>
        <mc:Fallback xmlns="">
          <p:pic>
            <p:nvPicPr>
              <p:cNvPr id="113" name="Ink 112">
                <a:extLst>
                  <a:ext uri="{FF2B5EF4-FFF2-40B4-BE49-F238E27FC236}">
                    <a16:creationId xmlns:a16="http://schemas.microsoft.com/office/drawing/2014/main" id="{991D83A7-E8A2-4B1B-DA42-98E47D15A347}"/>
                  </a:ext>
                </a:extLst>
              </p:cNvPr>
              <p:cNvPicPr/>
              <p:nvPr/>
            </p:nvPicPr>
            <p:blipFill>
              <a:blip r:embed="rId149"/>
              <a:stretch>
                <a:fillRect/>
              </a:stretch>
            </p:blipFill>
            <p:spPr>
              <a:xfrm>
                <a:off x="1492578" y="2230735"/>
                <a:ext cx="343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4" name="Ink 113">
                <a:extLst>
                  <a:ext uri="{FF2B5EF4-FFF2-40B4-BE49-F238E27FC236}">
                    <a16:creationId xmlns:a16="http://schemas.microsoft.com/office/drawing/2014/main" id="{F05043B8-47FC-F55F-919F-D27E5155EF51}"/>
                  </a:ext>
                </a:extLst>
              </p14:cNvPr>
              <p14:cNvContentPartPr/>
              <p14:nvPr/>
            </p14:nvContentPartPr>
            <p14:xfrm>
              <a:off x="1830618" y="2191495"/>
              <a:ext cx="111600" cy="202320"/>
            </p14:xfrm>
          </p:contentPart>
        </mc:Choice>
        <mc:Fallback xmlns="">
          <p:pic>
            <p:nvPicPr>
              <p:cNvPr id="114" name="Ink 113">
                <a:extLst>
                  <a:ext uri="{FF2B5EF4-FFF2-40B4-BE49-F238E27FC236}">
                    <a16:creationId xmlns:a16="http://schemas.microsoft.com/office/drawing/2014/main" id="{F05043B8-47FC-F55F-919F-D27E5155EF51}"/>
                  </a:ext>
                </a:extLst>
              </p:cNvPr>
              <p:cNvPicPr/>
              <p:nvPr/>
            </p:nvPicPr>
            <p:blipFill>
              <a:blip r:embed="rId151"/>
              <a:stretch>
                <a:fillRect/>
              </a:stretch>
            </p:blipFill>
            <p:spPr>
              <a:xfrm>
                <a:off x="1815498" y="2176375"/>
                <a:ext cx="1418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5" name="Ink 114">
                <a:extLst>
                  <a:ext uri="{FF2B5EF4-FFF2-40B4-BE49-F238E27FC236}">
                    <a16:creationId xmlns:a16="http://schemas.microsoft.com/office/drawing/2014/main" id="{BAA439AC-FE0E-0634-8D5D-DA94240D75AD}"/>
                  </a:ext>
                </a:extLst>
              </p14:cNvPr>
              <p14:cNvContentPartPr/>
              <p14:nvPr/>
            </p14:nvContentPartPr>
            <p14:xfrm>
              <a:off x="1807218" y="2178175"/>
              <a:ext cx="100440" cy="19440"/>
            </p14:xfrm>
          </p:contentPart>
        </mc:Choice>
        <mc:Fallback xmlns="">
          <p:pic>
            <p:nvPicPr>
              <p:cNvPr id="115" name="Ink 114">
                <a:extLst>
                  <a:ext uri="{FF2B5EF4-FFF2-40B4-BE49-F238E27FC236}">
                    <a16:creationId xmlns:a16="http://schemas.microsoft.com/office/drawing/2014/main" id="{BAA439AC-FE0E-0634-8D5D-DA94240D75AD}"/>
                  </a:ext>
                </a:extLst>
              </p:cNvPr>
              <p:cNvPicPr/>
              <p:nvPr/>
            </p:nvPicPr>
            <p:blipFill>
              <a:blip r:embed="rId153"/>
              <a:stretch>
                <a:fillRect/>
              </a:stretch>
            </p:blipFill>
            <p:spPr>
              <a:xfrm>
                <a:off x="1792098" y="2163055"/>
                <a:ext cx="130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7" name="Ink 116">
                <a:extLst>
                  <a:ext uri="{FF2B5EF4-FFF2-40B4-BE49-F238E27FC236}">
                    <a16:creationId xmlns:a16="http://schemas.microsoft.com/office/drawing/2014/main" id="{E07AF25F-8BE9-492D-B707-3B6702055DCA}"/>
                  </a:ext>
                </a:extLst>
              </p14:cNvPr>
              <p14:cNvContentPartPr/>
              <p14:nvPr/>
            </p14:nvContentPartPr>
            <p14:xfrm>
              <a:off x="1515258" y="2209495"/>
              <a:ext cx="411120" cy="201240"/>
            </p14:xfrm>
          </p:contentPart>
        </mc:Choice>
        <mc:Fallback xmlns="">
          <p:pic>
            <p:nvPicPr>
              <p:cNvPr id="117" name="Ink 116">
                <a:extLst>
                  <a:ext uri="{FF2B5EF4-FFF2-40B4-BE49-F238E27FC236}">
                    <a16:creationId xmlns:a16="http://schemas.microsoft.com/office/drawing/2014/main" id="{E07AF25F-8BE9-492D-B707-3B6702055DCA}"/>
                  </a:ext>
                </a:extLst>
              </p:cNvPr>
              <p:cNvPicPr/>
              <p:nvPr/>
            </p:nvPicPr>
            <p:blipFill>
              <a:blip r:embed="rId155"/>
              <a:stretch>
                <a:fillRect/>
              </a:stretch>
            </p:blipFill>
            <p:spPr>
              <a:xfrm>
                <a:off x="1500138" y="2194375"/>
                <a:ext cx="441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8" name="Ink 117">
                <a:extLst>
                  <a:ext uri="{FF2B5EF4-FFF2-40B4-BE49-F238E27FC236}">
                    <a16:creationId xmlns:a16="http://schemas.microsoft.com/office/drawing/2014/main" id="{E9A2C510-3C9A-EC8C-BB64-664474E6FD44}"/>
                  </a:ext>
                </a:extLst>
              </p14:cNvPr>
              <p14:cNvContentPartPr/>
              <p14:nvPr/>
            </p14:nvContentPartPr>
            <p14:xfrm>
              <a:off x="2270898" y="2159815"/>
              <a:ext cx="567360" cy="166320"/>
            </p14:xfrm>
          </p:contentPart>
        </mc:Choice>
        <mc:Fallback xmlns="">
          <p:pic>
            <p:nvPicPr>
              <p:cNvPr id="118" name="Ink 117">
                <a:extLst>
                  <a:ext uri="{FF2B5EF4-FFF2-40B4-BE49-F238E27FC236}">
                    <a16:creationId xmlns:a16="http://schemas.microsoft.com/office/drawing/2014/main" id="{E9A2C510-3C9A-EC8C-BB64-664474E6FD44}"/>
                  </a:ext>
                </a:extLst>
              </p:cNvPr>
              <p:cNvPicPr/>
              <p:nvPr/>
            </p:nvPicPr>
            <p:blipFill>
              <a:blip r:embed="rId157"/>
              <a:stretch>
                <a:fillRect/>
              </a:stretch>
            </p:blipFill>
            <p:spPr>
              <a:xfrm>
                <a:off x="2255778" y="2144695"/>
                <a:ext cx="597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0" name="Ink 119">
                <a:extLst>
                  <a:ext uri="{FF2B5EF4-FFF2-40B4-BE49-F238E27FC236}">
                    <a16:creationId xmlns:a16="http://schemas.microsoft.com/office/drawing/2014/main" id="{9154C84E-C85D-65F0-3561-004D6F463D3B}"/>
                  </a:ext>
                </a:extLst>
              </p14:cNvPr>
              <p14:cNvContentPartPr/>
              <p14:nvPr/>
            </p14:nvContentPartPr>
            <p14:xfrm>
              <a:off x="1402938" y="3132175"/>
              <a:ext cx="112680" cy="260280"/>
            </p14:xfrm>
          </p:contentPart>
        </mc:Choice>
        <mc:Fallback xmlns="">
          <p:pic>
            <p:nvPicPr>
              <p:cNvPr id="120" name="Ink 119">
                <a:extLst>
                  <a:ext uri="{FF2B5EF4-FFF2-40B4-BE49-F238E27FC236}">
                    <a16:creationId xmlns:a16="http://schemas.microsoft.com/office/drawing/2014/main" id="{9154C84E-C85D-65F0-3561-004D6F463D3B}"/>
                  </a:ext>
                </a:extLst>
              </p:cNvPr>
              <p:cNvPicPr/>
              <p:nvPr/>
            </p:nvPicPr>
            <p:blipFill>
              <a:blip r:embed="rId159"/>
              <a:stretch>
                <a:fillRect/>
              </a:stretch>
            </p:blipFill>
            <p:spPr>
              <a:xfrm>
                <a:off x="1387818" y="3117055"/>
                <a:ext cx="1429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1" name="Ink 120">
                <a:extLst>
                  <a:ext uri="{FF2B5EF4-FFF2-40B4-BE49-F238E27FC236}">
                    <a16:creationId xmlns:a16="http://schemas.microsoft.com/office/drawing/2014/main" id="{B491359C-CAE9-A04D-06F7-2D21178BA084}"/>
                  </a:ext>
                </a:extLst>
              </p14:cNvPr>
              <p14:cNvContentPartPr/>
              <p14:nvPr/>
            </p14:nvContentPartPr>
            <p14:xfrm>
              <a:off x="2734578" y="2778655"/>
              <a:ext cx="66960" cy="303120"/>
            </p14:xfrm>
          </p:contentPart>
        </mc:Choice>
        <mc:Fallback xmlns="">
          <p:pic>
            <p:nvPicPr>
              <p:cNvPr id="121" name="Ink 120">
                <a:extLst>
                  <a:ext uri="{FF2B5EF4-FFF2-40B4-BE49-F238E27FC236}">
                    <a16:creationId xmlns:a16="http://schemas.microsoft.com/office/drawing/2014/main" id="{B491359C-CAE9-A04D-06F7-2D21178BA084}"/>
                  </a:ext>
                </a:extLst>
              </p:cNvPr>
              <p:cNvPicPr/>
              <p:nvPr/>
            </p:nvPicPr>
            <p:blipFill>
              <a:blip r:embed="rId161"/>
              <a:stretch>
                <a:fillRect/>
              </a:stretch>
            </p:blipFill>
            <p:spPr>
              <a:xfrm>
                <a:off x="2719458" y="2763535"/>
                <a:ext cx="975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5" name="Ink 124">
                <a:extLst>
                  <a:ext uri="{FF2B5EF4-FFF2-40B4-BE49-F238E27FC236}">
                    <a16:creationId xmlns:a16="http://schemas.microsoft.com/office/drawing/2014/main" id="{FEC4096C-9A45-DEAF-2CE8-42B79678FB66}"/>
                  </a:ext>
                </a:extLst>
              </p14:cNvPr>
              <p14:cNvContentPartPr/>
              <p14:nvPr/>
            </p14:nvContentPartPr>
            <p14:xfrm>
              <a:off x="2863458" y="1876135"/>
              <a:ext cx="201240" cy="468720"/>
            </p14:xfrm>
          </p:contentPart>
        </mc:Choice>
        <mc:Fallback xmlns="">
          <p:pic>
            <p:nvPicPr>
              <p:cNvPr id="125" name="Ink 124">
                <a:extLst>
                  <a:ext uri="{FF2B5EF4-FFF2-40B4-BE49-F238E27FC236}">
                    <a16:creationId xmlns:a16="http://schemas.microsoft.com/office/drawing/2014/main" id="{FEC4096C-9A45-DEAF-2CE8-42B79678FB66}"/>
                  </a:ext>
                </a:extLst>
              </p:cNvPr>
              <p:cNvPicPr/>
              <p:nvPr/>
            </p:nvPicPr>
            <p:blipFill>
              <a:blip r:embed="rId163"/>
              <a:stretch>
                <a:fillRect/>
              </a:stretch>
            </p:blipFill>
            <p:spPr>
              <a:xfrm>
                <a:off x="2848338" y="1861015"/>
                <a:ext cx="2318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Ink 125">
                <a:extLst>
                  <a:ext uri="{FF2B5EF4-FFF2-40B4-BE49-F238E27FC236}">
                    <a16:creationId xmlns:a16="http://schemas.microsoft.com/office/drawing/2014/main" id="{47F85217-86FB-08D3-9784-4BBF1E3BDF17}"/>
                  </a:ext>
                </a:extLst>
              </p14:cNvPr>
              <p14:cNvContentPartPr/>
              <p14:nvPr/>
            </p14:nvContentPartPr>
            <p14:xfrm>
              <a:off x="2887938" y="2101855"/>
              <a:ext cx="184680" cy="137520"/>
            </p14:xfrm>
          </p:contentPart>
        </mc:Choice>
        <mc:Fallback xmlns="">
          <p:pic>
            <p:nvPicPr>
              <p:cNvPr id="126" name="Ink 125">
                <a:extLst>
                  <a:ext uri="{FF2B5EF4-FFF2-40B4-BE49-F238E27FC236}">
                    <a16:creationId xmlns:a16="http://schemas.microsoft.com/office/drawing/2014/main" id="{47F85217-86FB-08D3-9784-4BBF1E3BDF17}"/>
                  </a:ext>
                </a:extLst>
              </p:cNvPr>
              <p:cNvPicPr/>
              <p:nvPr/>
            </p:nvPicPr>
            <p:blipFill>
              <a:blip r:embed="rId165"/>
              <a:stretch>
                <a:fillRect/>
              </a:stretch>
            </p:blipFill>
            <p:spPr>
              <a:xfrm>
                <a:off x="2872818" y="2086375"/>
                <a:ext cx="215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7" name="Ink 126">
                <a:extLst>
                  <a:ext uri="{FF2B5EF4-FFF2-40B4-BE49-F238E27FC236}">
                    <a16:creationId xmlns:a16="http://schemas.microsoft.com/office/drawing/2014/main" id="{1E252AF3-BF42-9DF7-2947-ED447C636333}"/>
                  </a:ext>
                </a:extLst>
              </p14:cNvPr>
              <p14:cNvContentPartPr/>
              <p14:nvPr/>
            </p14:nvContentPartPr>
            <p14:xfrm>
              <a:off x="3085578" y="1871455"/>
              <a:ext cx="601200" cy="294840"/>
            </p14:xfrm>
          </p:contentPart>
        </mc:Choice>
        <mc:Fallback xmlns="">
          <p:pic>
            <p:nvPicPr>
              <p:cNvPr id="127" name="Ink 126">
                <a:extLst>
                  <a:ext uri="{FF2B5EF4-FFF2-40B4-BE49-F238E27FC236}">
                    <a16:creationId xmlns:a16="http://schemas.microsoft.com/office/drawing/2014/main" id="{1E252AF3-BF42-9DF7-2947-ED447C636333}"/>
                  </a:ext>
                </a:extLst>
              </p:cNvPr>
              <p:cNvPicPr/>
              <p:nvPr/>
            </p:nvPicPr>
            <p:blipFill>
              <a:blip r:embed="rId167"/>
              <a:stretch>
                <a:fillRect/>
              </a:stretch>
            </p:blipFill>
            <p:spPr>
              <a:xfrm>
                <a:off x="3070458" y="1856335"/>
                <a:ext cx="6318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Ink 127">
                <a:extLst>
                  <a:ext uri="{FF2B5EF4-FFF2-40B4-BE49-F238E27FC236}">
                    <a16:creationId xmlns:a16="http://schemas.microsoft.com/office/drawing/2014/main" id="{E6F0D04A-7A8D-7999-62A9-5D2C2EA5DE81}"/>
                  </a:ext>
                </a:extLst>
              </p14:cNvPr>
              <p14:cNvContentPartPr/>
              <p14:nvPr/>
            </p14:nvContentPartPr>
            <p14:xfrm>
              <a:off x="3718458" y="1925455"/>
              <a:ext cx="308160" cy="179640"/>
            </p14:xfrm>
          </p:contentPart>
        </mc:Choice>
        <mc:Fallback xmlns="">
          <p:pic>
            <p:nvPicPr>
              <p:cNvPr id="128" name="Ink 127">
                <a:extLst>
                  <a:ext uri="{FF2B5EF4-FFF2-40B4-BE49-F238E27FC236}">
                    <a16:creationId xmlns:a16="http://schemas.microsoft.com/office/drawing/2014/main" id="{E6F0D04A-7A8D-7999-62A9-5D2C2EA5DE81}"/>
                  </a:ext>
                </a:extLst>
              </p:cNvPr>
              <p:cNvPicPr/>
              <p:nvPr/>
            </p:nvPicPr>
            <p:blipFill>
              <a:blip r:embed="rId169"/>
              <a:stretch>
                <a:fillRect/>
              </a:stretch>
            </p:blipFill>
            <p:spPr>
              <a:xfrm>
                <a:off x="3703338" y="1910335"/>
                <a:ext cx="338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0" name="Ink 189">
                <a:extLst>
                  <a:ext uri="{FF2B5EF4-FFF2-40B4-BE49-F238E27FC236}">
                    <a16:creationId xmlns:a16="http://schemas.microsoft.com/office/drawing/2014/main" id="{FB9B1583-E67B-0C3B-EB2B-D2559FB23A68}"/>
                  </a:ext>
                </a:extLst>
              </p14:cNvPr>
              <p14:cNvContentPartPr/>
              <p14:nvPr/>
            </p14:nvContentPartPr>
            <p14:xfrm>
              <a:off x="439218" y="946615"/>
              <a:ext cx="223560" cy="83520"/>
            </p14:xfrm>
          </p:contentPart>
        </mc:Choice>
        <mc:Fallback xmlns="">
          <p:pic>
            <p:nvPicPr>
              <p:cNvPr id="190" name="Ink 189">
                <a:extLst>
                  <a:ext uri="{FF2B5EF4-FFF2-40B4-BE49-F238E27FC236}">
                    <a16:creationId xmlns:a16="http://schemas.microsoft.com/office/drawing/2014/main" id="{FB9B1583-E67B-0C3B-EB2B-D2559FB23A68}"/>
                  </a:ext>
                </a:extLst>
              </p:cNvPr>
              <p:cNvPicPr/>
              <p:nvPr/>
            </p:nvPicPr>
            <p:blipFill>
              <a:blip r:embed="rId171"/>
              <a:stretch>
                <a:fillRect/>
              </a:stretch>
            </p:blipFill>
            <p:spPr>
              <a:xfrm>
                <a:off x="423738" y="931495"/>
                <a:ext cx="254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0" name="Ink 39">
                <a:extLst>
                  <a:ext uri="{FF2B5EF4-FFF2-40B4-BE49-F238E27FC236}">
                    <a16:creationId xmlns:a16="http://schemas.microsoft.com/office/drawing/2014/main" id="{9F6705B1-AACE-5EA9-8B1A-607ED409D9DA}"/>
                  </a:ext>
                </a:extLst>
              </p14:cNvPr>
              <p14:cNvContentPartPr/>
              <p14:nvPr/>
            </p14:nvContentPartPr>
            <p14:xfrm>
              <a:off x="1971738" y="902335"/>
              <a:ext cx="290160" cy="210240"/>
            </p14:xfrm>
          </p:contentPart>
        </mc:Choice>
        <mc:Fallback xmlns="">
          <p:pic>
            <p:nvPicPr>
              <p:cNvPr id="40" name="Ink 39">
                <a:extLst>
                  <a:ext uri="{FF2B5EF4-FFF2-40B4-BE49-F238E27FC236}">
                    <a16:creationId xmlns:a16="http://schemas.microsoft.com/office/drawing/2014/main" id="{9F6705B1-AACE-5EA9-8B1A-607ED409D9DA}"/>
                  </a:ext>
                </a:extLst>
              </p:cNvPr>
              <p:cNvPicPr/>
              <p:nvPr/>
            </p:nvPicPr>
            <p:blipFill>
              <a:blip r:embed="rId173"/>
              <a:stretch>
                <a:fillRect/>
              </a:stretch>
            </p:blipFill>
            <p:spPr>
              <a:xfrm>
                <a:off x="1956618" y="886855"/>
                <a:ext cx="3207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Ink 40">
                <a:extLst>
                  <a:ext uri="{FF2B5EF4-FFF2-40B4-BE49-F238E27FC236}">
                    <a16:creationId xmlns:a16="http://schemas.microsoft.com/office/drawing/2014/main" id="{6B96D682-BCED-0D05-BE2F-25905411502B}"/>
                  </a:ext>
                </a:extLst>
              </p14:cNvPr>
              <p14:cNvContentPartPr/>
              <p14:nvPr/>
            </p14:nvContentPartPr>
            <p14:xfrm>
              <a:off x="2050578" y="1226695"/>
              <a:ext cx="343440" cy="50400"/>
            </p14:xfrm>
          </p:contentPart>
        </mc:Choice>
        <mc:Fallback xmlns="">
          <p:pic>
            <p:nvPicPr>
              <p:cNvPr id="41" name="Ink 40">
                <a:extLst>
                  <a:ext uri="{FF2B5EF4-FFF2-40B4-BE49-F238E27FC236}">
                    <a16:creationId xmlns:a16="http://schemas.microsoft.com/office/drawing/2014/main" id="{6B96D682-BCED-0D05-BE2F-25905411502B}"/>
                  </a:ext>
                </a:extLst>
              </p:cNvPr>
              <p:cNvPicPr/>
              <p:nvPr/>
            </p:nvPicPr>
            <p:blipFill>
              <a:blip r:embed="rId175"/>
              <a:stretch>
                <a:fillRect/>
              </a:stretch>
            </p:blipFill>
            <p:spPr>
              <a:xfrm>
                <a:off x="2035458" y="1211215"/>
                <a:ext cx="374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Ink 42">
                <a:extLst>
                  <a:ext uri="{FF2B5EF4-FFF2-40B4-BE49-F238E27FC236}">
                    <a16:creationId xmlns:a16="http://schemas.microsoft.com/office/drawing/2014/main" id="{C6F2A9A4-C97B-91CE-F486-FB2D96B75B82}"/>
                  </a:ext>
                </a:extLst>
              </p14:cNvPr>
              <p14:cNvContentPartPr/>
              <p14:nvPr/>
            </p14:nvContentPartPr>
            <p14:xfrm>
              <a:off x="2689938" y="943375"/>
              <a:ext cx="257040" cy="72720"/>
            </p14:xfrm>
          </p:contentPart>
        </mc:Choice>
        <mc:Fallback xmlns="">
          <p:pic>
            <p:nvPicPr>
              <p:cNvPr id="43" name="Ink 42">
                <a:extLst>
                  <a:ext uri="{FF2B5EF4-FFF2-40B4-BE49-F238E27FC236}">
                    <a16:creationId xmlns:a16="http://schemas.microsoft.com/office/drawing/2014/main" id="{C6F2A9A4-C97B-91CE-F486-FB2D96B75B82}"/>
                  </a:ext>
                </a:extLst>
              </p:cNvPr>
              <p:cNvPicPr/>
              <p:nvPr/>
            </p:nvPicPr>
            <p:blipFill>
              <a:blip r:embed="rId177"/>
              <a:stretch>
                <a:fillRect/>
              </a:stretch>
            </p:blipFill>
            <p:spPr>
              <a:xfrm>
                <a:off x="2674818" y="927895"/>
                <a:ext cx="2876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4" name="Ink 43">
                <a:extLst>
                  <a:ext uri="{FF2B5EF4-FFF2-40B4-BE49-F238E27FC236}">
                    <a16:creationId xmlns:a16="http://schemas.microsoft.com/office/drawing/2014/main" id="{C8067E94-F7AB-9A64-112C-B808E2F16B1C}"/>
                  </a:ext>
                </a:extLst>
              </p14:cNvPr>
              <p14:cNvContentPartPr/>
              <p14:nvPr/>
            </p14:nvContentPartPr>
            <p14:xfrm>
              <a:off x="2952378" y="895495"/>
              <a:ext cx="193680" cy="202320"/>
            </p14:xfrm>
          </p:contentPart>
        </mc:Choice>
        <mc:Fallback xmlns="">
          <p:pic>
            <p:nvPicPr>
              <p:cNvPr id="44" name="Ink 43">
                <a:extLst>
                  <a:ext uri="{FF2B5EF4-FFF2-40B4-BE49-F238E27FC236}">
                    <a16:creationId xmlns:a16="http://schemas.microsoft.com/office/drawing/2014/main" id="{C8067E94-F7AB-9A64-112C-B808E2F16B1C}"/>
                  </a:ext>
                </a:extLst>
              </p:cNvPr>
              <p:cNvPicPr/>
              <p:nvPr/>
            </p:nvPicPr>
            <p:blipFill>
              <a:blip r:embed="rId179"/>
              <a:stretch>
                <a:fillRect/>
              </a:stretch>
            </p:blipFill>
            <p:spPr>
              <a:xfrm>
                <a:off x="2937258" y="880375"/>
                <a:ext cx="224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5" name="Ink 44">
                <a:extLst>
                  <a:ext uri="{FF2B5EF4-FFF2-40B4-BE49-F238E27FC236}">
                    <a16:creationId xmlns:a16="http://schemas.microsoft.com/office/drawing/2014/main" id="{6C4151D1-480C-F37D-2CB7-8371FBD7A440}"/>
                  </a:ext>
                </a:extLst>
              </p14:cNvPr>
              <p14:cNvContentPartPr/>
              <p14:nvPr/>
            </p14:nvContentPartPr>
            <p14:xfrm>
              <a:off x="3225618" y="863455"/>
              <a:ext cx="48240" cy="495720"/>
            </p14:xfrm>
          </p:contentPart>
        </mc:Choice>
        <mc:Fallback xmlns="">
          <p:pic>
            <p:nvPicPr>
              <p:cNvPr id="45" name="Ink 44">
                <a:extLst>
                  <a:ext uri="{FF2B5EF4-FFF2-40B4-BE49-F238E27FC236}">
                    <a16:creationId xmlns:a16="http://schemas.microsoft.com/office/drawing/2014/main" id="{6C4151D1-480C-F37D-2CB7-8371FBD7A440}"/>
                  </a:ext>
                </a:extLst>
              </p:cNvPr>
              <p:cNvPicPr/>
              <p:nvPr/>
            </p:nvPicPr>
            <p:blipFill>
              <a:blip r:embed="rId181"/>
              <a:stretch>
                <a:fillRect/>
              </a:stretch>
            </p:blipFill>
            <p:spPr>
              <a:xfrm>
                <a:off x="3210138" y="847975"/>
                <a:ext cx="7884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6" name="Ink 45">
                <a:extLst>
                  <a:ext uri="{FF2B5EF4-FFF2-40B4-BE49-F238E27FC236}">
                    <a16:creationId xmlns:a16="http://schemas.microsoft.com/office/drawing/2014/main" id="{301AC171-4294-7742-D1C6-1FEC5C6C2F2E}"/>
                  </a:ext>
                </a:extLst>
              </p14:cNvPr>
              <p14:cNvContentPartPr/>
              <p14:nvPr/>
            </p14:nvContentPartPr>
            <p14:xfrm>
              <a:off x="3357738" y="1080895"/>
              <a:ext cx="205920" cy="212400"/>
            </p14:xfrm>
          </p:contentPart>
        </mc:Choice>
        <mc:Fallback xmlns="">
          <p:pic>
            <p:nvPicPr>
              <p:cNvPr id="46" name="Ink 45">
                <a:extLst>
                  <a:ext uri="{FF2B5EF4-FFF2-40B4-BE49-F238E27FC236}">
                    <a16:creationId xmlns:a16="http://schemas.microsoft.com/office/drawing/2014/main" id="{301AC171-4294-7742-D1C6-1FEC5C6C2F2E}"/>
                  </a:ext>
                </a:extLst>
              </p:cNvPr>
              <p:cNvPicPr/>
              <p:nvPr/>
            </p:nvPicPr>
            <p:blipFill>
              <a:blip r:embed="rId183"/>
              <a:stretch>
                <a:fillRect/>
              </a:stretch>
            </p:blipFill>
            <p:spPr>
              <a:xfrm>
                <a:off x="3342618" y="1065775"/>
                <a:ext cx="2361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1" name="Ink 190">
                <a:extLst>
                  <a:ext uri="{FF2B5EF4-FFF2-40B4-BE49-F238E27FC236}">
                    <a16:creationId xmlns:a16="http://schemas.microsoft.com/office/drawing/2014/main" id="{4FF42459-8B26-2BC1-550C-8B2F502CF64B}"/>
                  </a:ext>
                </a:extLst>
              </p14:cNvPr>
              <p14:cNvContentPartPr/>
              <p14:nvPr/>
            </p14:nvContentPartPr>
            <p14:xfrm>
              <a:off x="2547018" y="936535"/>
              <a:ext cx="281520" cy="380160"/>
            </p14:xfrm>
          </p:contentPart>
        </mc:Choice>
        <mc:Fallback xmlns="">
          <p:pic>
            <p:nvPicPr>
              <p:cNvPr id="191" name="Ink 190">
                <a:extLst>
                  <a:ext uri="{FF2B5EF4-FFF2-40B4-BE49-F238E27FC236}">
                    <a16:creationId xmlns:a16="http://schemas.microsoft.com/office/drawing/2014/main" id="{4FF42459-8B26-2BC1-550C-8B2F502CF64B}"/>
                  </a:ext>
                </a:extLst>
              </p:cNvPr>
              <p:cNvPicPr/>
              <p:nvPr/>
            </p:nvPicPr>
            <p:blipFill>
              <a:blip r:embed="rId185"/>
              <a:stretch>
                <a:fillRect/>
              </a:stretch>
            </p:blipFill>
            <p:spPr>
              <a:xfrm>
                <a:off x="2531898" y="921415"/>
                <a:ext cx="311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2" name="Ink 191">
                <a:extLst>
                  <a:ext uri="{FF2B5EF4-FFF2-40B4-BE49-F238E27FC236}">
                    <a16:creationId xmlns:a16="http://schemas.microsoft.com/office/drawing/2014/main" id="{5845B9F8-BD74-A1A2-6056-94F1FBB2F1DC}"/>
                  </a:ext>
                </a:extLst>
              </p14:cNvPr>
              <p14:cNvContentPartPr/>
              <p14:nvPr/>
            </p14:nvContentPartPr>
            <p14:xfrm>
              <a:off x="2523618" y="1095295"/>
              <a:ext cx="272880" cy="104760"/>
            </p14:xfrm>
          </p:contentPart>
        </mc:Choice>
        <mc:Fallback xmlns="">
          <p:pic>
            <p:nvPicPr>
              <p:cNvPr id="192" name="Ink 191">
                <a:extLst>
                  <a:ext uri="{FF2B5EF4-FFF2-40B4-BE49-F238E27FC236}">
                    <a16:creationId xmlns:a16="http://schemas.microsoft.com/office/drawing/2014/main" id="{5845B9F8-BD74-A1A2-6056-94F1FBB2F1DC}"/>
                  </a:ext>
                </a:extLst>
              </p:cNvPr>
              <p:cNvPicPr/>
              <p:nvPr/>
            </p:nvPicPr>
            <p:blipFill>
              <a:blip r:embed="rId187"/>
              <a:stretch>
                <a:fillRect/>
              </a:stretch>
            </p:blipFill>
            <p:spPr>
              <a:xfrm>
                <a:off x="2508138" y="1080175"/>
                <a:ext cx="303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10" name="Ink 209">
                <a:extLst>
                  <a:ext uri="{FF2B5EF4-FFF2-40B4-BE49-F238E27FC236}">
                    <a16:creationId xmlns:a16="http://schemas.microsoft.com/office/drawing/2014/main" id="{B68FA74B-D16A-BC5B-4231-C1DA15DF573D}"/>
                  </a:ext>
                </a:extLst>
              </p14:cNvPr>
              <p14:cNvContentPartPr/>
              <p14:nvPr/>
            </p14:nvContentPartPr>
            <p14:xfrm>
              <a:off x="1807218" y="4955935"/>
              <a:ext cx="152640" cy="305640"/>
            </p14:xfrm>
          </p:contentPart>
        </mc:Choice>
        <mc:Fallback xmlns="">
          <p:pic>
            <p:nvPicPr>
              <p:cNvPr id="210" name="Ink 209">
                <a:extLst>
                  <a:ext uri="{FF2B5EF4-FFF2-40B4-BE49-F238E27FC236}">
                    <a16:creationId xmlns:a16="http://schemas.microsoft.com/office/drawing/2014/main" id="{B68FA74B-D16A-BC5B-4231-C1DA15DF573D}"/>
                  </a:ext>
                </a:extLst>
              </p:cNvPr>
              <p:cNvPicPr/>
              <p:nvPr/>
            </p:nvPicPr>
            <p:blipFill>
              <a:blip r:embed="rId189"/>
              <a:stretch>
                <a:fillRect/>
              </a:stretch>
            </p:blipFill>
            <p:spPr>
              <a:xfrm>
                <a:off x="1792098" y="4940815"/>
                <a:ext cx="1828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11" name="Ink 210">
                <a:extLst>
                  <a:ext uri="{FF2B5EF4-FFF2-40B4-BE49-F238E27FC236}">
                    <a16:creationId xmlns:a16="http://schemas.microsoft.com/office/drawing/2014/main" id="{1DEE6580-B197-BB94-95EB-FD144AAD598F}"/>
                  </a:ext>
                </a:extLst>
              </p14:cNvPr>
              <p14:cNvContentPartPr/>
              <p14:nvPr/>
            </p14:nvContentPartPr>
            <p14:xfrm>
              <a:off x="2873538" y="4521775"/>
              <a:ext cx="62640" cy="351360"/>
            </p14:xfrm>
          </p:contentPart>
        </mc:Choice>
        <mc:Fallback xmlns="">
          <p:pic>
            <p:nvPicPr>
              <p:cNvPr id="211" name="Ink 210">
                <a:extLst>
                  <a:ext uri="{FF2B5EF4-FFF2-40B4-BE49-F238E27FC236}">
                    <a16:creationId xmlns:a16="http://schemas.microsoft.com/office/drawing/2014/main" id="{1DEE6580-B197-BB94-95EB-FD144AAD598F}"/>
                  </a:ext>
                </a:extLst>
              </p:cNvPr>
              <p:cNvPicPr/>
              <p:nvPr/>
            </p:nvPicPr>
            <p:blipFill>
              <a:blip r:embed="rId191"/>
              <a:stretch>
                <a:fillRect/>
              </a:stretch>
            </p:blipFill>
            <p:spPr>
              <a:xfrm>
                <a:off x="2858418" y="4506295"/>
                <a:ext cx="92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2" name="Ink 211">
                <a:extLst>
                  <a:ext uri="{FF2B5EF4-FFF2-40B4-BE49-F238E27FC236}">
                    <a16:creationId xmlns:a16="http://schemas.microsoft.com/office/drawing/2014/main" id="{2CD970AF-C524-B44A-27AF-25332B8BF739}"/>
                  </a:ext>
                </a:extLst>
              </p14:cNvPr>
              <p14:cNvContentPartPr/>
              <p14:nvPr/>
            </p14:nvContentPartPr>
            <p14:xfrm>
              <a:off x="1597338" y="4251055"/>
              <a:ext cx="268200" cy="282960"/>
            </p14:xfrm>
          </p:contentPart>
        </mc:Choice>
        <mc:Fallback xmlns="">
          <p:pic>
            <p:nvPicPr>
              <p:cNvPr id="212" name="Ink 211">
                <a:extLst>
                  <a:ext uri="{FF2B5EF4-FFF2-40B4-BE49-F238E27FC236}">
                    <a16:creationId xmlns:a16="http://schemas.microsoft.com/office/drawing/2014/main" id="{2CD970AF-C524-B44A-27AF-25332B8BF739}"/>
                  </a:ext>
                </a:extLst>
              </p:cNvPr>
              <p:cNvPicPr/>
              <p:nvPr/>
            </p:nvPicPr>
            <p:blipFill>
              <a:blip r:embed="rId193"/>
              <a:stretch>
                <a:fillRect/>
              </a:stretch>
            </p:blipFill>
            <p:spPr>
              <a:xfrm>
                <a:off x="1582218" y="4235935"/>
                <a:ext cx="2988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3" name="Ink 212">
                <a:extLst>
                  <a:ext uri="{FF2B5EF4-FFF2-40B4-BE49-F238E27FC236}">
                    <a16:creationId xmlns:a16="http://schemas.microsoft.com/office/drawing/2014/main" id="{7917BC50-DDE5-2755-0C5D-8FEC2E0F13B3}"/>
                  </a:ext>
                </a:extLst>
              </p14:cNvPr>
              <p14:cNvContentPartPr/>
              <p14:nvPr/>
            </p14:nvContentPartPr>
            <p14:xfrm>
              <a:off x="1888578" y="4167535"/>
              <a:ext cx="190440" cy="262440"/>
            </p14:xfrm>
          </p:contentPart>
        </mc:Choice>
        <mc:Fallback xmlns="">
          <p:pic>
            <p:nvPicPr>
              <p:cNvPr id="213" name="Ink 212">
                <a:extLst>
                  <a:ext uri="{FF2B5EF4-FFF2-40B4-BE49-F238E27FC236}">
                    <a16:creationId xmlns:a16="http://schemas.microsoft.com/office/drawing/2014/main" id="{7917BC50-DDE5-2755-0C5D-8FEC2E0F13B3}"/>
                  </a:ext>
                </a:extLst>
              </p:cNvPr>
              <p:cNvPicPr/>
              <p:nvPr/>
            </p:nvPicPr>
            <p:blipFill>
              <a:blip r:embed="rId195"/>
              <a:stretch>
                <a:fillRect/>
              </a:stretch>
            </p:blipFill>
            <p:spPr>
              <a:xfrm>
                <a:off x="1873098" y="4152055"/>
                <a:ext cx="2206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4" name="Ink 213">
                <a:extLst>
                  <a:ext uri="{FF2B5EF4-FFF2-40B4-BE49-F238E27FC236}">
                    <a16:creationId xmlns:a16="http://schemas.microsoft.com/office/drawing/2014/main" id="{64FC6E4B-6214-4F24-D3D6-6422F7273BDC}"/>
                  </a:ext>
                </a:extLst>
              </p14:cNvPr>
              <p14:cNvContentPartPr/>
              <p14:nvPr/>
            </p14:nvContentPartPr>
            <p14:xfrm>
              <a:off x="1879578" y="4159615"/>
              <a:ext cx="204840" cy="29160"/>
            </p14:xfrm>
          </p:contentPart>
        </mc:Choice>
        <mc:Fallback xmlns="">
          <p:pic>
            <p:nvPicPr>
              <p:cNvPr id="214" name="Ink 213">
                <a:extLst>
                  <a:ext uri="{FF2B5EF4-FFF2-40B4-BE49-F238E27FC236}">
                    <a16:creationId xmlns:a16="http://schemas.microsoft.com/office/drawing/2014/main" id="{64FC6E4B-6214-4F24-D3D6-6422F7273BDC}"/>
                  </a:ext>
                </a:extLst>
              </p:cNvPr>
              <p:cNvPicPr/>
              <p:nvPr/>
            </p:nvPicPr>
            <p:blipFill>
              <a:blip r:embed="rId197"/>
              <a:stretch>
                <a:fillRect/>
              </a:stretch>
            </p:blipFill>
            <p:spPr>
              <a:xfrm>
                <a:off x="1864458" y="4144495"/>
                <a:ext cx="235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5" name="Ink 214">
                <a:extLst>
                  <a:ext uri="{FF2B5EF4-FFF2-40B4-BE49-F238E27FC236}">
                    <a16:creationId xmlns:a16="http://schemas.microsoft.com/office/drawing/2014/main" id="{6BEE8E7D-9B87-2D4A-E39A-F54D138ED799}"/>
                  </a:ext>
                </a:extLst>
              </p14:cNvPr>
              <p14:cNvContentPartPr/>
              <p14:nvPr/>
            </p14:nvContentPartPr>
            <p14:xfrm>
              <a:off x="2169738" y="4051975"/>
              <a:ext cx="73440" cy="417960"/>
            </p14:xfrm>
          </p:contentPart>
        </mc:Choice>
        <mc:Fallback xmlns="">
          <p:pic>
            <p:nvPicPr>
              <p:cNvPr id="215" name="Ink 214">
                <a:extLst>
                  <a:ext uri="{FF2B5EF4-FFF2-40B4-BE49-F238E27FC236}">
                    <a16:creationId xmlns:a16="http://schemas.microsoft.com/office/drawing/2014/main" id="{6BEE8E7D-9B87-2D4A-E39A-F54D138ED799}"/>
                  </a:ext>
                </a:extLst>
              </p:cNvPr>
              <p:cNvPicPr/>
              <p:nvPr/>
            </p:nvPicPr>
            <p:blipFill>
              <a:blip r:embed="rId199"/>
              <a:stretch>
                <a:fillRect/>
              </a:stretch>
            </p:blipFill>
            <p:spPr>
              <a:xfrm>
                <a:off x="2154258" y="4036855"/>
                <a:ext cx="1040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6" name="Ink 215">
                <a:extLst>
                  <a:ext uri="{FF2B5EF4-FFF2-40B4-BE49-F238E27FC236}">
                    <a16:creationId xmlns:a16="http://schemas.microsoft.com/office/drawing/2014/main" id="{BA6EE6EC-99A6-8D8C-7605-E8B13E9AE91A}"/>
                  </a:ext>
                </a:extLst>
              </p14:cNvPr>
              <p14:cNvContentPartPr/>
              <p14:nvPr/>
            </p14:nvContentPartPr>
            <p14:xfrm>
              <a:off x="2100618" y="4193095"/>
              <a:ext cx="88200" cy="13680"/>
            </p14:xfrm>
          </p:contentPart>
        </mc:Choice>
        <mc:Fallback xmlns="">
          <p:pic>
            <p:nvPicPr>
              <p:cNvPr id="216" name="Ink 215">
                <a:extLst>
                  <a:ext uri="{FF2B5EF4-FFF2-40B4-BE49-F238E27FC236}">
                    <a16:creationId xmlns:a16="http://schemas.microsoft.com/office/drawing/2014/main" id="{BA6EE6EC-99A6-8D8C-7605-E8B13E9AE91A}"/>
                  </a:ext>
                </a:extLst>
              </p:cNvPr>
              <p:cNvPicPr/>
              <p:nvPr/>
            </p:nvPicPr>
            <p:blipFill>
              <a:blip r:embed="rId201"/>
              <a:stretch>
                <a:fillRect/>
              </a:stretch>
            </p:blipFill>
            <p:spPr>
              <a:xfrm>
                <a:off x="2085498" y="4177615"/>
                <a:ext cx="118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Ink 216">
                <a:extLst>
                  <a:ext uri="{FF2B5EF4-FFF2-40B4-BE49-F238E27FC236}">
                    <a16:creationId xmlns:a16="http://schemas.microsoft.com/office/drawing/2014/main" id="{A276D20E-9FBA-986B-332E-EE1A83046C7A}"/>
                  </a:ext>
                </a:extLst>
              </p14:cNvPr>
              <p14:cNvContentPartPr/>
              <p14:nvPr/>
            </p14:nvContentPartPr>
            <p14:xfrm>
              <a:off x="2444418" y="4163935"/>
              <a:ext cx="1800" cy="31320"/>
            </p14:xfrm>
          </p:contentPart>
        </mc:Choice>
        <mc:Fallback xmlns="">
          <p:pic>
            <p:nvPicPr>
              <p:cNvPr id="217" name="Ink 216">
                <a:extLst>
                  <a:ext uri="{FF2B5EF4-FFF2-40B4-BE49-F238E27FC236}">
                    <a16:creationId xmlns:a16="http://schemas.microsoft.com/office/drawing/2014/main" id="{A276D20E-9FBA-986B-332E-EE1A83046C7A}"/>
                  </a:ext>
                </a:extLst>
              </p:cNvPr>
              <p:cNvPicPr/>
              <p:nvPr/>
            </p:nvPicPr>
            <p:blipFill>
              <a:blip r:embed="rId203"/>
              <a:stretch>
                <a:fillRect/>
              </a:stretch>
            </p:blipFill>
            <p:spPr>
              <a:xfrm>
                <a:off x="2429298" y="4148815"/>
                <a:ext cx="32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Ink 217">
                <a:extLst>
                  <a:ext uri="{FF2B5EF4-FFF2-40B4-BE49-F238E27FC236}">
                    <a16:creationId xmlns:a16="http://schemas.microsoft.com/office/drawing/2014/main" id="{CD093B8D-28E5-3EF4-79D8-BA3B1CF22E2E}"/>
                  </a:ext>
                </a:extLst>
              </p14:cNvPr>
              <p14:cNvContentPartPr/>
              <p14:nvPr/>
            </p14:nvContentPartPr>
            <p14:xfrm>
              <a:off x="2543058" y="3837415"/>
              <a:ext cx="677520" cy="304920"/>
            </p14:xfrm>
          </p:contentPart>
        </mc:Choice>
        <mc:Fallback xmlns="">
          <p:pic>
            <p:nvPicPr>
              <p:cNvPr id="218" name="Ink 217">
                <a:extLst>
                  <a:ext uri="{FF2B5EF4-FFF2-40B4-BE49-F238E27FC236}">
                    <a16:creationId xmlns:a16="http://schemas.microsoft.com/office/drawing/2014/main" id="{CD093B8D-28E5-3EF4-79D8-BA3B1CF22E2E}"/>
                  </a:ext>
                </a:extLst>
              </p:cNvPr>
              <p:cNvPicPr/>
              <p:nvPr/>
            </p:nvPicPr>
            <p:blipFill>
              <a:blip r:embed="rId205"/>
              <a:stretch>
                <a:fillRect/>
              </a:stretch>
            </p:blipFill>
            <p:spPr>
              <a:xfrm>
                <a:off x="2527578" y="3821935"/>
                <a:ext cx="7077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0" name="Ink 219">
                <a:extLst>
                  <a:ext uri="{FF2B5EF4-FFF2-40B4-BE49-F238E27FC236}">
                    <a16:creationId xmlns:a16="http://schemas.microsoft.com/office/drawing/2014/main" id="{860DB464-4F91-2076-575C-4CF4410E5DED}"/>
                  </a:ext>
                </a:extLst>
              </p14:cNvPr>
              <p14:cNvContentPartPr/>
              <p14:nvPr/>
            </p14:nvContentPartPr>
            <p14:xfrm>
              <a:off x="2342178" y="4207495"/>
              <a:ext cx="475200" cy="298080"/>
            </p14:xfrm>
          </p:contentPart>
        </mc:Choice>
        <mc:Fallback xmlns="">
          <p:pic>
            <p:nvPicPr>
              <p:cNvPr id="220" name="Ink 219">
                <a:extLst>
                  <a:ext uri="{FF2B5EF4-FFF2-40B4-BE49-F238E27FC236}">
                    <a16:creationId xmlns:a16="http://schemas.microsoft.com/office/drawing/2014/main" id="{860DB464-4F91-2076-575C-4CF4410E5DED}"/>
                  </a:ext>
                </a:extLst>
              </p:cNvPr>
              <p:cNvPicPr/>
              <p:nvPr/>
            </p:nvPicPr>
            <p:blipFill>
              <a:blip r:embed="rId207"/>
              <a:stretch>
                <a:fillRect/>
              </a:stretch>
            </p:blipFill>
            <p:spPr>
              <a:xfrm>
                <a:off x="2326698" y="4192015"/>
                <a:ext cx="505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1" name="Ink 220">
                <a:extLst>
                  <a:ext uri="{FF2B5EF4-FFF2-40B4-BE49-F238E27FC236}">
                    <a16:creationId xmlns:a16="http://schemas.microsoft.com/office/drawing/2014/main" id="{9D85517D-5A5D-C6CE-2D21-4D5373297481}"/>
                  </a:ext>
                </a:extLst>
              </p14:cNvPr>
              <p14:cNvContentPartPr/>
              <p14:nvPr/>
            </p14:nvContentPartPr>
            <p14:xfrm>
              <a:off x="2385378" y="4215055"/>
              <a:ext cx="559800" cy="208080"/>
            </p14:xfrm>
          </p:contentPart>
        </mc:Choice>
        <mc:Fallback xmlns="">
          <p:pic>
            <p:nvPicPr>
              <p:cNvPr id="221" name="Ink 220">
                <a:extLst>
                  <a:ext uri="{FF2B5EF4-FFF2-40B4-BE49-F238E27FC236}">
                    <a16:creationId xmlns:a16="http://schemas.microsoft.com/office/drawing/2014/main" id="{9D85517D-5A5D-C6CE-2D21-4D5373297481}"/>
                  </a:ext>
                </a:extLst>
              </p:cNvPr>
              <p:cNvPicPr/>
              <p:nvPr/>
            </p:nvPicPr>
            <p:blipFill>
              <a:blip r:embed="rId209"/>
              <a:stretch>
                <a:fillRect/>
              </a:stretch>
            </p:blipFill>
            <p:spPr>
              <a:xfrm>
                <a:off x="2370258" y="4199935"/>
                <a:ext cx="590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3" name="Ink 222">
                <a:extLst>
                  <a:ext uri="{FF2B5EF4-FFF2-40B4-BE49-F238E27FC236}">
                    <a16:creationId xmlns:a16="http://schemas.microsoft.com/office/drawing/2014/main" id="{D48EE395-D2C9-C9BF-6891-AB50171DC281}"/>
                  </a:ext>
                </a:extLst>
              </p14:cNvPr>
              <p14:cNvContentPartPr/>
              <p14:nvPr/>
            </p14:nvContentPartPr>
            <p14:xfrm>
              <a:off x="535698" y="1232095"/>
              <a:ext cx="360" cy="360"/>
            </p14:xfrm>
          </p:contentPart>
        </mc:Choice>
        <mc:Fallback xmlns="">
          <p:pic>
            <p:nvPicPr>
              <p:cNvPr id="223" name="Ink 222">
                <a:extLst>
                  <a:ext uri="{FF2B5EF4-FFF2-40B4-BE49-F238E27FC236}">
                    <a16:creationId xmlns:a16="http://schemas.microsoft.com/office/drawing/2014/main" id="{D48EE395-D2C9-C9BF-6891-AB50171DC281}"/>
                  </a:ext>
                </a:extLst>
              </p:cNvPr>
              <p:cNvPicPr/>
              <p:nvPr/>
            </p:nvPicPr>
            <p:blipFill>
              <a:blip r:embed="rId93"/>
              <a:stretch>
                <a:fillRect/>
              </a:stretch>
            </p:blipFill>
            <p:spPr>
              <a:xfrm>
                <a:off x="520578" y="121697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4" name="Ink 223">
                <a:extLst>
                  <a:ext uri="{FF2B5EF4-FFF2-40B4-BE49-F238E27FC236}">
                    <a16:creationId xmlns:a16="http://schemas.microsoft.com/office/drawing/2014/main" id="{0E1EB6B5-5C1F-C0CE-3BDA-829E19816909}"/>
                  </a:ext>
                </a:extLst>
              </p14:cNvPr>
              <p14:cNvContentPartPr/>
              <p14:nvPr/>
            </p14:nvContentPartPr>
            <p14:xfrm>
              <a:off x="552258" y="1119775"/>
              <a:ext cx="262800" cy="71280"/>
            </p14:xfrm>
          </p:contentPart>
        </mc:Choice>
        <mc:Fallback xmlns="">
          <p:pic>
            <p:nvPicPr>
              <p:cNvPr id="224" name="Ink 223">
                <a:extLst>
                  <a:ext uri="{FF2B5EF4-FFF2-40B4-BE49-F238E27FC236}">
                    <a16:creationId xmlns:a16="http://schemas.microsoft.com/office/drawing/2014/main" id="{0E1EB6B5-5C1F-C0CE-3BDA-829E19816909}"/>
                  </a:ext>
                </a:extLst>
              </p:cNvPr>
              <p:cNvPicPr/>
              <p:nvPr/>
            </p:nvPicPr>
            <p:blipFill>
              <a:blip r:embed="rId212"/>
              <a:stretch>
                <a:fillRect/>
              </a:stretch>
            </p:blipFill>
            <p:spPr>
              <a:xfrm>
                <a:off x="537138" y="1104655"/>
                <a:ext cx="293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25" name="Ink 224">
                <a:extLst>
                  <a:ext uri="{FF2B5EF4-FFF2-40B4-BE49-F238E27FC236}">
                    <a16:creationId xmlns:a16="http://schemas.microsoft.com/office/drawing/2014/main" id="{4116402D-14C0-B549-7787-46A800B65EFF}"/>
                  </a:ext>
                </a:extLst>
              </p14:cNvPr>
              <p14:cNvContentPartPr/>
              <p14:nvPr/>
            </p14:nvContentPartPr>
            <p14:xfrm>
              <a:off x="709938" y="1067575"/>
              <a:ext cx="172440" cy="303480"/>
            </p14:xfrm>
          </p:contentPart>
        </mc:Choice>
        <mc:Fallback xmlns="">
          <p:pic>
            <p:nvPicPr>
              <p:cNvPr id="225" name="Ink 224">
                <a:extLst>
                  <a:ext uri="{FF2B5EF4-FFF2-40B4-BE49-F238E27FC236}">
                    <a16:creationId xmlns:a16="http://schemas.microsoft.com/office/drawing/2014/main" id="{4116402D-14C0-B549-7787-46A800B65EFF}"/>
                  </a:ext>
                </a:extLst>
              </p:cNvPr>
              <p:cNvPicPr/>
              <p:nvPr/>
            </p:nvPicPr>
            <p:blipFill>
              <a:blip r:embed="rId214"/>
              <a:stretch>
                <a:fillRect/>
              </a:stretch>
            </p:blipFill>
            <p:spPr>
              <a:xfrm>
                <a:off x="694818" y="1052455"/>
                <a:ext cx="203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2" name="Ink 121">
                <a:extLst>
                  <a:ext uri="{FF2B5EF4-FFF2-40B4-BE49-F238E27FC236}">
                    <a16:creationId xmlns:a16="http://schemas.microsoft.com/office/drawing/2014/main" id="{1D675021-BDEA-B3BE-CCBD-92B6DAB043A9}"/>
                  </a:ext>
                </a:extLst>
              </p14:cNvPr>
              <p14:cNvContentPartPr/>
              <p14:nvPr/>
            </p14:nvContentPartPr>
            <p14:xfrm>
              <a:off x="4697298" y="3518815"/>
              <a:ext cx="3600" cy="7200"/>
            </p14:xfrm>
          </p:contentPart>
        </mc:Choice>
        <mc:Fallback xmlns="">
          <p:pic>
            <p:nvPicPr>
              <p:cNvPr id="122" name="Ink 121">
                <a:extLst>
                  <a:ext uri="{FF2B5EF4-FFF2-40B4-BE49-F238E27FC236}">
                    <a16:creationId xmlns:a16="http://schemas.microsoft.com/office/drawing/2014/main" id="{1D675021-BDEA-B3BE-CCBD-92B6DAB043A9}"/>
                  </a:ext>
                </a:extLst>
              </p:cNvPr>
              <p:cNvPicPr/>
              <p:nvPr/>
            </p:nvPicPr>
            <p:blipFill>
              <a:blip r:embed="rId216"/>
              <a:stretch>
                <a:fillRect/>
              </a:stretch>
            </p:blipFill>
            <p:spPr>
              <a:xfrm>
                <a:off x="4681818" y="3503695"/>
                <a:ext cx="34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3" name="Ink 122">
                <a:extLst>
                  <a:ext uri="{FF2B5EF4-FFF2-40B4-BE49-F238E27FC236}">
                    <a16:creationId xmlns:a16="http://schemas.microsoft.com/office/drawing/2014/main" id="{F5747E93-ACA2-35C6-4F6A-506CB49AE4B6}"/>
                  </a:ext>
                </a:extLst>
              </p14:cNvPr>
              <p14:cNvContentPartPr/>
              <p14:nvPr/>
            </p14:nvContentPartPr>
            <p14:xfrm>
              <a:off x="4669938" y="3354295"/>
              <a:ext cx="221040" cy="212400"/>
            </p14:xfrm>
          </p:contentPart>
        </mc:Choice>
        <mc:Fallback xmlns="">
          <p:pic>
            <p:nvPicPr>
              <p:cNvPr id="123" name="Ink 122">
                <a:extLst>
                  <a:ext uri="{FF2B5EF4-FFF2-40B4-BE49-F238E27FC236}">
                    <a16:creationId xmlns:a16="http://schemas.microsoft.com/office/drawing/2014/main" id="{F5747E93-ACA2-35C6-4F6A-506CB49AE4B6}"/>
                  </a:ext>
                </a:extLst>
              </p:cNvPr>
              <p:cNvPicPr/>
              <p:nvPr/>
            </p:nvPicPr>
            <p:blipFill>
              <a:blip r:embed="rId218"/>
              <a:stretch>
                <a:fillRect/>
              </a:stretch>
            </p:blipFill>
            <p:spPr>
              <a:xfrm>
                <a:off x="4654818" y="3339175"/>
                <a:ext cx="251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0" name="Ink 129">
                <a:extLst>
                  <a:ext uri="{FF2B5EF4-FFF2-40B4-BE49-F238E27FC236}">
                    <a16:creationId xmlns:a16="http://schemas.microsoft.com/office/drawing/2014/main" id="{637996CB-4A03-B178-2DF0-6E8B692FD13B}"/>
                  </a:ext>
                </a:extLst>
              </p14:cNvPr>
              <p14:cNvContentPartPr/>
              <p14:nvPr/>
            </p14:nvContentPartPr>
            <p14:xfrm>
              <a:off x="5036778" y="3339895"/>
              <a:ext cx="152280" cy="32400"/>
            </p14:xfrm>
          </p:contentPart>
        </mc:Choice>
        <mc:Fallback xmlns="">
          <p:pic>
            <p:nvPicPr>
              <p:cNvPr id="130" name="Ink 129">
                <a:extLst>
                  <a:ext uri="{FF2B5EF4-FFF2-40B4-BE49-F238E27FC236}">
                    <a16:creationId xmlns:a16="http://schemas.microsoft.com/office/drawing/2014/main" id="{637996CB-4A03-B178-2DF0-6E8B692FD13B}"/>
                  </a:ext>
                </a:extLst>
              </p:cNvPr>
              <p:cNvPicPr/>
              <p:nvPr/>
            </p:nvPicPr>
            <p:blipFill>
              <a:blip r:embed="rId220"/>
              <a:stretch>
                <a:fillRect/>
              </a:stretch>
            </p:blipFill>
            <p:spPr>
              <a:xfrm>
                <a:off x="5021658" y="3324775"/>
                <a:ext cx="182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1" name="Ink 130">
                <a:extLst>
                  <a:ext uri="{FF2B5EF4-FFF2-40B4-BE49-F238E27FC236}">
                    <a16:creationId xmlns:a16="http://schemas.microsoft.com/office/drawing/2014/main" id="{4A084DF3-CEED-F031-D9F0-BC608DB330FB}"/>
                  </a:ext>
                </a:extLst>
              </p14:cNvPr>
              <p14:cNvContentPartPr/>
              <p14:nvPr/>
            </p14:nvContentPartPr>
            <p14:xfrm>
              <a:off x="5070258" y="3407575"/>
              <a:ext cx="126000" cy="29160"/>
            </p14:xfrm>
          </p:contentPart>
        </mc:Choice>
        <mc:Fallback xmlns="">
          <p:pic>
            <p:nvPicPr>
              <p:cNvPr id="131" name="Ink 130">
                <a:extLst>
                  <a:ext uri="{FF2B5EF4-FFF2-40B4-BE49-F238E27FC236}">
                    <a16:creationId xmlns:a16="http://schemas.microsoft.com/office/drawing/2014/main" id="{4A084DF3-CEED-F031-D9F0-BC608DB330FB}"/>
                  </a:ext>
                </a:extLst>
              </p:cNvPr>
              <p:cNvPicPr/>
              <p:nvPr/>
            </p:nvPicPr>
            <p:blipFill>
              <a:blip r:embed="rId222"/>
              <a:stretch>
                <a:fillRect/>
              </a:stretch>
            </p:blipFill>
            <p:spPr>
              <a:xfrm>
                <a:off x="5055138" y="3392455"/>
                <a:ext cx="1562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Ink 131">
                <a:extLst>
                  <a:ext uri="{FF2B5EF4-FFF2-40B4-BE49-F238E27FC236}">
                    <a16:creationId xmlns:a16="http://schemas.microsoft.com/office/drawing/2014/main" id="{AC8AAFA3-1C8C-E101-5DBD-E839B0699B71}"/>
                  </a:ext>
                </a:extLst>
              </p14:cNvPr>
              <p14:cNvContentPartPr/>
              <p14:nvPr/>
            </p14:nvContentPartPr>
            <p14:xfrm>
              <a:off x="5277978" y="3297775"/>
              <a:ext cx="127080" cy="230400"/>
            </p14:xfrm>
          </p:contentPart>
        </mc:Choice>
        <mc:Fallback xmlns="">
          <p:pic>
            <p:nvPicPr>
              <p:cNvPr id="132" name="Ink 131">
                <a:extLst>
                  <a:ext uri="{FF2B5EF4-FFF2-40B4-BE49-F238E27FC236}">
                    <a16:creationId xmlns:a16="http://schemas.microsoft.com/office/drawing/2014/main" id="{AC8AAFA3-1C8C-E101-5DBD-E839B0699B71}"/>
                  </a:ext>
                </a:extLst>
              </p:cNvPr>
              <p:cNvPicPr/>
              <p:nvPr/>
            </p:nvPicPr>
            <p:blipFill>
              <a:blip r:embed="rId224"/>
              <a:stretch>
                <a:fillRect/>
              </a:stretch>
            </p:blipFill>
            <p:spPr>
              <a:xfrm>
                <a:off x="5262858" y="3282655"/>
                <a:ext cx="1573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E5D28894-0CDA-19E0-1785-801A2A71EA69}"/>
                  </a:ext>
                </a:extLst>
              </p14:cNvPr>
              <p14:cNvContentPartPr/>
              <p14:nvPr/>
            </p14:nvContentPartPr>
            <p14:xfrm>
              <a:off x="5325858" y="3323335"/>
              <a:ext cx="102600" cy="5760"/>
            </p14:xfrm>
          </p:contentPart>
        </mc:Choice>
        <mc:Fallback xmlns="">
          <p:pic>
            <p:nvPicPr>
              <p:cNvPr id="133" name="Ink 132">
                <a:extLst>
                  <a:ext uri="{FF2B5EF4-FFF2-40B4-BE49-F238E27FC236}">
                    <a16:creationId xmlns:a16="http://schemas.microsoft.com/office/drawing/2014/main" id="{E5D28894-0CDA-19E0-1785-801A2A71EA69}"/>
                  </a:ext>
                </a:extLst>
              </p:cNvPr>
              <p:cNvPicPr/>
              <p:nvPr/>
            </p:nvPicPr>
            <p:blipFill>
              <a:blip r:embed="rId226"/>
              <a:stretch>
                <a:fillRect/>
              </a:stretch>
            </p:blipFill>
            <p:spPr>
              <a:xfrm>
                <a:off x="5310378" y="3308215"/>
                <a:ext cx="133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82D78C1F-4EEC-285F-4D93-465B3D524A32}"/>
                  </a:ext>
                </a:extLst>
              </p14:cNvPr>
              <p14:cNvContentPartPr/>
              <p14:nvPr/>
            </p14:nvContentPartPr>
            <p14:xfrm>
              <a:off x="5564538" y="3253495"/>
              <a:ext cx="90360" cy="395640"/>
            </p14:xfrm>
          </p:contentPart>
        </mc:Choice>
        <mc:Fallback xmlns="">
          <p:pic>
            <p:nvPicPr>
              <p:cNvPr id="134" name="Ink 133">
                <a:extLst>
                  <a:ext uri="{FF2B5EF4-FFF2-40B4-BE49-F238E27FC236}">
                    <a16:creationId xmlns:a16="http://schemas.microsoft.com/office/drawing/2014/main" id="{82D78C1F-4EEC-285F-4D93-465B3D524A32}"/>
                  </a:ext>
                </a:extLst>
              </p:cNvPr>
              <p:cNvPicPr/>
              <p:nvPr/>
            </p:nvPicPr>
            <p:blipFill>
              <a:blip r:embed="rId228"/>
              <a:stretch>
                <a:fillRect/>
              </a:stretch>
            </p:blipFill>
            <p:spPr>
              <a:xfrm>
                <a:off x="5549418" y="3238015"/>
                <a:ext cx="1209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9DC32397-24A4-253C-AADF-2613C01D65B2}"/>
                  </a:ext>
                </a:extLst>
              </p14:cNvPr>
              <p14:cNvContentPartPr/>
              <p14:nvPr/>
            </p14:nvContentPartPr>
            <p14:xfrm>
              <a:off x="5549058" y="3351055"/>
              <a:ext cx="20520" cy="24840"/>
            </p14:xfrm>
          </p:contentPart>
        </mc:Choice>
        <mc:Fallback xmlns="">
          <p:pic>
            <p:nvPicPr>
              <p:cNvPr id="135" name="Ink 134">
                <a:extLst>
                  <a:ext uri="{FF2B5EF4-FFF2-40B4-BE49-F238E27FC236}">
                    <a16:creationId xmlns:a16="http://schemas.microsoft.com/office/drawing/2014/main" id="{9DC32397-24A4-253C-AADF-2613C01D65B2}"/>
                  </a:ext>
                </a:extLst>
              </p:cNvPr>
              <p:cNvPicPr/>
              <p:nvPr/>
            </p:nvPicPr>
            <p:blipFill>
              <a:blip r:embed="rId230"/>
              <a:stretch>
                <a:fillRect/>
              </a:stretch>
            </p:blipFill>
            <p:spPr>
              <a:xfrm>
                <a:off x="5533578" y="3335935"/>
                <a:ext cx="507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6" name="Ink 135">
                <a:extLst>
                  <a:ext uri="{FF2B5EF4-FFF2-40B4-BE49-F238E27FC236}">
                    <a16:creationId xmlns:a16="http://schemas.microsoft.com/office/drawing/2014/main" id="{39F920A4-0626-04AF-4D91-D086F3FCD3FC}"/>
                  </a:ext>
                </a:extLst>
              </p14:cNvPr>
              <p14:cNvContentPartPr/>
              <p14:nvPr/>
            </p14:nvContentPartPr>
            <p14:xfrm>
              <a:off x="5745618" y="3374455"/>
              <a:ext cx="19080" cy="25920"/>
            </p14:xfrm>
          </p:contentPart>
        </mc:Choice>
        <mc:Fallback xmlns="">
          <p:pic>
            <p:nvPicPr>
              <p:cNvPr id="136" name="Ink 135">
                <a:extLst>
                  <a:ext uri="{FF2B5EF4-FFF2-40B4-BE49-F238E27FC236}">
                    <a16:creationId xmlns:a16="http://schemas.microsoft.com/office/drawing/2014/main" id="{39F920A4-0626-04AF-4D91-D086F3FCD3FC}"/>
                  </a:ext>
                </a:extLst>
              </p:cNvPr>
              <p:cNvPicPr/>
              <p:nvPr/>
            </p:nvPicPr>
            <p:blipFill>
              <a:blip r:embed="rId232"/>
              <a:stretch>
                <a:fillRect/>
              </a:stretch>
            </p:blipFill>
            <p:spPr>
              <a:xfrm>
                <a:off x="5730498" y="3359335"/>
                <a:ext cx="496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7" name="Ink 186">
                <a:extLst>
                  <a:ext uri="{FF2B5EF4-FFF2-40B4-BE49-F238E27FC236}">
                    <a16:creationId xmlns:a16="http://schemas.microsoft.com/office/drawing/2014/main" id="{B608F50E-42E8-B93C-692D-C88BDDFACA2D}"/>
                  </a:ext>
                </a:extLst>
              </p14:cNvPr>
              <p14:cNvContentPartPr/>
              <p14:nvPr/>
            </p14:nvContentPartPr>
            <p14:xfrm>
              <a:off x="3571938" y="3635455"/>
              <a:ext cx="69120" cy="115920"/>
            </p14:xfrm>
          </p:contentPart>
        </mc:Choice>
        <mc:Fallback xmlns="">
          <p:pic>
            <p:nvPicPr>
              <p:cNvPr id="187" name="Ink 186">
                <a:extLst>
                  <a:ext uri="{FF2B5EF4-FFF2-40B4-BE49-F238E27FC236}">
                    <a16:creationId xmlns:a16="http://schemas.microsoft.com/office/drawing/2014/main" id="{B608F50E-42E8-B93C-692D-C88BDDFACA2D}"/>
                  </a:ext>
                </a:extLst>
              </p:cNvPr>
              <p:cNvPicPr/>
              <p:nvPr/>
            </p:nvPicPr>
            <p:blipFill>
              <a:blip r:embed="rId234"/>
              <a:stretch>
                <a:fillRect/>
              </a:stretch>
            </p:blipFill>
            <p:spPr>
              <a:xfrm>
                <a:off x="3556818" y="3620335"/>
                <a:ext cx="997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7" name="Ink 136">
                <a:extLst>
                  <a:ext uri="{FF2B5EF4-FFF2-40B4-BE49-F238E27FC236}">
                    <a16:creationId xmlns:a16="http://schemas.microsoft.com/office/drawing/2014/main" id="{0ED692C0-551D-E1B0-4059-33E625903F0A}"/>
                  </a:ext>
                </a:extLst>
              </p14:cNvPr>
              <p14:cNvContentPartPr/>
              <p14:nvPr/>
            </p14:nvContentPartPr>
            <p14:xfrm>
              <a:off x="4233978" y="4087615"/>
              <a:ext cx="209160" cy="179280"/>
            </p14:xfrm>
          </p:contentPart>
        </mc:Choice>
        <mc:Fallback xmlns="">
          <p:pic>
            <p:nvPicPr>
              <p:cNvPr id="137" name="Ink 136">
                <a:extLst>
                  <a:ext uri="{FF2B5EF4-FFF2-40B4-BE49-F238E27FC236}">
                    <a16:creationId xmlns:a16="http://schemas.microsoft.com/office/drawing/2014/main" id="{0ED692C0-551D-E1B0-4059-33E625903F0A}"/>
                  </a:ext>
                </a:extLst>
              </p:cNvPr>
              <p:cNvPicPr/>
              <p:nvPr/>
            </p:nvPicPr>
            <p:blipFill>
              <a:blip r:embed="rId236"/>
              <a:stretch>
                <a:fillRect/>
              </a:stretch>
            </p:blipFill>
            <p:spPr>
              <a:xfrm>
                <a:off x="4218858" y="4072135"/>
                <a:ext cx="239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8" name="Ink 137">
                <a:extLst>
                  <a:ext uri="{FF2B5EF4-FFF2-40B4-BE49-F238E27FC236}">
                    <a16:creationId xmlns:a16="http://schemas.microsoft.com/office/drawing/2014/main" id="{5539C826-5612-46AD-6DC9-B9CB5026DD15}"/>
                  </a:ext>
                </a:extLst>
              </p14:cNvPr>
              <p14:cNvContentPartPr/>
              <p14:nvPr/>
            </p14:nvContentPartPr>
            <p14:xfrm>
              <a:off x="4598298" y="3987535"/>
              <a:ext cx="25920" cy="400320"/>
            </p14:xfrm>
          </p:contentPart>
        </mc:Choice>
        <mc:Fallback xmlns="">
          <p:pic>
            <p:nvPicPr>
              <p:cNvPr id="138" name="Ink 137">
                <a:extLst>
                  <a:ext uri="{FF2B5EF4-FFF2-40B4-BE49-F238E27FC236}">
                    <a16:creationId xmlns:a16="http://schemas.microsoft.com/office/drawing/2014/main" id="{5539C826-5612-46AD-6DC9-B9CB5026DD15}"/>
                  </a:ext>
                </a:extLst>
              </p:cNvPr>
              <p:cNvPicPr/>
              <p:nvPr/>
            </p:nvPicPr>
            <p:blipFill>
              <a:blip r:embed="rId238"/>
              <a:stretch>
                <a:fillRect/>
              </a:stretch>
            </p:blipFill>
            <p:spPr>
              <a:xfrm>
                <a:off x="4583178" y="3972415"/>
                <a:ext cx="565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9" name="Ink 138">
                <a:extLst>
                  <a:ext uri="{FF2B5EF4-FFF2-40B4-BE49-F238E27FC236}">
                    <a16:creationId xmlns:a16="http://schemas.microsoft.com/office/drawing/2014/main" id="{7A3403B0-926E-D342-6FB5-28E629B0CA78}"/>
                  </a:ext>
                </a:extLst>
              </p14:cNvPr>
              <p14:cNvContentPartPr/>
              <p14:nvPr/>
            </p14:nvContentPartPr>
            <p14:xfrm>
              <a:off x="4699458" y="4162855"/>
              <a:ext cx="141480" cy="242640"/>
            </p14:xfrm>
          </p:contentPart>
        </mc:Choice>
        <mc:Fallback xmlns="">
          <p:pic>
            <p:nvPicPr>
              <p:cNvPr id="139" name="Ink 138">
                <a:extLst>
                  <a:ext uri="{FF2B5EF4-FFF2-40B4-BE49-F238E27FC236}">
                    <a16:creationId xmlns:a16="http://schemas.microsoft.com/office/drawing/2014/main" id="{7A3403B0-926E-D342-6FB5-28E629B0CA78}"/>
                  </a:ext>
                </a:extLst>
              </p:cNvPr>
              <p:cNvPicPr/>
              <p:nvPr/>
            </p:nvPicPr>
            <p:blipFill>
              <a:blip r:embed="rId240"/>
              <a:stretch>
                <a:fillRect/>
              </a:stretch>
            </p:blipFill>
            <p:spPr>
              <a:xfrm>
                <a:off x="4683978" y="4147735"/>
                <a:ext cx="1720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0" name="Ink 139">
                <a:extLst>
                  <a:ext uri="{FF2B5EF4-FFF2-40B4-BE49-F238E27FC236}">
                    <a16:creationId xmlns:a16="http://schemas.microsoft.com/office/drawing/2014/main" id="{BE6DACEA-BCC4-89B8-92ED-77E44182E452}"/>
                  </a:ext>
                </a:extLst>
              </p14:cNvPr>
              <p14:cNvContentPartPr/>
              <p14:nvPr/>
            </p14:nvContentPartPr>
            <p14:xfrm>
              <a:off x="5037138" y="4187335"/>
              <a:ext cx="128160" cy="14760"/>
            </p14:xfrm>
          </p:contentPart>
        </mc:Choice>
        <mc:Fallback xmlns="">
          <p:pic>
            <p:nvPicPr>
              <p:cNvPr id="140" name="Ink 139">
                <a:extLst>
                  <a:ext uri="{FF2B5EF4-FFF2-40B4-BE49-F238E27FC236}">
                    <a16:creationId xmlns:a16="http://schemas.microsoft.com/office/drawing/2014/main" id="{BE6DACEA-BCC4-89B8-92ED-77E44182E452}"/>
                  </a:ext>
                </a:extLst>
              </p:cNvPr>
              <p:cNvPicPr/>
              <p:nvPr/>
            </p:nvPicPr>
            <p:blipFill>
              <a:blip r:embed="rId242"/>
              <a:stretch>
                <a:fillRect/>
              </a:stretch>
            </p:blipFill>
            <p:spPr>
              <a:xfrm>
                <a:off x="5021658" y="4172215"/>
                <a:ext cx="1584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1" name="Ink 140">
                <a:extLst>
                  <a:ext uri="{FF2B5EF4-FFF2-40B4-BE49-F238E27FC236}">
                    <a16:creationId xmlns:a16="http://schemas.microsoft.com/office/drawing/2014/main" id="{6ED67652-D1B3-F5E1-92EC-6966C1F81CC0}"/>
                  </a:ext>
                </a:extLst>
              </p14:cNvPr>
              <p14:cNvContentPartPr/>
              <p14:nvPr/>
            </p14:nvContentPartPr>
            <p14:xfrm>
              <a:off x="5077458" y="4256095"/>
              <a:ext cx="180720" cy="60120"/>
            </p14:xfrm>
          </p:contentPart>
        </mc:Choice>
        <mc:Fallback xmlns="">
          <p:pic>
            <p:nvPicPr>
              <p:cNvPr id="141" name="Ink 140">
                <a:extLst>
                  <a:ext uri="{FF2B5EF4-FFF2-40B4-BE49-F238E27FC236}">
                    <a16:creationId xmlns:a16="http://schemas.microsoft.com/office/drawing/2014/main" id="{6ED67652-D1B3-F5E1-92EC-6966C1F81CC0}"/>
                  </a:ext>
                </a:extLst>
              </p:cNvPr>
              <p:cNvPicPr/>
              <p:nvPr/>
            </p:nvPicPr>
            <p:blipFill>
              <a:blip r:embed="rId244"/>
              <a:stretch>
                <a:fillRect/>
              </a:stretch>
            </p:blipFill>
            <p:spPr>
              <a:xfrm>
                <a:off x="5062338" y="4240975"/>
                <a:ext cx="211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4" name="Ink 143">
                <a:extLst>
                  <a:ext uri="{FF2B5EF4-FFF2-40B4-BE49-F238E27FC236}">
                    <a16:creationId xmlns:a16="http://schemas.microsoft.com/office/drawing/2014/main" id="{DC4F0A51-91FD-82C6-109D-C05B6B3623A9}"/>
                  </a:ext>
                </a:extLst>
              </p14:cNvPr>
              <p14:cNvContentPartPr/>
              <p14:nvPr/>
            </p14:nvContentPartPr>
            <p14:xfrm>
              <a:off x="5405778" y="4050895"/>
              <a:ext cx="160200" cy="240120"/>
            </p14:xfrm>
          </p:contentPart>
        </mc:Choice>
        <mc:Fallback xmlns="">
          <p:pic>
            <p:nvPicPr>
              <p:cNvPr id="144" name="Ink 143">
                <a:extLst>
                  <a:ext uri="{FF2B5EF4-FFF2-40B4-BE49-F238E27FC236}">
                    <a16:creationId xmlns:a16="http://schemas.microsoft.com/office/drawing/2014/main" id="{DC4F0A51-91FD-82C6-109D-C05B6B3623A9}"/>
                  </a:ext>
                </a:extLst>
              </p:cNvPr>
              <p:cNvPicPr/>
              <p:nvPr/>
            </p:nvPicPr>
            <p:blipFill>
              <a:blip r:embed="rId246"/>
              <a:stretch>
                <a:fillRect/>
              </a:stretch>
            </p:blipFill>
            <p:spPr>
              <a:xfrm>
                <a:off x="5390658" y="4035415"/>
                <a:ext cx="1908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 name="Ink 144">
                <a:extLst>
                  <a:ext uri="{FF2B5EF4-FFF2-40B4-BE49-F238E27FC236}">
                    <a16:creationId xmlns:a16="http://schemas.microsoft.com/office/drawing/2014/main" id="{A63A518D-A308-383A-81AA-16C37A547159}"/>
                  </a:ext>
                </a:extLst>
              </p14:cNvPr>
              <p14:cNvContentPartPr/>
              <p14:nvPr/>
            </p14:nvContentPartPr>
            <p14:xfrm>
              <a:off x="5204178" y="4042975"/>
              <a:ext cx="159840" cy="235800"/>
            </p14:xfrm>
          </p:contentPart>
        </mc:Choice>
        <mc:Fallback xmlns="">
          <p:pic>
            <p:nvPicPr>
              <p:cNvPr id="145" name="Ink 144">
                <a:extLst>
                  <a:ext uri="{FF2B5EF4-FFF2-40B4-BE49-F238E27FC236}">
                    <a16:creationId xmlns:a16="http://schemas.microsoft.com/office/drawing/2014/main" id="{A63A518D-A308-383A-81AA-16C37A547159}"/>
                  </a:ext>
                </a:extLst>
              </p:cNvPr>
              <p:cNvPicPr/>
              <p:nvPr/>
            </p:nvPicPr>
            <p:blipFill>
              <a:blip r:embed="rId248"/>
              <a:stretch>
                <a:fillRect/>
              </a:stretch>
            </p:blipFill>
            <p:spPr>
              <a:xfrm>
                <a:off x="5188698" y="4027855"/>
                <a:ext cx="190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6" name="Ink 145">
                <a:extLst>
                  <a:ext uri="{FF2B5EF4-FFF2-40B4-BE49-F238E27FC236}">
                    <a16:creationId xmlns:a16="http://schemas.microsoft.com/office/drawing/2014/main" id="{D7DB3D5E-A116-9339-D355-AB46EA62D362}"/>
                  </a:ext>
                </a:extLst>
              </p14:cNvPr>
              <p14:cNvContentPartPr/>
              <p14:nvPr/>
            </p14:nvContentPartPr>
            <p14:xfrm>
              <a:off x="5302458" y="4088695"/>
              <a:ext cx="62640" cy="52560"/>
            </p14:xfrm>
          </p:contentPart>
        </mc:Choice>
        <mc:Fallback xmlns="">
          <p:pic>
            <p:nvPicPr>
              <p:cNvPr id="146" name="Ink 145">
                <a:extLst>
                  <a:ext uri="{FF2B5EF4-FFF2-40B4-BE49-F238E27FC236}">
                    <a16:creationId xmlns:a16="http://schemas.microsoft.com/office/drawing/2014/main" id="{D7DB3D5E-A116-9339-D355-AB46EA62D362}"/>
                  </a:ext>
                </a:extLst>
              </p:cNvPr>
              <p:cNvPicPr/>
              <p:nvPr/>
            </p:nvPicPr>
            <p:blipFill>
              <a:blip r:embed="rId250"/>
              <a:stretch>
                <a:fillRect/>
              </a:stretch>
            </p:blipFill>
            <p:spPr>
              <a:xfrm>
                <a:off x="5287338" y="4073215"/>
                <a:ext cx="92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7" name="Ink 146">
                <a:extLst>
                  <a:ext uri="{FF2B5EF4-FFF2-40B4-BE49-F238E27FC236}">
                    <a16:creationId xmlns:a16="http://schemas.microsoft.com/office/drawing/2014/main" id="{D4D669CA-6F5B-C396-57FE-2D6DFD5B1D8F}"/>
                  </a:ext>
                </a:extLst>
              </p14:cNvPr>
              <p14:cNvContentPartPr/>
              <p14:nvPr/>
            </p14:nvContentPartPr>
            <p14:xfrm>
              <a:off x="5756778" y="3928495"/>
              <a:ext cx="92520" cy="457560"/>
            </p14:xfrm>
          </p:contentPart>
        </mc:Choice>
        <mc:Fallback xmlns="">
          <p:pic>
            <p:nvPicPr>
              <p:cNvPr id="147" name="Ink 146">
                <a:extLst>
                  <a:ext uri="{FF2B5EF4-FFF2-40B4-BE49-F238E27FC236}">
                    <a16:creationId xmlns:a16="http://schemas.microsoft.com/office/drawing/2014/main" id="{D4D669CA-6F5B-C396-57FE-2D6DFD5B1D8F}"/>
                  </a:ext>
                </a:extLst>
              </p:cNvPr>
              <p:cNvPicPr/>
              <p:nvPr/>
            </p:nvPicPr>
            <p:blipFill>
              <a:blip r:embed="rId252"/>
              <a:stretch>
                <a:fillRect/>
              </a:stretch>
            </p:blipFill>
            <p:spPr>
              <a:xfrm>
                <a:off x="5741298" y="3913375"/>
                <a:ext cx="12312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8" name="Ink 147">
                <a:extLst>
                  <a:ext uri="{FF2B5EF4-FFF2-40B4-BE49-F238E27FC236}">
                    <a16:creationId xmlns:a16="http://schemas.microsoft.com/office/drawing/2014/main" id="{5AB78FDE-2910-9558-A9E7-9A74102DE3B7}"/>
                  </a:ext>
                </a:extLst>
              </p14:cNvPr>
              <p14:cNvContentPartPr/>
              <p14:nvPr/>
            </p14:nvContentPartPr>
            <p14:xfrm>
              <a:off x="5671098" y="4074295"/>
              <a:ext cx="101520" cy="9360"/>
            </p14:xfrm>
          </p:contentPart>
        </mc:Choice>
        <mc:Fallback xmlns="">
          <p:pic>
            <p:nvPicPr>
              <p:cNvPr id="148" name="Ink 147">
                <a:extLst>
                  <a:ext uri="{FF2B5EF4-FFF2-40B4-BE49-F238E27FC236}">
                    <a16:creationId xmlns:a16="http://schemas.microsoft.com/office/drawing/2014/main" id="{5AB78FDE-2910-9558-A9E7-9A74102DE3B7}"/>
                  </a:ext>
                </a:extLst>
              </p:cNvPr>
              <p:cNvPicPr/>
              <p:nvPr/>
            </p:nvPicPr>
            <p:blipFill>
              <a:blip r:embed="rId254"/>
              <a:stretch>
                <a:fillRect/>
              </a:stretch>
            </p:blipFill>
            <p:spPr>
              <a:xfrm>
                <a:off x="5655978" y="4058815"/>
                <a:ext cx="131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9" name="Ink 148">
                <a:extLst>
                  <a:ext uri="{FF2B5EF4-FFF2-40B4-BE49-F238E27FC236}">
                    <a16:creationId xmlns:a16="http://schemas.microsoft.com/office/drawing/2014/main" id="{3E2E285F-924B-5DE9-0D97-E7EFA7070E3B}"/>
                  </a:ext>
                </a:extLst>
              </p14:cNvPr>
              <p14:cNvContentPartPr/>
              <p14:nvPr/>
            </p14:nvContentPartPr>
            <p14:xfrm>
              <a:off x="6021018" y="4064215"/>
              <a:ext cx="39240" cy="32760"/>
            </p14:xfrm>
          </p:contentPart>
        </mc:Choice>
        <mc:Fallback xmlns="">
          <p:pic>
            <p:nvPicPr>
              <p:cNvPr id="149" name="Ink 148">
                <a:extLst>
                  <a:ext uri="{FF2B5EF4-FFF2-40B4-BE49-F238E27FC236}">
                    <a16:creationId xmlns:a16="http://schemas.microsoft.com/office/drawing/2014/main" id="{3E2E285F-924B-5DE9-0D97-E7EFA7070E3B}"/>
                  </a:ext>
                </a:extLst>
              </p:cNvPr>
              <p:cNvPicPr/>
              <p:nvPr/>
            </p:nvPicPr>
            <p:blipFill>
              <a:blip r:embed="rId256"/>
              <a:stretch>
                <a:fillRect/>
              </a:stretch>
            </p:blipFill>
            <p:spPr>
              <a:xfrm>
                <a:off x="6005898" y="4048735"/>
                <a:ext cx="698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9" name="Ink 178">
                <a:extLst>
                  <a:ext uri="{FF2B5EF4-FFF2-40B4-BE49-F238E27FC236}">
                    <a16:creationId xmlns:a16="http://schemas.microsoft.com/office/drawing/2014/main" id="{99D30ED3-183B-D48D-57BB-CF8DEC1F9FA4}"/>
                  </a:ext>
                </a:extLst>
              </p14:cNvPr>
              <p14:cNvContentPartPr/>
              <p14:nvPr/>
            </p14:nvContentPartPr>
            <p14:xfrm>
              <a:off x="5148018" y="4447255"/>
              <a:ext cx="13680" cy="20160"/>
            </p14:xfrm>
          </p:contentPart>
        </mc:Choice>
        <mc:Fallback xmlns="">
          <p:pic>
            <p:nvPicPr>
              <p:cNvPr id="179" name="Ink 178">
                <a:extLst>
                  <a:ext uri="{FF2B5EF4-FFF2-40B4-BE49-F238E27FC236}">
                    <a16:creationId xmlns:a16="http://schemas.microsoft.com/office/drawing/2014/main" id="{99D30ED3-183B-D48D-57BB-CF8DEC1F9FA4}"/>
                  </a:ext>
                </a:extLst>
              </p:cNvPr>
              <p:cNvPicPr/>
              <p:nvPr/>
            </p:nvPicPr>
            <p:blipFill>
              <a:blip r:embed="rId258"/>
              <a:stretch>
                <a:fillRect/>
              </a:stretch>
            </p:blipFill>
            <p:spPr>
              <a:xfrm>
                <a:off x="5132898" y="4432135"/>
                <a:ext cx="44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1" name="Ink 180">
                <a:extLst>
                  <a:ext uri="{FF2B5EF4-FFF2-40B4-BE49-F238E27FC236}">
                    <a16:creationId xmlns:a16="http://schemas.microsoft.com/office/drawing/2014/main" id="{1B071FF0-D9B5-1890-C9B7-05DE8E530356}"/>
                  </a:ext>
                </a:extLst>
              </p14:cNvPr>
              <p14:cNvContentPartPr/>
              <p14:nvPr/>
            </p14:nvContentPartPr>
            <p14:xfrm>
              <a:off x="5156658" y="4364095"/>
              <a:ext cx="34200" cy="146880"/>
            </p14:xfrm>
          </p:contentPart>
        </mc:Choice>
        <mc:Fallback xmlns="">
          <p:pic>
            <p:nvPicPr>
              <p:cNvPr id="181" name="Ink 180">
                <a:extLst>
                  <a:ext uri="{FF2B5EF4-FFF2-40B4-BE49-F238E27FC236}">
                    <a16:creationId xmlns:a16="http://schemas.microsoft.com/office/drawing/2014/main" id="{1B071FF0-D9B5-1890-C9B7-05DE8E530356}"/>
                  </a:ext>
                </a:extLst>
              </p:cNvPr>
              <p:cNvPicPr/>
              <p:nvPr/>
            </p:nvPicPr>
            <p:blipFill>
              <a:blip r:embed="rId260"/>
              <a:stretch>
                <a:fillRect/>
              </a:stretch>
            </p:blipFill>
            <p:spPr>
              <a:xfrm>
                <a:off x="5141178" y="4348975"/>
                <a:ext cx="64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82" name="Ink 181">
                <a:extLst>
                  <a:ext uri="{FF2B5EF4-FFF2-40B4-BE49-F238E27FC236}">
                    <a16:creationId xmlns:a16="http://schemas.microsoft.com/office/drawing/2014/main" id="{A46EB59A-7020-738F-69E2-62EC375D5DF2}"/>
                  </a:ext>
                </a:extLst>
              </p14:cNvPr>
              <p14:cNvContentPartPr/>
              <p14:nvPr/>
            </p14:nvContentPartPr>
            <p14:xfrm>
              <a:off x="5215698" y="4555975"/>
              <a:ext cx="80280" cy="55800"/>
            </p14:xfrm>
          </p:contentPart>
        </mc:Choice>
        <mc:Fallback xmlns="">
          <p:pic>
            <p:nvPicPr>
              <p:cNvPr id="182" name="Ink 181">
                <a:extLst>
                  <a:ext uri="{FF2B5EF4-FFF2-40B4-BE49-F238E27FC236}">
                    <a16:creationId xmlns:a16="http://schemas.microsoft.com/office/drawing/2014/main" id="{A46EB59A-7020-738F-69E2-62EC375D5DF2}"/>
                  </a:ext>
                </a:extLst>
              </p:cNvPr>
              <p:cNvPicPr/>
              <p:nvPr/>
            </p:nvPicPr>
            <p:blipFill>
              <a:blip r:embed="rId262"/>
              <a:stretch>
                <a:fillRect/>
              </a:stretch>
            </p:blipFill>
            <p:spPr>
              <a:xfrm>
                <a:off x="5200578" y="4540855"/>
                <a:ext cx="110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85" name="Ink 184">
                <a:extLst>
                  <a:ext uri="{FF2B5EF4-FFF2-40B4-BE49-F238E27FC236}">
                    <a16:creationId xmlns:a16="http://schemas.microsoft.com/office/drawing/2014/main" id="{2D31AB13-700D-11C1-9A62-6931C57D2D5F}"/>
                  </a:ext>
                </a:extLst>
              </p14:cNvPr>
              <p14:cNvContentPartPr/>
              <p14:nvPr/>
            </p14:nvContentPartPr>
            <p14:xfrm>
              <a:off x="3988458" y="4198855"/>
              <a:ext cx="168120" cy="47880"/>
            </p14:xfrm>
          </p:contentPart>
        </mc:Choice>
        <mc:Fallback xmlns="">
          <p:pic>
            <p:nvPicPr>
              <p:cNvPr id="185" name="Ink 184">
                <a:extLst>
                  <a:ext uri="{FF2B5EF4-FFF2-40B4-BE49-F238E27FC236}">
                    <a16:creationId xmlns:a16="http://schemas.microsoft.com/office/drawing/2014/main" id="{2D31AB13-700D-11C1-9A62-6931C57D2D5F}"/>
                  </a:ext>
                </a:extLst>
              </p:cNvPr>
              <p:cNvPicPr/>
              <p:nvPr/>
            </p:nvPicPr>
            <p:blipFill>
              <a:blip r:embed="rId264"/>
              <a:stretch>
                <a:fillRect/>
              </a:stretch>
            </p:blipFill>
            <p:spPr>
              <a:xfrm>
                <a:off x="3973338" y="4183735"/>
                <a:ext cx="198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86" name="Ink 185">
                <a:extLst>
                  <a:ext uri="{FF2B5EF4-FFF2-40B4-BE49-F238E27FC236}">
                    <a16:creationId xmlns:a16="http://schemas.microsoft.com/office/drawing/2014/main" id="{21C7C6CE-0393-5D3F-CFA7-093A76E4A465}"/>
                  </a:ext>
                </a:extLst>
              </p14:cNvPr>
              <p14:cNvContentPartPr/>
              <p14:nvPr/>
            </p14:nvContentPartPr>
            <p14:xfrm>
              <a:off x="3831858" y="4253935"/>
              <a:ext cx="203760" cy="23760"/>
            </p14:xfrm>
          </p:contentPart>
        </mc:Choice>
        <mc:Fallback xmlns="">
          <p:pic>
            <p:nvPicPr>
              <p:cNvPr id="186" name="Ink 185">
                <a:extLst>
                  <a:ext uri="{FF2B5EF4-FFF2-40B4-BE49-F238E27FC236}">
                    <a16:creationId xmlns:a16="http://schemas.microsoft.com/office/drawing/2014/main" id="{21C7C6CE-0393-5D3F-CFA7-093A76E4A465}"/>
                  </a:ext>
                </a:extLst>
              </p:cNvPr>
              <p:cNvPicPr/>
              <p:nvPr/>
            </p:nvPicPr>
            <p:blipFill>
              <a:blip r:embed="rId266"/>
              <a:stretch>
                <a:fillRect/>
              </a:stretch>
            </p:blipFill>
            <p:spPr>
              <a:xfrm>
                <a:off x="3816738" y="4238815"/>
                <a:ext cx="234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6" name="Ink 195">
                <a:extLst>
                  <a:ext uri="{FF2B5EF4-FFF2-40B4-BE49-F238E27FC236}">
                    <a16:creationId xmlns:a16="http://schemas.microsoft.com/office/drawing/2014/main" id="{21EB92FD-0646-92A5-50F8-9F7890CB5CAA}"/>
                  </a:ext>
                </a:extLst>
              </p14:cNvPr>
              <p14:cNvContentPartPr/>
              <p14:nvPr/>
            </p14:nvContentPartPr>
            <p14:xfrm>
              <a:off x="5173578" y="4336375"/>
              <a:ext cx="444600" cy="54720"/>
            </p14:xfrm>
          </p:contentPart>
        </mc:Choice>
        <mc:Fallback xmlns="">
          <p:pic>
            <p:nvPicPr>
              <p:cNvPr id="196" name="Ink 195">
                <a:extLst>
                  <a:ext uri="{FF2B5EF4-FFF2-40B4-BE49-F238E27FC236}">
                    <a16:creationId xmlns:a16="http://schemas.microsoft.com/office/drawing/2014/main" id="{21EB92FD-0646-92A5-50F8-9F7890CB5CAA}"/>
                  </a:ext>
                </a:extLst>
              </p:cNvPr>
              <p:cNvPicPr/>
              <p:nvPr/>
            </p:nvPicPr>
            <p:blipFill>
              <a:blip r:embed="rId268"/>
              <a:stretch>
                <a:fillRect/>
              </a:stretch>
            </p:blipFill>
            <p:spPr>
              <a:xfrm>
                <a:off x="5158458" y="4320895"/>
                <a:ext cx="4752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8" name="Ink 197">
                <a:extLst>
                  <a:ext uri="{FF2B5EF4-FFF2-40B4-BE49-F238E27FC236}">
                    <a16:creationId xmlns:a16="http://schemas.microsoft.com/office/drawing/2014/main" id="{B48FD1A6-3978-3131-F8EF-0390AF02AFBB}"/>
                  </a:ext>
                </a:extLst>
              </p14:cNvPr>
              <p14:cNvContentPartPr/>
              <p14:nvPr/>
            </p14:nvContentPartPr>
            <p14:xfrm>
              <a:off x="4096098" y="4966735"/>
              <a:ext cx="392760" cy="426960"/>
            </p14:xfrm>
          </p:contentPart>
        </mc:Choice>
        <mc:Fallback xmlns="">
          <p:pic>
            <p:nvPicPr>
              <p:cNvPr id="198" name="Ink 197">
                <a:extLst>
                  <a:ext uri="{FF2B5EF4-FFF2-40B4-BE49-F238E27FC236}">
                    <a16:creationId xmlns:a16="http://schemas.microsoft.com/office/drawing/2014/main" id="{B48FD1A6-3978-3131-F8EF-0390AF02AFBB}"/>
                  </a:ext>
                </a:extLst>
              </p:cNvPr>
              <p:cNvPicPr/>
              <p:nvPr/>
            </p:nvPicPr>
            <p:blipFill>
              <a:blip r:embed="rId270"/>
              <a:stretch>
                <a:fillRect/>
              </a:stretch>
            </p:blipFill>
            <p:spPr>
              <a:xfrm>
                <a:off x="4080618" y="4951615"/>
                <a:ext cx="4233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9" name="Ink 198">
                <a:extLst>
                  <a:ext uri="{FF2B5EF4-FFF2-40B4-BE49-F238E27FC236}">
                    <a16:creationId xmlns:a16="http://schemas.microsoft.com/office/drawing/2014/main" id="{01EF5D1C-6773-94C8-89EA-F01D935E9A85}"/>
                  </a:ext>
                </a:extLst>
              </p14:cNvPr>
              <p14:cNvContentPartPr/>
              <p14:nvPr/>
            </p14:nvContentPartPr>
            <p14:xfrm>
              <a:off x="4402818" y="5069335"/>
              <a:ext cx="173520" cy="235800"/>
            </p14:xfrm>
          </p:contentPart>
        </mc:Choice>
        <mc:Fallback xmlns="">
          <p:pic>
            <p:nvPicPr>
              <p:cNvPr id="199" name="Ink 198">
                <a:extLst>
                  <a:ext uri="{FF2B5EF4-FFF2-40B4-BE49-F238E27FC236}">
                    <a16:creationId xmlns:a16="http://schemas.microsoft.com/office/drawing/2014/main" id="{01EF5D1C-6773-94C8-89EA-F01D935E9A85}"/>
                  </a:ext>
                </a:extLst>
              </p:cNvPr>
              <p:cNvPicPr/>
              <p:nvPr/>
            </p:nvPicPr>
            <p:blipFill>
              <a:blip r:embed="rId272"/>
              <a:stretch>
                <a:fillRect/>
              </a:stretch>
            </p:blipFill>
            <p:spPr>
              <a:xfrm>
                <a:off x="4387698" y="5053855"/>
                <a:ext cx="2041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0" name="Ink 199">
                <a:extLst>
                  <a:ext uri="{FF2B5EF4-FFF2-40B4-BE49-F238E27FC236}">
                    <a16:creationId xmlns:a16="http://schemas.microsoft.com/office/drawing/2014/main" id="{23EAE10A-E137-F19B-4028-493D79839D6F}"/>
                  </a:ext>
                </a:extLst>
              </p14:cNvPr>
              <p14:cNvContentPartPr/>
              <p14:nvPr/>
            </p14:nvContentPartPr>
            <p14:xfrm>
              <a:off x="4660578" y="5016055"/>
              <a:ext cx="79200" cy="471240"/>
            </p14:xfrm>
          </p:contentPart>
        </mc:Choice>
        <mc:Fallback xmlns="">
          <p:pic>
            <p:nvPicPr>
              <p:cNvPr id="200" name="Ink 199">
                <a:extLst>
                  <a:ext uri="{FF2B5EF4-FFF2-40B4-BE49-F238E27FC236}">
                    <a16:creationId xmlns:a16="http://schemas.microsoft.com/office/drawing/2014/main" id="{23EAE10A-E137-F19B-4028-493D79839D6F}"/>
                  </a:ext>
                </a:extLst>
              </p:cNvPr>
              <p:cNvPicPr/>
              <p:nvPr/>
            </p:nvPicPr>
            <p:blipFill>
              <a:blip r:embed="rId274"/>
              <a:stretch>
                <a:fillRect/>
              </a:stretch>
            </p:blipFill>
            <p:spPr>
              <a:xfrm>
                <a:off x="4645098" y="5000575"/>
                <a:ext cx="1098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1" name="Ink 200">
                <a:extLst>
                  <a:ext uri="{FF2B5EF4-FFF2-40B4-BE49-F238E27FC236}">
                    <a16:creationId xmlns:a16="http://schemas.microsoft.com/office/drawing/2014/main" id="{E8A38BEE-9AD2-3C3A-6D8B-ED7CE7EFE9F5}"/>
                  </a:ext>
                </a:extLst>
              </p14:cNvPr>
              <p14:cNvContentPartPr/>
              <p14:nvPr/>
            </p14:nvContentPartPr>
            <p14:xfrm>
              <a:off x="4788378" y="5183455"/>
              <a:ext cx="249120" cy="139320"/>
            </p14:xfrm>
          </p:contentPart>
        </mc:Choice>
        <mc:Fallback xmlns="">
          <p:pic>
            <p:nvPicPr>
              <p:cNvPr id="201" name="Ink 200">
                <a:extLst>
                  <a:ext uri="{FF2B5EF4-FFF2-40B4-BE49-F238E27FC236}">
                    <a16:creationId xmlns:a16="http://schemas.microsoft.com/office/drawing/2014/main" id="{E8A38BEE-9AD2-3C3A-6D8B-ED7CE7EFE9F5}"/>
                  </a:ext>
                </a:extLst>
              </p:cNvPr>
              <p:cNvPicPr/>
              <p:nvPr/>
            </p:nvPicPr>
            <p:blipFill>
              <a:blip r:embed="rId276"/>
              <a:stretch>
                <a:fillRect/>
              </a:stretch>
            </p:blipFill>
            <p:spPr>
              <a:xfrm>
                <a:off x="4772898" y="5168335"/>
                <a:ext cx="279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2" name="Ink 201">
                <a:extLst>
                  <a:ext uri="{FF2B5EF4-FFF2-40B4-BE49-F238E27FC236}">
                    <a16:creationId xmlns:a16="http://schemas.microsoft.com/office/drawing/2014/main" id="{1470301E-084D-6EFE-B81F-EB72B0A2FEA1}"/>
                  </a:ext>
                </a:extLst>
              </p14:cNvPr>
              <p14:cNvContentPartPr/>
              <p14:nvPr/>
            </p14:nvContentPartPr>
            <p14:xfrm>
              <a:off x="5205978" y="5041615"/>
              <a:ext cx="70200" cy="201240"/>
            </p14:xfrm>
          </p:contentPart>
        </mc:Choice>
        <mc:Fallback xmlns="">
          <p:pic>
            <p:nvPicPr>
              <p:cNvPr id="202" name="Ink 201">
                <a:extLst>
                  <a:ext uri="{FF2B5EF4-FFF2-40B4-BE49-F238E27FC236}">
                    <a16:creationId xmlns:a16="http://schemas.microsoft.com/office/drawing/2014/main" id="{1470301E-084D-6EFE-B81F-EB72B0A2FEA1}"/>
                  </a:ext>
                </a:extLst>
              </p:cNvPr>
              <p:cNvPicPr/>
              <p:nvPr/>
            </p:nvPicPr>
            <p:blipFill>
              <a:blip r:embed="rId278"/>
              <a:stretch>
                <a:fillRect/>
              </a:stretch>
            </p:blipFill>
            <p:spPr>
              <a:xfrm>
                <a:off x="5190498" y="5026135"/>
                <a:ext cx="100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3" name="Ink 202">
                <a:extLst>
                  <a:ext uri="{FF2B5EF4-FFF2-40B4-BE49-F238E27FC236}">
                    <a16:creationId xmlns:a16="http://schemas.microsoft.com/office/drawing/2014/main" id="{DFC5520D-B702-C516-51C3-23F273B4B56B}"/>
                  </a:ext>
                </a:extLst>
              </p14:cNvPr>
              <p14:cNvContentPartPr/>
              <p14:nvPr/>
            </p14:nvContentPartPr>
            <p14:xfrm>
              <a:off x="5405778" y="5056015"/>
              <a:ext cx="18000" cy="15840"/>
            </p14:xfrm>
          </p:contentPart>
        </mc:Choice>
        <mc:Fallback xmlns="">
          <p:pic>
            <p:nvPicPr>
              <p:cNvPr id="203" name="Ink 202">
                <a:extLst>
                  <a:ext uri="{FF2B5EF4-FFF2-40B4-BE49-F238E27FC236}">
                    <a16:creationId xmlns:a16="http://schemas.microsoft.com/office/drawing/2014/main" id="{DFC5520D-B702-C516-51C3-23F273B4B56B}"/>
                  </a:ext>
                </a:extLst>
              </p:cNvPr>
              <p:cNvPicPr/>
              <p:nvPr/>
            </p:nvPicPr>
            <p:blipFill>
              <a:blip r:embed="rId280"/>
              <a:stretch>
                <a:fillRect/>
              </a:stretch>
            </p:blipFill>
            <p:spPr>
              <a:xfrm>
                <a:off x="5390658" y="5040535"/>
                <a:ext cx="48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4" name="Ink 203">
                <a:extLst>
                  <a:ext uri="{FF2B5EF4-FFF2-40B4-BE49-F238E27FC236}">
                    <a16:creationId xmlns:a16="http://schemas.microsoft.com/office/drawing/2014/main" id="{2DB6582E-BD46-F5A5-EB7D-DCFDAE1817CA}"/>
                  </a:ext>
                </a:extLst>
              </p14:cNvPr>
              <p14:cNvContentPartPr/>
              <p14:nvPr/>
            </p14:nvContentPartPr>
            <p14:xfrm>
              <a:off x="5453298" y="4911655"/>
              <a:ext cx="230400" cy="251280"/>
            </p14:xfrm>
          </p:contentPart>
        </mc:Choice>
        <mc:Fallback xmlns="">
          <p:pic>
            <p:nvPicPr>
              <p:cNvPr id="204" name="Ink 203">
                <a:extLst>
                  <a:ext uri="{FF2B5EF4-FFF2-40B4-BE49-F238E27FC236}">
                    <a16:creationId xmlns:a16="http://schemas.microsoft.com/office/drawing/2014/main" id="{2DB6582E-BD46-F5A5-EB7D-DCFDAE1817CA}"/>
                  </a:ext>
                </a:extLst>
              </p:cNvPr>
              <p:cNvPicPr/>
              <p:nvPr/>
            </p:nvPicPr>
            <p:blipFill>
              <a:blip r:embed="rId282"/>
              <a:stretch>
                <a:fillRect/>
              </a:stretch>
            </p:blipFill>
            <p:spPr>
              <a:xfrm>
                <a:off x="5438178" y="4896535"/>
                <a:ext cx="2606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5" name="Ink 204">
                <a:extLst>
                  <a:ext uri="{FF2B5EF4-FFF2-40B4-BE49-F238E27FC236}">
                    <a16:creationId xmlns:a16="http://schemas.microsoft.com/office/drawing/2014/main" id="{17F88A32-A594-AA53-61E0-0C42F8BEAE12}"/>
                  </a:ext>
                </a:extLst>
              </p14:cNvPr>
              <p14:cNvContentPartPr/>
              <p14:nvPr/>
            </p14:nvContentPartPr>
            <p14:xfrm>
              <a:off x="5626818" y="4900495"/>
              <a:ext cx="325440" cy="222480"/>
            </p14:xfrm>
          </p:contentPart>
        </mc:Choice>
        <mc:Fallback xmlns="">
          <p:pic>
            <p:nvPicPr>
              <p:cNvPr id="205" name="Ink 204">
                <a:extLst>
                  <a:ext uri="{FF2B5EF4-FFF2-40B4-BE49-F238E27FC236}">
                    <a16:creationId xmlns:a16="http://schemas.microsoft.com/office/drawing/2014/main" id="{17F88A32-A594-AA53-61E0-0C42F8BEAE12}"/>
                  </a:ext>
                </a:extLst>
              </p:cNvPr>
              <p:cNvPicPr/>
              <p:nvPr/>
            </p:nvPicPr>
            <p:blipFill>
              <a:blip r:embed="rId284"/>
              <a:stretch>
                <a:fillRect/>
              </a:stretch>
            </p:blipFill>
            <p:spPr>
              <a:xfrm>
                <a:off x="5611338" y="4885015"/>
                <a:ext cx="35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6" name="Ink 205">
                <a:extLst>
                  <a:ext uri="{FF2B5EF4-FFF2-40B4-BE49-F238E27FC236}">
                    <a16:creationId xmlns:a16="http://schemas.microsoft.com/office/drawing/2014/main" id="{28B273F8-C632-CFE6-FC19-1841AFCB593E}"/>
                  </a:ext>
                </a:extLst>
              </p14:cNvPr>
              <p14:cNvContentPartPr/>
              <p14:nvPr/>
            </p14:nvContentPartPr>
            <p14:xfrm>
              <a:off x="5190138" y="5317015"/>
              <a:ext cx="828000" cy="196920"/>
            </p14:xfrm>
          </p:contentPart>
        </mc:Choice>
        <mc:Fallback xmlns="">
          <p:pic>
            <p:nvPicPr>
              <p:cNvPr id="206" name="Ink 205">
                <a:extLst>
                  <a:ext uri="{FF2B5EF4-FFF2-40B4-BE49-F238E27FC236}">
                    <a16:creationId xmlns:a16="http://schemas.microsoft.com/office/drawing/2014/main" id="{28B273F8-C632-CFE6-FC19-1841AFCB593E}"/>
                  </a:ext>
                </a:extLst>
              </p:cNvPr>
              <p:cNvPicPr/>
              <p:nvPr/>
            </p:nvPicPr>
            <p:blipFill>
              <a:blip r:embed="rId286"/>
              <a:stretch>
                <a:fillRect/>
              </a:stretch>
            </p:blipFill>
            <p:spPr>
              <a:xfrm>
                <a:off x="5174658" y="5301535"/>
                <a:ext cx="858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8" name="Ink 207">
                <a:extLst>
                  <a:ext uri="{FF2B5EF4-FFF2-40B4-BE49-F238E27FC236}">
                    <a16:creationId xmlns:a16="http://schemas.microsoft.com/office/drawing/2014/main" id="{0202BF0D-F777-3780-D89F-E730347AB63D}"/>
                  </a:ext>
                </a:extLst>
              </p14:cNvPr>
              <p14:cNvContentPartPr/>
              <p14:nvPr/>
            </p14:nvContentPartPr>
            <p14:xfrm>
              <a:off x="4935978" y="4905895"/>
              <a:ext cx="279000" cy="51480"/>
            </p14:xfrm>
          </p:contentPart>
        </mc:Choice>
        <mc:Fallback xmlns="">
          <p:pic>
            <p:nvPicPr>
              <p:cNvPr id="208" name="Ink 207">
                <a:extLst>
                  <a:ext uri="{FF2B5EF4-FFF2-40B4-BE49-F238E27FC236}">
                    <a16:creationId xmlns:a16="http://schemas.microsoft.com/office/drawing/2014/main" id="{0202BF0D-F777-3780-D89F-E730347AB63D}"/>
                  </a:ext>
                </a:extLst>
              </p:cNvPr>
              <p:cNvPicPr/>
              <p:nvPr/>
            </p:nvPicPr>
            <p:blipFill>
              <a:blip r:embed="rId288"/>
              <a:stretch>
                <a:fillRect/>
              </a:stretch>
            </p:blipFill>
            <p:spPr>
              <a:xfrm>
                <a:off x="4920858" y="4890775"/>
                <a:ext cx="309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1" name="Ink 230">
                <a:extLst>
                  <a:ext uri="{FF2B5EF4-FFF2-40B4-BE49-F238E27FC236}">
                    <a16:creationId xmlns:a16="http://schemas.microsoft.com/office/drawing/2014/main" id="{9CC2F08F-2998-42C2-11BD-8CC8C19C32A2}"/>
                  </a:ext>
                </a:extLst>
              </p14:cNvPr>
              <p14:cNvContentPartPr/>
              <p14:nvPr/>
            </p14:nvContentPartPr>
            <p14:xfrm>
              <a:off x="4084218" y="2960095"/>
              <a:ext cx="2050560" cy="2654640"/>
            </p14:xfrm>
          </p:contentPart>
        </mc:Choice>
        <mc:Fallback xmlns="">
          <p:pic>
            <p:nvPicPr>
              <p:cNvPr id="231" name="Ink 230">
                <a:extLst>
                  <a:ext uri="{FF2B5EF4-FFF2-40B4-BE49-F238E27FC236}">
                    <a16:creationId xmlns:a16="http://schemas.microsoft.com/office/drawing/2014/main" id="{9CC2F08F-2998-42C2-11BD-8CC8C19C32A2}"/>
                  </a:ext>
                </a:extLst>
              </p:cNvPr>
              <p:cNvPicPr/>
              <p:nvPr/>
            </p:nvPicPr>
            <p:blipFill>
              <a:blip r:embed="rId290"/>
              <a:stretch>
                <a:fillRect/>
              </a:stretch>
            </p:blipFill>
            <p:spPr>
              <a:xfrm>
                <a:off x="4068738" y="2944975"/>
                <a:ext cx="2081160" cy="2685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2" name="Ink 231">
                <a:extLst>
                  <a:ext uri="{FF2B5EF4-FFF2-40B4-BE49-F238E27FC236}">
                    <a16:creationId xmlns:a16="http://schemas.microsoft.com/office/drawing/2014/main" id="{DC2B2B3A-2E31-06CA-9D31-7C573C3B784B}"/>
                  </a:ext>
                </a:extLst>
              </p14:cNvPr>
              <p14:cNvContentPartPr/>
              <p14:nvPr/>
            </p14:nvContentPartPr>
            <p14:xfrm>
              <a:off x="5161338" y="3122815"/>
              <a:ext cx="726480" cy="810360"/>
            </p14:xfrm>
          </p:contentPart>
        </mc:Choice>
        <mc:Fallback xmlns="">
          <p:pic>
            <p:nvPicPr>
              <p:cNvPr id="232" name="Ink 231">
                <a:extLst>
                  <a:ext uri="{FF2B5EF4-FFF2-40B4-BE49-F238E27FC236}">
                    <a16:creationId xmlns:a16="http://schemas.microsoft.com/office/drawing/2014/main" id="{DC2B2B3A-2E31-06CA-9D31-7C573C3B784B}"/>
                  </a:ext>
                </a:extLst>
              </p:cNvPr>
              <p:cNvPicPr/>
              <p:nvPr/>
            </p:nvPicPr>
            <p:blipFill>
              <a:blip r:embed="rId292"/>
              <a:stretch>
                <a:fillRect/>
              </a:stretch>
            </p:blipFill>
            <p:spPr>
              <a:xfrm>
                <a:off x="5145858" y="3107695"/>
                <a:ext cx="75672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34" name="Ink 233">
                <a:extLst>
                  <a:ext uri="{FF2B5EF4-FFF2-40B4-BE49-F238E27FC236}">
                    <a16:creationId xmlns:a16="http://schemas.microsoft.com/office/drawing/2014/main" id="{3A0925EE-5CAE-2CD1-4339-3082FC6FD38A}"/>
                  </a:ext>
                </a:extLst>
              </p14:cNvPr>
              <p14:cNvContentPartPr/>
              <p14:nvPr/>
            </p14:nvContentPartPr>
            <p14:xfrm>
              <a:off x="5621058" y="3722215"/>
              <a:ext cx="3600" cy="1440"/>
            </p14:xfrm>
          </p:contentPart>
        </mc:Choice>
        <mc:Fallback xmlns="">
          <p:pic>
            <p:nvPicPr>
              <p:cNvPr id="234" name="Ink 233">
                <a:extLst>
                  <a:ext uri="{FF2B5EF4-FFF2-40B4-BE49-F238E27FC236}">
                    <a16:creationId xmlns:a16="http://schemas.microsoft.com/office/drawing/2014/main" id="{3A0925EE-5CAE-2CD1-4339-3082FC6FD38A}"/>
                  </a:ext>
                </a:extLst>
              </p:cNvPr>
              <p:cNvPicPr/>
              <p:nvPr/>
            </p:nvPicPr>
            <p:blipFill>
              <a:blip r:embed="rId294"/>
              <a:stretch>
                <a:fillRect/>
              </a:stretch>
            </p:blipFill>
            <p:spPr>
              <a:xfrm>
                <a:off x="5605938" y="3706735"/>
                <a:ext cx="34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35" name="Ink 234">
                <a:extLst>
                  <a:ext uri="{FF2B5EF4-FFF2-40B4-BE49-F238E27FC236}">
                    <a16:creationId xmlns:a16="http://schemas.microsoft.com/office/drawing/2014/main" id="{3322F56C-B6EB-12AD-FA04-9D1F749DDAB9}"/>
                  </a:ext>
                </a:extLst>
              </p14:cNvPr>
              <p14:cNvContentPartPr/>
              <p14:nvPr/>
            </p14:nvContentPartPr>
            <p14:xfrm>
              <a:off x="5322258" y="3668575"/>
              <a:ext cx="433080" cy="126000"/>
            </p14:xfrm>
          </p:contentPart>
        </mc:Choice>
        <mc:Fallback xmlns="">
          <p:pic>
            <p:nvPicPr>
              <p:cNvPr id="235" name="Ink 234">
                <a:extLst>
                  <a:ext uri="{FF2B5EF4-FFF2-40B4-BE49-F238E27FC236}">
                    <a16:creationId xmlns:a16="http://schemas.microsoft.com/office/drawing/2014/main" id="{3322F56C-B6EB-12AD-FA04-9D1F749DDAB9}"/>
                  </a:ext>
                </a:extLst>
              </p:cNvPr>
              <p:cNvPicPr/>
              <p:nvPr/>
            </p:nvPicPr>
            <p:blipFill>
              <a:blip r:embed="rId296"/>
              <a:stretch>
                <a:fillRect/>
              </a:stretch>
            </p:blipFill>
            <p:spPr>
              <a:xfrm>
                <a:off x="5307138" y="3653455"/>
                <a:ext cx="463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37" name="Ink 236">
                <a:extLst>
                  <a:ext uri="{FF2B5EF4-FFF2-40B4-BE49-F238E27FC236}">
                    <a16:creationId xmlns:a16="http://schemas.microsoft.com/office/drawing/2014/main" id="{8D8370E1-C81E-CD06-0C8F-4C0EB45C4506}"/>
                  </a:ext>
                </a:extLst>
              </p14:cNvPr>
              <p14:cNvContentPartPr/>
              <p14:nvPr/>
            </p14:nvContentPartPr>
            <p14:xfrm>
              <a:off x="8693298" y="1695055"/>
              <a:ext cx="286920" cy="352440"/>
            </p14:xfrm>
          </p:contentPart>
        </mc:Choice>
        <mc:Fallback xmlns="">
          <p:pic>
            <p:nvPicPr>
              <p:cNvPr id="237" name="Ink 236">
                <a:extLst>
                  <a:ext uri="{FF2B5EF4-FFF2-40B4-BE49-F238E27FC236}">
                    <a16:creationId xmlns:a16="http://schemas.microsoft.com/office/drawing/2014/main" id="{8D8370E1-C81E-CD06-0C8F-4C0EB45C4506}"/>
                  </a:ext>
                </a:extLst>
              </p:cNvPr>
              <p:cNvPicPr/>
              <p:nvPr/>
            </p:nvPicPr>
            <p:blipFill>
              <a:blip r:embed="rId298"/>
              <a:stretch>
                <a:fillRect/>
              </a:stretch>
            </p:blipFill>
            <p:spPr>
              <a:xfrm>
                <a:off x="8677818" y="1679935"/>
                <a:ext cx="317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38" name="Ink 237">
                <a:extLst>
                  <a:ext uri="{FF2B5EF4-FFF2-40B4-BE49-F238E27FC236}">
                    <a16:creationId xmlns:a16="http://schemas.microsoft.com/office/drawing/2014/main" id="{D1CD34ED-9312-0A59-A7F6-988C7D832170}"/>
                  </a:ext>
                </a:extLst>
              </p14:cNvPr>
              <p14:cNvContentPartPr/>
              <p14:nvPr/>
            </p14:nvContentPartPr>
            <p14:xfrm>
              <a:off x="8716338" y="1841935"/>
              <a:ext cx="284760" cy="37080"/>
            </p14:xfrm>
          </p:contentPart>
        </mc:Choice>
        <mc:Fallback xmlns="">
          <p:pic>
            <p:nvPicPr>
              <p:cNvPr id="238" name="Ink 237">
                <a:extLst>
                  <a:ext uri="{FF2B5EF4-FFF2-40B4-BE49-F238E27FC236}">
                    <a16:creationId xmlns:a16="http://schemas.microsoft.com/office/drawing/2014/main" id="{D1CD34ED-9312-0A59-A7F6-988C7D832170}"/>
                  </a:ext>
                </a:extLst>
              </p:cNvPr>
              <p:cNvPicPr/>
              <p:nvPr/>
            </p:nvPicPr>
            <p:blipFill>
              <a:blip r:embed="rId300"/>
              <a:stretch>
                <a:fillRect/>
              </a:stretch>
            </p:blipFill>
            <p:spPr>
              <a:xfrm>
                <a:off x="8701218" y="1826455"/>
                <a:ext cx="315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0" name="Ink 239">
                <a:extLst>
                  <a:ext uri="{FF2B5EF4-FFF2-40B4-BE49-F238E27FC236}">
                    <a16:creationId xmlns:a16="http://schemas.microsoft.com/office/drawing/2014/main" id="{A53626C6-F64F-DA43-2721-549D92B244FB}"/>
                  </a:ext>
                </a:extLst>
              </p14:cNvPr>
              <p14:cNvContentPartPr/>
              <p14:nvPr/>
            </p14:nvContentPartPr>
            <p14:xfrm>
              <a:off x="8996418" y="1608295"/>
              <a:ext cx="353520" cy="288000"/>
            </p14:xfrm>
          </p:contentPart>
        </mc:Choice>
        <mc:Fallback xmlns="">
          <p:pic>
            <p:nvPicPr>
              <p:cNvPr id="240" name="Ink 239">
                <a:extLst>
                  <a:ext uri="{FF2B5EF4-FFF2-40B4-BE49-F238E27FC236}">
                    <a16:creationId xmlns:a16="http://schemas.microsoft.com/office/drawing/2014/main" id="{A53626C6-F64F-DA43-2721-549D92B244FB}"/>
                  </a:ext>
                </a:extLst>
              </p:cNvPr>
              <p:cNvPicPr/>
              <p:nvPr/>
            </p:nvPicPr>
            <p:blipFill>
              <a:blip r:embed="rId302"/>
              <a:stretch>
                <a:fillRect/>
              </a:stretch>
            </p:blipFill>
            <p:spPr>
              <a:xfrm>
                <a:off x="8980938" y="1593175"/>
                <a:ext cx="384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8" name="Ink 57">
                <a:extLst>
                  <a:ext uri="{FF2B5EF4-FFF2-40B4-BE49-F238E27FC236}">
                    <a16:creationId xmlns:a16="http://schemas.microsoft.com/office/drawing/2014/main" id="{3F46B5D9-E733-1665-710D-ED6963030071}"/>
                  </a:ext>
                </a:extLst>
              </p14:cNvPr>
              <p14:cNvContentPartPr/>
              <p14:nvPr/>
            </p14:nvContentPartPr>
            <p14:xfrm>
              <a:off x="6636978" y="1207615"/>
              <a:ext cx="203040" cy="230760"/>
            </p14:xfrm>
          </p:contentPart>
        </mc:Choice>
        <mc:Fallback xmlns="">
          <p:pic>
            <p:nvPicPr>
              <p:cNvPr id="58" name="Ink 57">
                <a:extLst>
                  <a:ext uri="{FF2B5EF4-FFF2-40B4-BE49-F238E27FC236}">
                    <a16:creationId xmlns:a16="http://schemas.microsoft.com/office/drawing/2014/main" id="{3F46B5D9-E733-1665-710D-ED6963030071}"/>
                  </a:ext>
                </a:extLst>
              </p:cNvPr>
              <p:cNvPicPr/>
              <p:nvPr/>
            </p:nvPicPr>
            <p:blipFill>
              <a:blip r:embed="rId304"/>
              <a:stretch>
                <a:fillRect/>
              </a:stretch>
            </p:blipFill>
            <p:spPr>
              <a:xfrm>
                <a:off x="6621858" y="1192495"/>
                <a:ext cx="2332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9" name="Ink 58">
                <a:extLst>
                  <a:ext uri="{FF2B5EF4-FFF2-40B4-BE49-F238E27FC236}">
                    <a16:creationId xmlns:a16="http://schemas.microsoft.com/office/drawing/2014/main" id="{9BC440E3-95ED-B76F-83F1-9B1BB6983E1F}"/>
                  </a:ext>
                </a:extLst>
              </p14:cNvPr>
              <p14:cNvContentPartPr/>
              <p14:nvPr/>
            </p14:nvContentPartPr>
            <p14:xfrm>
              <a:off x="6969618" y="1198615"/>
              <a:ext cx="52560" cy="222480"/>
            </p14:xfrm>
          </p:contentPart>
        </mc:Choice>
        <mc:Fallback xmlns="">
          <p:pic>
            <p:nvPicPr>
              <p:cNvPr id="59" name="Ink 58">
                <a:extLst>
                  <a:ext uri="{FF2B5EF4-FFF2-40B4-BE49-F238E27FC236}">
                    <a16:creationId xmlns:a16="http://schemas.microsoft.com/office/drawing/2014/main" id="{9BC440E3-95ED-B76F-83F1-9B1BB6983E1F}"/>
                  </a:ext>
                </a:extLst>
              </p:cNvPr>
              <p:cNvPicPr/>
              <p:nvPr/>
            </p:nvPicPr>
            <p:blipFill>
              <a:blip r:embed="rId306"/>
              <a:stretch>
                <a:fillRect/>
              </a:stretch>
            </p:blipFill>
            <p:spPr>
              <a:xfrm>
                <a:off x="6954138" y="1183495"/>
                <a:ext cx="83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0" name="Ink 59">
                <a:extLst>
                  <a:ext uri="{FF2B5EF4-FFF2-40B4-BE49-F238E27FC236}">
                    <a16:creationId xmlns:a16="http://schemas.microsoft.com/office/drawing/2014/main" id="{625E4246-9638-9C29-672D-327157C6BE2C}"/>
                  </a:ext>
                </a:extLst>
              </p14:cNvPr>
              <p14:cNvContentPartPr/>
              <p14:nvPr/>
            </p14:nvContentPartPr>
            <p14:xfrm>
              <a:off x="6939378" y="1279975"/>
              <a:ext cx="144720" cy="43560"/>
            </p14:xfrm>
          </p:contentPart>
        </mc:Choice>
        <mc:Fallback xmlns="">
          <p:pic>
            <p:nvPicPr>
              <p:cNvPr id="60" name="Ink 59">
                <a:extLst>
                  <a:ext uri="{FF2B5EF4-FFF2-40B4-BE49-F238E27FC236}">
                    <a16:creationId xmlns:a16="http://schemas.microsoft.com/office/drawing/2014/main" id="{625E4246-9638-9C29-672D-327157C6BE2C}"/>
                  </a:ext>
                </a:extLst>
              </p:cNvPr>
              <p:cNvPicPr/>
              <p:nvPr/>
            </p:nvPicPr>
            <p:blipFill>
              <a:blip r:embed="rId308"/>
              <a:stretch>
                <a:fillRect/>
              </a:stretch>
            </p:blipFill>
            <p:spPr>
              <a:xfrm>
                <a:off x="6924258" y="1264495"/>
                <a:ext cx="175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1" name="Ink 60">
                <a:extLst>
                  <a:ext uri="{FF2B5EF4-FFF2-40B4-BE49-F238E27FC236}">
                    <a16:creationId xmlns:a16="http://schemas.microsoft.com/office/drawing/2014/main" id="{9B8FD914-0ACB-7AA4-3C8D-042F3976433F}"/>
                  </a:ext>
                </a:extLst>
              </p14:cNvPr>
              <p14:cNvContentPartPr/>
              <p14:nvPr/>
            </p14:nvContentPartPr>
            <p14:xfrm>
              <a:off x="7179498" y="1208695"/>
              <a:ext cx="165960" cy="190440"/>
            </p14:xfrm>
          </p:contentPart>
        </mc:Choice>
        <mc:Fallback xmlns="">
          <p:pic>
            <p:nvPicPr>
              <p:cNvPr id="61" name="Ink 60">
                <a:extLst>
                  <a:ext uri="{FF2B5EF4-FFF2-40B4-BE49-F238E27FC236}">
                    <a16:creationId xmlns:a16="http://schemas.microsoft.com/office/drawing/2014/main" id="{9B8FD914-0ACB-7AA4-3C8D-042F3976433F}"/>
                  </a:ext>
                </a:extLst>
              </p:cNvPr>
              <p:cNvPicPr/>
              <p:nvPr/>
            </p:nvPicPr>
            <p:blipFill>
              <a:blip r:embed="rId310"/>
              <a:stretch>
                <a:fillRect/>
              </a:stretch>
            </p:blipFill>
            <p:spPr>
              <a:xfrm>
                <a:off x="7164018" y="1193575"/>
                <a:ext cx="196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98" name="Ink 97">
                <a:extLst>
                  <a:ext uri="{FF2B5EF4-FFF2-40B4-BE49-F238E27FC236}">
                    <a16:creationId xmlns:a16="http://schemas.microsoft.com/office/drawing/2014/main" id="{9C835D48-2FC8-64D8-AD03-2DA980035C71}"/>
                  </a:ext>
                </a:extLst>
              </p14:cNvPr>
              <p14:cNvContentPartPr/>
              <p14:nvPr/>
            </p14:nvContentPartPr>
            <p14:xfrm>
              <a:off x="5571378" y="1783975"/>
              <a:ext cx="360" cy="360"/>
            </p14:xfrm>
          </p:contentPart>
        </mc:Choice>
        <mc:Fallback xmlns="">
          <p:pic>
            <p:nvPicPr>
              <p:cNvPr id="98" name="Ink 97">
                <a:extLst>
                  <a:ext uri="{FF2B5EF4-FFF2-40B4-BE49-F238E27FC236}">
                    <a16:creationId xmlns:a16="http://schemas.microsoft.com/office/drawing/2014/main" id="{9C835D48-2FC8-64D8-AD03-2DA980035C71}"/>
                  </a:ext>
                </a:extLst>
              </p:cNvPr>
              <p:cNvPicPr/>
              <p:nvPr/>
            </p:nvPicPr>
            <p:blipFill>
              <a:blip r:embed="rId93"/>
              <a:stretch>
                <a:fillRect/>
              </a:stretch>
            </p:blipFill>
            <p:spPr>
              <a:xfrm>
                <a:off x="5555898" y="176885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9" name="Ink 98">
                <a:extLst>
                  <a:ext uri="{FF2B5EF4-FFF2-40B4-BE49-F238E27FC236}">
                    <a16:creationId xmlns:a16="http://schemas.microsoft.com/office/drawing/2014/main" id="{DCEB8F86-FEC0-4766-EA06-EEDFC86386F2}"/>
                  </a:ext>
                </a:extLst>
              </p14:cNvPr>
              <p14:cNvContentPartPr/>
              <p14:nvPr/>
            </p14:nvContentPartPr>
            <p14:xfrm>
              <a:off x="5693418" y="1687495"/>
              <a:ext cx="71280" cy="25920"/>
            </p14:xfrm>
          </p:contentPart>
        </mc:Choice>
        <mc:Fallback xmlns="">
          <p:pic>
            <p:nvPicPr>
              <p:cNvPr id="99" name="Ink 98">
                <a:extLst>
                  <a:ext uri="{FF2B5EF4-FFF2-40B4-BE49-F238E27FC236}">
                    <a16:creationId xmlns:a16="http://schemas.microsoft.com/office/drawing/2014/main" id="{DCEB8F86-FEC0-4766-EA06-EEDFC86386F2}"/>
                  </a:ext>
                </a:extLst>
              </p:cNvPr>
              <p:cNvPicPr/>
              <p:nvPr/>
            </p:nvPicPr>
            <p:blipFill>
              <a:blip r:embed="rId313"/>
              <a:stretch>
                <a:fillRect/>
              </a:stretch>
            </p:blipFill>
            <p:spPr>
              <a:xfrm>
                <a:off x="5678298" y="1672015"/>
                <a:ext cx="101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5" name="Ink 54">
                <a:extLst>
                  <a:ext uri="{FF2B5EF4-FFF2-40B4-BE49-F238E27FC236}">
                    <a16:creationId xmlns:a16="http://schemas.microsoft.com/office/drawing/2014/main" id="{7B53E17C-1A06-2C16-46B9-EC7434F1C68A}"/>
                  </a:ext>
                </a:extLst>
              </p14:cNvPr>
              <p14:cNvContentPartPr/>
              <p14:nvPr/>
            </p14:nvContentPartPr>
            <p14:xfrm>
              <a:off x="5661018" y="1256575"/>
              <a:ext cx="211320" cy="297000"/>
            </p14:xfrm>
          </p:contentPart>
        </mc:Choice>
        <mc:Fallback xmlns="">
          <p:pic>
            <p:nvPicPr>
              <p:cNvPr id="55" name="Ink 54">
                <a:extLst>
                  <a:ext uri="{FF2B5EF4-FFF2-40B4-BE49-F238E27FC236}">
                    <a16:creationId xmlns:a16="http://schemas.microsoft.com/office/drawing/2014/main" id="{7B53E17C-1A06-2C16-46B9-EC7434F1C68A}"/>
                  </a:ext>
                </a:extLst>
              </p:cNvPr>
              <p:cNvPicPr/>
              <p:nvPr/>
            </p:nvPicPr>
            <p:blipFill>
              <a:blip r:embed="rId315"/>
              <a:stretch>
                <a:fillRect/>
              </a:stretch>
            </p:blipFill>
            <p:spPr>
              <a:xfrm>
                <a:off x="5645898" y="1241455"/>
                <a:ext cx="2419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6" name="Ink 55">
                <a:extLst>
                  <a:ext uri="{FF2B5EF4-FFF2-40B4-BE49-F238E27FC236}">
                    <a16:creationId xmlns:a16="http://schemas.microsoft.com/office/drawing/2014/main" id="{7107BBC2-E5A5-4B91-1A88-5951FAA91594}"/>
                  </a:ext>
                </a:extLst>
              </p14:cNvPr>
              <p14:cNvContentPartPr/>
              <p14:nvPr/>
            </p14:nvContentPartPr>
            <p14:xfrm>
              <a:off x="6007698" y="1356295"/>
              <a:ext cx="151560" cy="11520"/>
            </p14:xfrm>
          </p:contentPart>
        </mc:Choice>
        <mc:Fallback xmlns="">
          <p:pic>
            <p:nvPicPr>
              <p:cNvPr id="56" name="Ink 55">
                <a:extLst>
                  <a:ext uri="{FF2B5EF4-FFF2-40B4-BE49-F238E27FC236}">
                    <a16:creationId xmlns:a16="http://schemas.microsoft.com/office/drawing/2014/main" id="{7107BBC2-E5A5-4B91-1A88-5951FAA91594}"/>
                  </a:ext>
                </a:extLst>
              </p:cNvPr>
              <p:cNvPicPr/>
              <p:nvPr/>
            </p:nvPicPr>
            <p:blipFill>
              <a:blip r:embed="rId317"/>
              <a:stretch>
                <a:fillRect/>
              </a:stretch>
            </p:blipFill>
            <p:spPr>
              <a:xfrm>
                <a:off x="5992578" y="1341175"/>
                <a:ext cx="181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7" name="Ink 56">
                <a:extLst>
                  <a:ext uri="{FF2B5EF4-FFF2-40B4-BE49-F238E27FC236}">
                    <a16:creationId xmlns:a16="http://schemas.microsoft.com/office/drawing/2014/main" id="{E265D540-E311-EC49-F147-C72AB2E61335}"/>
                  </a:ext>
                </a:extLst>
              </p14:cNvPr>
              <p14:cNvContentPartPr/>
              <p14:nvPr/>
            </p14:nvContentPartPr>
            <p14:xfrm>
              <a:off x="6031098" y="1409935"/>
              <a:ext cx="257040" cy="31320"/>
            </p14:xfrm>
          </p:contentPart>
        </mc:Choice>
        <mc:Fallback xmlns="">
          <p:pic>
            <p:nvPicPr>
              <p:cNvPr id="57" name="Ink 56">
                <a:extLst>
                  <a:ext uri="{FF2B5EF4-FFF2-40B4-BE49-F238E27FC236}">
                    <a16:creationId xmlns:a16="http://schemas.microsoft.com/office/drawing/2014/main" id="{E265D540-E311-EC49-F147-C72AB2E61335}"/>
                  </a:ext>
                </a:extLst>
              </p:cNvPr>
              <p:cNvPicPr/>
              <p:nvPr/>
            </p:nvPicPr>
            <p:blipFill>
              <a:blip r:embed="rId319"/>
              <a:stretch>
                <a:fillRect/>
              </a:stretch>
            </p:blipFill>
            <p:spPr>
              <a:xfrm>
                <a:off x="6015618" y="1394455"/>
                <a:ext cx="287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00" name="Ink 99">
                <a:extLst>
                  <a:ext uri="{FF2B5EF4-FFF2-40B4-BE49-F238E27FC236}">
                    <a16:creationId xmlns:a16="http://schemas.microsoft.com/office/drawing/2014/main" id="{7364B8F1-0040-4C00-230A-628E4D658417}"/>
                  </a:ext>
                </a:extLst>
              </p14:cNvPr>
              <p14:cNvContentPartPr/>
              <p14:nvPr/>
            </p14:nvContentPartPr>
            <p14:xfrm>
              <a:off x="5613498" y="1220935"/>
              <a:ext cx="311400" cy="320040"/>
            </p14:xfrm>
          </p:contentPart>
        </mc:Choice>
        <mc:Fallback xmlns="">
          <p:pic>
            <p:nvPicPr>
              <p:cNvPr id="100" name="Ink 99">
                <a:extLst>
                  <a:ext uri="{FF2B5EF4-FFF2-40B4-BE49-F238E27FC236}">
                    <a16:creationId xmlns:a16="http://schemas.microsoft.com/office/drawing/2014/main" id="{7364B8F1-0040-4C00-230A-628E4D658417}"/>
                  </a:ext>
                </a:extLst>
              </p:cNvPr>
              <p:cNvPicPr/>
              <p:nvPr/>
            </p:nvPicPr>
            <p:blipFill>
              <a:blip r:embed="rId321"/>
              <a:stretch>
                <a:fillRect/>
              </a:stretch>
            </p:blipFill>
            <p:spPr>
              <a:xfrm>
                <a:off x="5598018" y="1205815"/>
                <a:ext cx="3420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03" name="Ink 102">
                <a:extLst>
                  <a:ext uri="{FF2B5EF4-FFF2-40B4-BE49-F238E27FC236}">
                    <a16:creationId xmlns:a16="http://schemas.microsoft.com/office/drawing/2014/main" id="{29D8E603-937B-1B27-F65B-B182196E67D5}"/>
                  </a:ext>
                </a:extLst>
              </p14:cNvPr>
              <p14:cNvContentPartPr/>
              <p14:nvPr/>
            </p14:nvContentPartPr>
            <p14:xfrm>
              <a:off x="5673258" y="1640695"/>
              <a:ext cx="321480" cy="105840"/>
            </p14:xfrm>
          </p:contentPart>
        </mc:Choice>
        <mc:Fallback xmlns="">
          <p:pic>
            <p:nvPicPr>
              <p:cNvPr id="103" name="Ink 102">
                <a:extLst>
                  <a:ext uri="{FF2B5EF4-FFF2-40B4-BE49-F238E27FC236}">
                    <a16:creationId xmlns:a16="http://schemas.microsoft.com/office/drawing/2014/main" id="{29D8E603-937B-1B27-F65B-B182196E67D5}"/>
                  </a:ext>
                </a:extLst>
              </p:cNvPr>
              <p:cNvPicPr/>
              <p:nvPr/>
            </p:nvPicPr>
            <p:blipFill>
              <a:blip r:embed="rId323"/>
              <a:stretch>
                <a:fillRect/>
              </a:stretch>
            </p:blipFill>
            <p:spPr>
              <a:xfrm>
                <a:off x="5658138" y="1625575"/>
                <a:ext cx="35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05" name="Ink 104">
                <a:extLst>
                  <a:ext uri="{FF2B5EF4-FFF2-40B4-BE49-F238E27FC236}">
                    <a16:creationId xmlns:a16="http://schemas.microsoft.com/office/drawing/2014/main" id="{E078C452-05B8-A497-55EC-D72406AFE853}"/>
                  </a:ext>
                </a:extLst>
              </p14:cNvPr>
              <p14:cNvContentPartPr/>
              <p14:nvPr/>
            </p14:nvContentPartPr>
            <p14:xfrm>
              <a:off x="5675778" y="1646455"/>
              <a:ext cx="308160" cy="82440"/>
            </p14:xfrm>
          </p:contentPart>
        </mc:Choice>
        <mc:Fallback xmlns="">
          <p:pic>
            <p:nvPicPr>
              <p:cNvPr id="105" name="Ink 104">
                <a:extLst>
                  <a:ext uri="{FF2B5EF4-FFF2-40B4-BE49-F238E27FC236}">
                    <a16:creationId xmlns:a16="http://schemas.microsoft.com/office/drawing/2014/main" id="{E078C452-05B8-A497-55EC-D72406AFE853}"/>
                  </a:ext>
                </a:extLst>
              </p:cNvPr>
              <p:cNvPicPr/>
              <p:nvPr/>
            </p:nvPicPr>
            <p:blipFill>
              <a:blip r:embed="rId325"/>
              <a:stretch>
                <a:fillRect/>
              </a:stretch>
            </p:blipFill>
            <p:spPr>
              <a:xfrm>
                <a:off x="5660298" y="1630975"/>
                <a:ext cx="338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4" name="Ink 243">
                <a:extLst>
                  <a:ext uri="{FF2B5EF4-FFF2-40B4-BE49-F238E27FC236}">
                    <a16:creationId xmlns:a16="http://schemas.microsoft.com/office/drawing/2014/main" id="{1D238A61-9040-BD4D-1A2D-18FDF843CD27}"/>
                  </a:ext>
                </a:extLst>
              </p14:cNvPr>
              <p14:cNvContentPartPr/>
              <p14:nvPr/>
            </p14:nvContentPartPr>
            <p14:xfrm>
              <a:off x="6883938" y="1292215"/>
              <a:ext cx="2769120" cy="541080"/>
            </p14:xfrm>
          </p:contentPart>
        </mc:Choice>
        <mc:Fallback xmlns="">
          <p:pic>
            <p:nvPicPr>
              <p:cNvPr id="244" name="Ink 243">
                <a:extLst>
                  <a:ext uri="{FF2B5EF4-FFF2-40B4-BE49-F238E27FC236}">
                    <a16:creationId xmlns:a16="http://schemas.microsoft.com/office/drawing/2014/main" id="{1D238A61-9040-BD4D-1A2D-18FDF843CD27}"/>
                  </a:ext>
                </a:extLst>
              </p:cNvPr>
              <p:cNvPicPr/>
              <p:nvPr/>
            </p:nvPicPr>
            <p:blipFill>
              <a:blip r:embed="rId327"/>
              <a:stretch>
                <a:fillRect/>
              </a:stretch>
            </p:blipFill>
            <p:spPr>
              <a:xfrm>
                <a:off x="6868818" y="1276735"/>
                <a:ext cx="27997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6" name="Ink 245">
                <a:extLst>
                  <a:ext uri="{FF2B5EF4-FFF2-40B4-BE49-F238E27FC236}">
                    <a16:creationId xmlns:a16="http://schemas.microsoft.com/office/drawing/2014/main" id="{147BD3F9-E960-D521-F0D8-AF64B8A64394}"/>
                  </a:ext>
                </a:extLst>
              </p14:cNvPr>
              <p14:cNvContentPartPr/>
              <p14:nvPr/>
            </p14:nvContentPartPr>
            <p14:xfrm>
              <a:off x="6872778" y="1765255"/>
              <a:ext cx="745200" cy="191520"/>
            </p14:xfrm>
          </p:contentPart>
        </mc:Choice>
        <mc:Fallback xmlns="">
          <p:pic>
            <p:nvPicPr>
              <p:cNvPr id="246" name="Ink 245">
                <a:extLst>
                  <a:ext uri="{FF2B5EF4-FFF2-40B4-BE49-F238E27FC236}">
                    <a16:creationId xmlns:a16="http://schemas.microsoft.com/office/drawing/2014/main" id="{147BD3F9-E960-D521-F0D8-AF64B8A64394}"/>
                  </a:ext>
                </a:extLst>
              </p:cNvPr>
              <p:cNvPicPr/>
              <p:nvPr/>
            </p:nvPicPr>
            <p:blipFill>
              <a:blip r:embed="rId329"/>
              <a:stretch>
                <a:fillRect/>
              </a:stretch>
            </p:blipFill>
            <p:spPr>
              <a:xfrm>
                <a:off x="6857658" y="1749775"/>
                <a:ext cx="775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7" name="Ink 246">
                <a:extLst>
                  <a:ext uri="{FF2B5EF4-FFF2-40B4-BE49-F238E27FC236}">
                    <a16:creationId xmlns:a16="http://schemas.microsoft.com/office/drawing/2014/main" id="{EF21E103-DEE2-8FF8-05F6-E1921682429D}"/>
                  </a:ext>
                </a:extLst>
              </p14:cNvPr>
              <p14:cNvContentPartPr/>
              <p14:nvPr/>
            </p14:nvContentPartPr>
            <p14:xfrm>
              <a:off x="7008498" y="1753015"/>
              <a:ext cx="406800" cy="139320"/>
            </p14:xfrm>
          </p:contentPart>
        </mc:Choice>
        <mc:Fallback xmlns="">
          <p:pic>
            <p:nvPicPr>
              <p:cNvPr id="247" name="Ink 246">
                <a:extLst>
                  <a:ext uri="{FF2B5EF4-FFF2-40B4-BE49-F238E27FC236}">
                    <a16:creationId xmlns:a16="http://schemas.microsoft.com/office/drawing/2014/main" id="{EF21E103-DEE2-8FF8-05F6-E1921682429D}"/>
                  </a:ext>
                </a:extLst>
              </p:cNvPr>
              <p:cNvPicPr/>
              <p:nvPr/>
            </p:nvPicPr>
            <p:blipFill>
              <a:blip r:embed="rId331"/>
              <a:stretch>
                <a:fillRect/>
              </a:stretch>
            </p:blipFill>
            <p:spPr>
              <a:xfrm>
                <a:off x="6993018" y="1737895"/>
                <a:ext cx="437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9" name="Ink 248">
                <a:extLst>
                  <a:ext uri="{FF2B5EF4-FFF2-40B4-BE49-F238E27FC236}">
                    <a16:creationId xmlns:a16="http://schemas.microsoft.com/office/drawing/2014/main" id="{8928E00E-2424-6B10-D401-C9ECCEE66FD2}"/>
                  </a:ext>
                </a:extLst>
              </p14:cNvPr>
              <p14:cNvContentPartPr/>
              <p14:nvPr/>
            </p14:nvContentPartPr>
            <p14:xfrm>
              <a:off x="7036218" y="1659775"/>
              <a:ext cx="785520" cy="203760"/>
            </p14:xfrm>
          </p:contentPart>
        </mc:Choice>
        <mc:Fallback xmlns="">
          <p:pic>
            <p:nvPicPr>
              <p:cNvPr id="249" name="Ink 248">
                <a:extLst>
                  <a:ext uri="{FF2B5EF4-FFF2-40B4-BE49-F238E27FC236}">
                    <a16:creationId xmlns:a16="http://schemas.microsoft.com/office/drawing/2014/main" id="{8928E00E-2424-6B10-D401-C9ECCEE66FD2}"/>
                  </a:ext>
                </a:extLst>
              </p:cNvPr>
              <p:cNvPicPr/>
              <p:nvPr/>
            </p:nvPicPr>
            <p:blipFill>
              <a:blip r:embed="rId333"/>
              <a:stretch>
                <a:fillRect/>
              </a:stretch>
            </p:blipFill>
            <p:spPr>
              <a:xfrm>
                <a:off x="7020738" y="1644295"/>
                <a:ext cx="816120" cy="234000"/>
              </a:xfrm>
              <a:prstGeom prst="rect">
                <a:avLst/>
              </a:prstGeom>
            </p:spPr>
          </p:pic>
        </mc:Fallback>
      </mc:AlternateContent>
      <p:grpSp>
        <p:nvGrpSpPr>
          <p:cNvPr id="267" name="Group 266">
            <a:extLst>
              <a:ext uri="{FF2B5EF4-FFF2-40B4-BE49-F238E27FC236}">
                <a16:creationId xmlns:a16="http://schemas.microsoft.com/office/drawing/2014/main" id="{D25B9EBF-5EFA-1DC9-7EAE-EA5ECE545677}"/>
              </a:ext>
            </a:extLst>
          </p:cNvPr>
          <p:cNvGrpSpPr/>
          <p:nvPr/>
        </p:nvGrpSpPr>
        <p:grpSpPr>
          <a:xfrm>
            <a:off x="10583298" y="2177095"/>
            <a:ext cx="701280" cy="325800"/>
            <a:chOff x="10583298" y="2177095"/>
            <a:chExt cx="701280" cy="325800"/>
          </a:xfrm>
        </p:grpSpPr>
        <mc:AlternateContent xmlns:mc="http://schemas.openxmlformats.org/markup-compatibility/2006" xmlns:p14="http://schemas.microsoft.com/office/powerpoint/2010/main">
          <mc:Choice Requires="p14">
            <p:contentPart p14:bwMode="auto" r:id="rId334">
              <p14:nvContentPartPr>
                <p14:cNvPr id="263" name="Ink 262">
                  <a:extLst>
                    <a:ext uri="{FF2B5EF4-FFF2-40B4-BE49-F238E27FC236}">
                      <a16:creationId xmlns:a16="http://schemas.microsoft.com/office/drawing/2014/main" id="{CB2EE461-DE91-07A5-6ED6-06C8F9E1A8FD}"/>
                    </a:ext>
                  </a:extLst>
                </p14:cNvPr>
                <p14:cNvContentPartPr/>
                <p14:nvPr/>
              </p14:nvContentPartPr>
              <p14:xfrm>
                <a:off x="10583298" y="2177095"/>
                <a:ext cx="196920" cy="325800"/>
              </p14:xfrm>
            </p:contentPart>
          </mc:Choice>
          <mc:Fallback xmlns="">
            <p:pic>
              <p:nvPicPr>
                <p:cNvPr id="263" name="Ink 262">
                  <a:extLst>
                    <a:ext uri="{FF2B5EF4-FFF2-40B4-BE49-F238E27FC236}">
                      <a16:creationId xmlns:a16="http://schemas.microsoft.com/office/drawing/2014/main" id="{CB2EE461-DE91-07A5-6ED6-06C8F9E1A8FD}"/>
                    </a:ext>
                  </a:extLst>
                </p:cNvPr>
                <p:cNvPicPr/>
                <p:nvPr/>
              </p:nvPicPr>
              <p:blipFill>
                <a:blip r:embed="rId335"/>
                <a:stretch>
                  <a:fillRect/>
                </a:stretch>
              </p:blipFill>
              <p:spPr>
                <a:xfrm>
                  <a:off x="10568178" y="2161975"/>
                  <a:ext cx="2275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4" name="Ink 263">
                  <a:extLst>
                    <a:ext uri="{FF2B5EF4-FFF2-40B4-BE49-F238E27FC236}">
                      <a16:creationId xmlns:a16="http://schemas.microsoft.com/office/drawing/2014/main" id="{FB3F1ED5-9C2B-99CD-FD62-414C8E731CF4}"/>
                    </a:ext>
                  </a:extLst>
                </p14:cNvPr>
                <p14:cNvContentPartPr/>
                <p14:nvPr/>
              </p14:nvContentPartPr>
              <p14:xfrm>
                <a:off x="10760058" y="2312815"/>
                <a:ext cx="141480" cy="94680"/>
              </p14:xfrm>
            </p:contentPart>
          </mc:Choice>
          <mc:Fallback xmlns="">
            <p:pic>
              <p:nvPicPr>
                <p:cNvPr id="264" name="Ink 263">
                  <a:extLst>
                    <a:ext uri="{FF2B5EF4-FFF2-40B4-BE49-F238E27FC236}">
                      <a16:creationId xmlns:a16="http://schemas.microsoft.com/office/drawing/2014/main" id="{FB3F1ED5-9C2B-99CD-FD62-414C8E731CF4}"/>
                    </a:ext>
                  </a:extLst>
                </p:cNvPr>
                <p:cNvPicPr/>
                <p:nvPr/>
              </p:nvPicPr>
              <p:blipFill>
                <a:blip r:embed="rId337"/>
                <a:stretch>
                  <a:fillRect/>
                </a:stretch>
              </p:blipFill>
              <p:spPr>
                <a:xfrm>
                  <a:off x="10744578" y="2297335"/>
                  <a:ext cx="172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5" name="Ink 264">
                  <a:extLst>
                    <a:ext uri="{FF2B5EF4-FFF2-40B4-BE49-F238E27FC236}">
                      <a16:creationId xmlns:a16="http://schemas.microsoft.com/office/drawing/2014/main" id="{FF3CE10C-4C0E-729D-79E2-6A2EE5CF381E}"/>
                    </a:ext>
                  </a:extLst>
                </p14:cNvPr>
                <p14:cNvContentPartPr/>
                <p14:nvPr/>
              </p14:nvContentPartPr>
              <p14:xfrm>
                <a:off x="10907658" y="2286175"/>
                <a:ext cx="89640" cy="193680"/>
              </p14:xfrm>
            </p:contentPart>
          </mc:Choice>
          <mc:Fallback xmlns="">
            <p:pic>
              <p:nvPicPr>
                <p:cNvPr id="265" name="Ink 264">
                  <a:extLst>
                    <a:ext uri="{FF2B5EF4-FFF2-40B4-BE49-F238E27FC236}">
                      <a16:creationId xmlns:a16="http://schemas.microsoft.com/office/drawing/2014/main" id="{FF3CE10C-4C0E-729D-79E2-6A2EE5CF381E}"/>
                    </a:ext>
                  </a:extLst>
                </p:cNvPr>
                <p:cNvPicPr/>
                <p:nvPr/>
              </p:nvPicPr>
              <p:blipFill>
                <a:blip r:embed="rId339"/>
                <a:stretch>
                  <a:fillRect/>
                </a:stretch>
              </p:blipFill>
              <p:spPr>
                <a:xfrm>
                  <a:off x="10892178" y="2270695"/>
                  <a:ext cx="119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6" name="Ink 265">
                  <a:extLst>
                    <a:ext uri="{FF2B5EF4-FFF2-40B4-BE49-F238E27FC236}">
                      <a16:creationId xmlns:a16="http://schemas.microsoft.com/office/drawing/2014/main" id="{056884E8-71D7-18E4-61A4-553BD0A89784}"/>
                    </a:ext>
                  </a:extLst>
                </p14:cNvPr>
                <p14:cNvContentPartPr/>
                <p14:nvPr/>
              </p14:nvContentPartPr>
              <p14:xfrm>
                <a:off x="11271978" y="2281495"/>
                <a:ext cx="12600" cy="23760"/>
              </p14:xfrm>
            </p:contentPart>
          </mc:Choice>
          <mc:Fallback xmlns="">
            <p:pic>
              <p:nvPicPr>
                <p:cNvPr id="266" name="Ink 265">
                  <a:extLst>
                    <a:ext uri="{FF2B5EF4-FFF2-40B4-BE49-F238E27FC236}">
                      <a16:creationId xmlns:a16="http://schemas.microsoft.com/office/drawing/2014/main" id="{056884E8-71D7-18E4-61A4-553BD0A89784}"/>
                    </a:ext>
                  </a:extLst>
                </p:cNvPr>
                <p:cNvPicPr/>
                <p:nvPr/>
              </p:nvPicPr>
              <p:blipFill>
                <a:blip r:embed="rId341"/>
                <a:stretch>
                  <a:fillRect/>
                </a:stretch>
              </p:blipFill>
              <p:spPr>
                <a:xfrm>
                  <a:off x="11256858" y="2266375"/>
                  <a:ext cx="4320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2">
            <p14:nvContentPartPr>
              <p14:cNvPr id="227" name="Ink 226">
                <a:extLst>
                  <a:ext uri="{FF2B5EF4-FFF2-40B4-BE49-F238E27FC236}">
                    <a16:creationId xmlns:a16="http://schemas.microsoft.com/office/drawing/2014/main" id="{07C9ABE9-861A-DD59-E8F7-4896AA044FFE}"/>
                  </a:ext>
                </a:extLst>
              </p14:cNvPr>
              <p14:cNvContentPartPr/>
              <p14:nvPr/>
            </p14:nvContentPartPr>
            <p14:xfrm>
              <a:off x="7023978" y="2849215"/>
              <a:ext cx="360" cy="6840"/>
            </p14:xfrm>
          </p:contentPart>
        </mc:Choice>
        <mc:Fallback xmlns="">
          <p:pic>
            <p:nvPicPr>
              <p:cNvPr id="227" name="Ink 226">
                <a:extLst>
                  <a:ext uri="{FF2B5EF4-FFF2-40B4-BE49-F238E27FC236}">
                    <a16:creationId xmlns:a16="http://schemas.microsoft.com/office/drawing/2014/main" id="{07C9ABE9-861A-DD59-E8F7-4896AA044FFE}"/>
                  </a:ext>
                </a:extLst>
              </p:cNvPr>
              <p:cNvPicPr/>
              <p:nvPr/>
            </p:nvPicPr>
            <p:blipFill>
              <a:blip r:embed="rId343"/>
              <a:stretch>
                <a:fillRect/>
              </a:stretch>
            </p:blipFill>
            <p:spPr>
              <a:xfrm>
                <a:off x="7008498" y="2833735"/>
                <a:ext cx="30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8" name="Ink 227">
                <a:extLst>
                  <a:ext uri="{FF2B5EF4-FFF2-40B4-BE49-F238E27FC236}">
                    <a16:creationId xmlns:a16="http://schemas.microsoft.com/office/drawing/2014/main" id="{5C283DFF-181B-C9FF-4B05-D4CF91BEB2AC}"/>
                  </a:ext>
                </a:extLst>
              </p14:cNvPr>
              <p14:cNvContentPartPr/>
              <p14:nvPr/>
            </p14:nvContentPartPr>
            <p14:xfrm>
              <a:off x="6712938" y="2890255"/>
              <a:ext cx="282600" cy="60480"/>
            </p14:xfrm>
          </p:contentPart>
        </mc:Choice>
        <mc:Fallback xmlns="">
          <p:pic>
            <p:nvPicPr>
              <p:cNvPr id="228" name="Ink 227">
                <a:extLst>
                  <a:ext uri="{FF2B5EF4-FFF2-40B4-BE49-F238E27FC236}">
                    <a16:creationId xmlns:a16="http://schemas.microsoft.com/office/drawing/2014/main" id="{5C283DFF-181B-C9FF-4B05-D4CF91BEB2AC}"/>
                  </a:ext>
                </a:extLst>
              </p:cNvPr>
              <p:cNvPicPr/>
              <p:nvPr/>
            </p:nvPicPr>
            <p:blipFill>
              <a:blip r:embed="rId345"/>
              <a:stretch>
                <a:fillRect/>
              </a:stretch>
            </p:blipFill>
            <p:spPr>
              <a:xfrm>
                <a:off x="6697818" y="2874775"/>
                <a:ext cx="3128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9" name="Ink 228">
                <a:extLst>
                  <a:ext uri="{FF2B5EF4-FFF2-40B4-BE49-F238E27FC236}">
                    <a16:creationId xmlns:a16="http://schemas.microsoft.com/office/drawing/2014/main" id="{C37E099F-743F-33D9-A4FA-7A1F60250550}"/>
                  </a:ext>
                </a:extLst>
              </p14:cNvPr>
              <p14:cNvContentPartPr/>
              <p14:nvPr/>
            </p14:nvContentPartPr>
            <p14:xfrm>
              <a:off x="6591618" y="2892415"/>
              <a:ext cx="357120" cy="2188440"/>
            </p14:xfrm>
          </p:contentPart>
        </mc:Choice>
        <mc:Fallback xmlns="">
          <p:pic>
            <p:nvPicPr>
              <p:cNvPr id="229" name="Ink 228">
                <a:extLst>
                  <a:ext uri="{FF2B5EF4-FFF2-40B4-BE49-F238E27FC236}">
                    <a16:creationId xmlns:a16="http://schemas.microsoft.com/office/drawing/2014/main" id="{C37E099F-743F-33D9-A4FA-7A1F60250550}"/>
                  </a:ext>
                </a:extLst>
              </p:cNvPr>
              <p:cNvPicPr/>
              <p:nvPr/>
            </p:nvPicPr>
            <p:blipFill>
              <a:blip r:embed="rId347"/>
              <a:stretch>
                <a:fillRect/>
              </a:stretch>
            </p:blipFill>
            <p:spPr>
              <a:xfrm>
                <a:off x="6576138" y="2877295"/>
                <a:ext cx="387720" cy="2219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1" name="Ink 250">
                <a:extLst>
                  <a:ext uri="{FF2B5EF4-FFF2-40B4-BE49-F238E27FC236}">
                    <a16:creationId xmlns:a16="http://schemas.microsoft.com/office/drawing/2014/main" id="{44487601-4187-85AD-365D-1CABD8FF0A23}"/>
                  </a:ext>
                </a:extLst>
              </p14:cNvPr>
              <p14:cNvContentPartPr/>
              <p14:nvPr/>
            </p14:nvContentPartPr>
            <p14:xfrm>
              <a:off x="8111178" y="3613135"/>
              <a:ext cx="2520" cy="10440"/>
            </p14:xfrm>
          </p:contentPart>
        </mc:Choice>
        <mc:Fallback xmlns="">
          <p:pic>
            <p:nvPicPr>
              <p:cNvPr id="251" name="Ink 250">
                <a:extLst>
                  <a:ext uri="{FF2B5EF4-FFF2-40B4-BE49-F238E27FC236}">
                    <a16:creationId xmlns:a16="http://schemas.microsoft.com/office/drawing/2014/main" id="{44487601-4187-85AD-365D-1CABD8FF0A23}"/>
                  </a:ext>
                </a:extLst>
              </p:cNvPr>
              <p:cNvPicPr/>
              <p:nvPr/>
            </p:nvPicPr>
            <p:blipFill>
              <a:blip r:embed="rId349"/>
              <a:stretch>
                <a:fillRect/>
              </a:stretch>
            </p:blipFill>
            <p:spPr>
              <a:xfrm>
                <a:off x="8096058" y="3598015"/>
                <a:ext cx="33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2" name="Ink 251">
                <a:extLst>
                  <a:ext uri="{FF2B5EF4-FFF2-40B4-BE49-F238E27FC236}">
                    <a16:creationId xmlns:a16="http://schemas.microsoft.com/office/drawing/2014/main" id="{C5E9C66D-832B-48CF-8105-D8B923E0DFB7}"/>
                  </a:ext>
                </a:extLst>
              </p14:cNvPr>
              <p14:cNvContentPartPr/>
              <p14:nvPr/>
            </p14:nvContentPartPr>
            <p14:xfrm>
              <a:off x="7261578" y="3198055"/>
              <a:ext cx="345600" cy="435240"/>
            </p14:xfrm>
          </p:contentPart>
        </mc:Choice>
        <mc:Fallback xmlns="">
          <p:pic>
            <p:nvPicPr>
              <p:cNvPr id="252" name="Ink 251">
                <a:extLst>
                  <a:ext uri="{FF2B5EF4-FFF2-40B4-BE49-F238E27FC236}">
                    <a16:creationId xmlns:a16="http://schemas.microsoft.com/office/drawing/2014/main" id="{C5E9C66D-832B-48CF-8105-D8B923E0DFB7}"/>
                  </a:ext>
                </a:extLst>
              </p:cNvPr>
              <p:cNvPicPr/>
              <p:nvPr/>
            </p:nvPicPr>
            <p:blipFill>
              <a:blip r:embed="rId351"/>
              <a:stretch>
                <a:fillRect/>
              </a:stretch>
            </p:blipFill>
            <p:spPr>
              <a:xfrm>
                <a:off x="7246458" y="3182935"/>
                <a:ext cx="3762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3" name="Ink 252">
                <a:extLst>
                  <a:ext uri="{FF2B5EF4-FFF2-40B4-BE49-F238E27FC236}">
                    <a16:creationId xmlns:a16="http://schemas.microsoft.com/office/drawing/2014/main" id="{EE9B78DA-DF2E-94B1-358A-1414850EA829}"/>
                  </a:ext>
                </a:extLst>
              </p14:cNvPr>
              <p14:cNvContentPartPr/>
              <p14:nvPr/>
            </p14:nvContentPartPr>
            <p14:xfrm>
              <a:off x="7329258" y="3374455"/>
              <a:ext cx="475560" cy="117000"/>
            </p14:xfrm>
          </p:contentPart>
        </mc:Choice>
        <mc:Fallback xmlns="">
          <p:pic>
            <p:nvPicPr>
              <p:cNvPr id="253" name="Ink 252">
                <a:extLst>
                  <a:ext uri="{FF2B5EF4-FFF2-40B4-BE49-F238E27FC236}">
                    <a16:creationId xmlns:a16="http://schemas.microsoft.com/office/drawing/2014/main" id="{EE9B78DA-DF2E-94B1-358A-1414850EA829}"/>
                  </a:ext>
                </a:extLst>
              </p:cNvPr>
              <p:cNvPicPr/>
              <p:nvPr/>
            </p:nvPicPr>
            <p:blipFill>
              <a:blip r:embed="rId353"/>
              <a:stretch>
                <a:fillRect/>
              </a:stretch>
            </p:blipFill>
            <p:spPr>
              <a:xfrm>
                <a:off x="7314138" y="3359335"/>
                <a:ext cx="506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4" name="Ink 253">
                <a:extLst>
                  <a:ext uri="{FF2B5EF4-FFF2-40B4-BE49-F238E27FC236}">
                    <a16:creationId xmlns:a16="http://schemas.microsoft.com/office/drawing/2014/main" id="{96144736-9250-BD70-FC22-7E0D825E4127}"/>
                  </a:ext>
                </a:extLst>
              </p14:cNvPr>
              <p14:cNvContentPartPr/>
              <p14:nvPr/>
            </p14:nvContentPartPr>
            <p14:xfrm>
              <a:off x="7710498" y="3270055"/>
              <a:ext cx="271080" cy="299160"/>
            </p14:xfrm>
          </p:contentPart>
        </mc:Choice>
        <mc:Fallback xmlns="">
          <p:pic>
            <p:nvPicPr>
              <p:cNvPr id="254" name="Ink 253">
                <a:extLst>
                  <a:ext uri="{FF2B5EF4-FFF2-40B4-BE49-F238E27FC236}">
                    <a16:creationId xmlns:a16="http://schemas.microsoft.com/office/drawing/2014/main" id="{96144736-9250-BD70-FC22-7E0D825E4127}"/>
                  </a:ext>
                </a:extLst>
              </p:cNvPr>
              <p:cNvPicPr/>
              <p:nvPr/>
            </p:nvPicPr>
            <p:blipFill>
              <a:blip r:embed="rId355"/>
              <a:stretch>
                <a:fillRect/>
              </a:stretch>
            </p:blipFill>
            <p:spPr>
              <a:xfrm>
                <a:off x="7695378" y="3254935"/>
                <a:ext cx="3016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5" name="Ink 254">
                <a:extLst>
                  <a:ext uri="{FF2B5EF4-FFF2-40B4-BE49-F238E27FC236}">
                    <a16:creationId xmlns:a16="http://schemas.microsoft.com/office/drawing/2014/main" id="{CB8EBC2E-5F12-AD00-2CC7-33281EA5D52D}"/>
                  </a:ext>
                </a:extLst>
              </p14:cNvPr>
              <p14:cNvContentPartPr/>
              <p14:nvPr/>
            </p14:nvContentPartPr>
            <p14:xfrm>
              <a:off x="8086698" y="3231175"/>
              <a:ext cx="96840" cy="498960"/>
            </p14:xfrm>
          </p:contentPart>
        </mc:Choice>
        <mc:Fallback xmlns="">
          <p:pic>
            <p:nvPicPr>
              <p:cNvPr id="255" name="Ink 254">
                <a:extLst>
                  <a:ext uri="{FF2B5EF4-FFF2-40B4-BE49-F238E27FC236}">
                    <a16:creationId xmlns:a16="http://schemas.microsoft.com/office/drawing/2014/main" id="{CB8EBC2E-5F12-AD00-2CC7-33281EA5D52D}"/>
                  </a:ext>
                </a:extLst>
              </p:cNvPr>
              <p:cNvPicPr/>
              <p:nvPr/>
            </p:nvPicPr>
            <p:blipFill>
              <a:blip r:embed="rId357"/>
              <a:stretch>
                <a:fillRect/>
              </a:stretch>
            </p:blipFill>
            <p:spPr>
              <a:xfrm>
                <a:off x="8071578" y="3216055"/>
                <a:ext cx="1274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6" name="Ink 255">
                <a:extLst>
                  <a:ext uri="{FF2B5EF4-FFF2-40B4-BE49-F238E27FC236}">
                    <a16:creationId xmlns:a16="http://schemas.microsoft.com/office/drawing/2014/main" id="{971B7C46-EF86-2E9C-0E3E-BB7EA5612DF4}"/>
                  </a:ext>
                </a:extLst>
              </p14:cNvPr>
              <p14:cNvContentPartPr/>
              <p14:nvPr/>
            </p14:nvContentPartPr>
            <p14:xfrm>
              <a:off x="8231058" y="3451495"/>
              <a:ext cx="286920" cy="217800"/>
            </p14:xfrm>
          </p:contentPart>
        </mc:Choice>
        <mc:Fallback xmlns="">
          <p:pic>
            <p:nvPicPr>
              <p:cNvPr id="256" name="Ink 255">
                <a:extLst>
                  <a:ext uri="{FF2B5EF4-FFF2-40B4-BE49-F238E27FC236}">
                    <a16:creationId xmlns:a16="http://schemas.microsoft.com/office/drawing/2014/main" id="{971B7C46-EF86-2E9C-0E3E-BB7EA5612DF4}"/>
                  </a:ext>
                </a:extLst>
              </p:cNvPr>
              <p:cNvPicPr/>
              <p:nvPr/>
            </p:nvPicPr>
            <p:blipFill>
              <a:blip r:embed="rId359"/>
              <a:stretch>
                <a:fillRect/>
              </a:stretch>
            </p:blipFill>
            <p:spPr>
              <a:xfrm>
                <a:off x="8215938" y="3436015"/>
                <a:ext cx="317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7" name="Ink 256">
                <a:extLst>
                  <a:ext uri="{FF2B5EF4-FFF2-40B4-BE49-F238E27FC236}">
                    <a16:creationId xmlns:a16="http://schemas.microsoft.com/office/drawing/2014/main" id="{E21EC8CE-DDEE-5DDC-1D53-1F7202B18DC2}"/>
                  </a:ext>
                </a:extLst>
              </p14:cNvPr>
              <p14:cNvContentPartPr/>
              <p14:nvPr/>
            </p14:nvContentPartPr>
            <p14:xfrm>
              <a:off x="8862138" y="2804575"/>
              <a:ext cx="321120" cy="333720"/>
            </p14:xfrm>
          </p:contentPart>
        </mc:Choice>
        <mc:Fallback xmlns="">
          <p:pic>
            <p:nvPicPr>
              <p:cNvPr id="257" name="Ink 256">
                <a:extLst>
                  <a:ext uri="{FF2B5EF4-FFF2-40B4-BE49-F238E27FC236}">
                    <a16:creationId xmlns:a16="http://schemas.microsoft.com/office/drawing/2014/main" id="{E21EC8CE-DDEE-5DDC-1D53-1F7202B18DC2}"/>
                  </a:ext>
                </a:extLst>
              </p:cNvPr>
              <p:cNvPicPr/>
              <p:nvPr/>
            </p:nvPicPr>
            <p:blipFill>
              <a:blip r:embed="rId361"/>
              <a:stretch>
                <a:fillRect/>
              </a:stretch>
            </p:blipFill>
            <p:spPr>
              <a:xfrm>
                <a:off x="8846658" y="2789455"/>
                <a:ext cx="3517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8" name="Ink 257">
                <a:extLst>
                  <a:ext uri="{FF2B5EF4-FFF2-40B4-BE49-F238E27FC236}">
                    <a16:creationId xmlns:a16="http://schemas.microsoft.com/office/drawing/2014/main" id="{E758D101-AA0C-31EA-581B-7B45350C7406}"/>
                  </a:ext>
                </a:extLst>
              </p14:cNvPr>
              <p14:cNvContentPartPr/>
              <p14:nvPr/>
            </p14:nvContentPartPr>
            <p14:xfrm>
              <a:off x="8878698" y="3306415"/>
              <a:ext cx="441360" cy="38160"/>
            </p14:xfrm>
          </p:contentPart>
        </mc:Choice>
        <mc:Fallback xmlns="">
          <p:pic>
            <p:nvPicPr>
              <p:cNvPr id="258" name="Ink 257">
                <a:extLst>
                  <a:ext uri="{FF2B5EF4-FFF2-40B4-BE49-F238E27FC236}">
                    <a16:creationId xmlns:a16="http://schemas.microsoft.com/office/drawing/2014/main" id="{E758D101-AA0C-31EA-581B-7B45350C7406}"/>
                  </a:ext>
                </a:extLst>
              </p:cNvPr>
              <p:cNvPicPr/>
              <p:nvPr/>
            </p:nvPicPr>
            <p:blipFill>
              <a:blip r:embed="rId363"/>
              <a:stretch>
                <a:fillRect/>
              </a:stretch>
            </p:blipFill>
            <p:spPr>
              <a:xfrm>
                <a:off x="8863218" y="3291295"/>
                <a:ext cx="471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9" name="Ink 258">
                <a:extLst>
                  <a:ext uri="{FF2B5EF4-FFF2-40B4-BE49-F238E27FC236}">
                    <a16:creationId xmlns:a16="http://schemas.microsoft.com/office/drawing/2014/main" id="{2D16A4A8-AED8-E534-6CA2-C676612711EC}"/>
                  </a:ext>
                </a:extLst>
              </p14:cNvPr>
              <p14:cNvContentPartPr/>
              <p14:nvPr/>
            </p14:nvContentPartPr>
            <p14:xfrm>
              <a:off x="8877618" y="3457615"/>
              <a:ext cx="446040" cy="385200"/>
            </p14:xfrm>
          </p:contentPart>
        </mc:Choice>
        <mc:Fallback xmlns="">
          <p:pic>
            <p:nvPicPr>
              <p:cNvPr id="259" name="Ink 258">
                <a:extLst>
                  <a:ext uri="{FF2B5EF4-FFF2-40B4-BE49-F238E27FC236}">
                    <a16:creationId xmlns:a16="http://schemas.microsoft.com/office/drawing/2014/main" id="{2D16A4A8-AED8-E534-6CA2-C676612711EC}"/>
                  </a:ext>
                </a:extLst>
              </p:cNvPr>
              <p:cNvPicPr/>
              <p:nvPr/>
            </p:nvPicPr>
            <p:blipFill>
              <a:blip r:embed="rId365"/>
              <a:stretch>
                <a:fillRect/>
              </a:stretch>
            </p:blipFill>
            <p:spPr>
              <a:xfrm>
                <a:off x="8862138" y="3442495"/>
                <a:ext cx="476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0" name="Ink 259">
                <a:extLst>
                  <a:ext uri="{FF2B5EF4-FFF2-40B4-BE49-F238E27FC236}">
                    <a16:creationId xmlns:a16="http://schemas.microsoft.com/office/drawing/2014/main" id="{BAA75DB4-A917-C1FE-E975-749BE60116CF}"/>
                  </a:ext>
                </a:extLst>
              </p14:cNvPr>
              <p14:cNvContentPartPr/>
              <p14:nvPr/>
            </p14:nvContentPartPr>
            <p14:xfrm>
              <a:off x="9142938" y="3653095"/>
              <a:ext cx="211320" cy="204840"/>
            </p14:xfrm>
          </p:contentPart>
        </mc:Choice>
        <mc:Fallback xmlns="">
          <p:pic>
            <p:nvPicPr>
              <p:cNvPr id="260" name="Ink 259">
                <a:extLst>
                  <a:ext uri="{FF2B5EF4-FFF2-40B4-BE49-F238E27FC236}">
                    <a16:creationId xmlns:a16="http://schemas.microsoft.com/office/drawing/2014/main" id="{BAA75DB4-A917-C1FE-E975-749BE60116CF}"/>
                  </a:ext>
                </a:extLst>
              </p:cNvPr>
              <p:cNvPicPr/>
              <p:nvPr/>
            </p:nvPicPr>
            <p:blipFill>
              <a:blip r:embed="rId367"/>
              <a:stretch>
                <a:fillRect/>
              </a:stretch>
            </p:blipFill>
            <p:spPr>
              <a:xfrm>
                <a:off x="9127818" y="3637975"/>
                <a:ext cx="241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8" name="Ink 267">
                <a:extLst>
                  <a:ext uri="{FF2B5EF4-FFF2-40B4-BE49-F238E27FC236}">
                    <a16:creationId xmlns:a16="http://schemas.microsoft.com/office/drawing/2014/main" id="{8BFF4355-5CBA-A134-2961-8DDDAD6694C8}"/>
                  </a:ext>
                </a:extLst>
              </p14:cNvPr>
              <p14:cNvContentPartPr/>
              <p14:nvPr/>
            </p14:nvContentPartPr>
            <p14:xfrm>
              <a:off x="8460018" y="4354015"/>
              <a:ext cx="341280" cy="383760"/>
            </p14:xfrm>
          </p:contentPart>
        </mc:Choice>
        <mc:Fallback xmlns="">
          <p:pic>
            <p:nvPicPr>
              <p:cNvPr id="268" name="Ink 267">
                <a:extLst>
                  <a:ext uri="{FF2B5EF4-FFF2-40B4-BE49-F238E27FC236}">
                    <a16:creationId xmlns:a16="http://schemas.microsoft.com/office/drawing/2014/main" id="{8BFF4355-5CBA-A134-2961-8DDDAD6694C8}"/>
                  </a:ext>
                </a:extLst>
              </p:cNvPr>
              <p:cNvPicPr/>
              <p:nvPr/>
            </p:nvPicPr>
            <p:blipFill>
              <a:blip r:embed="rId369"/>
              <a:stretch>
                <a:fillRect/>
              </a:stretch>
            </p:blipFill>
            <p:spPr>
              <a:xfrm>
                <a:off x="8444538" y="4338895"/>
                <a:ext cx="3718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9" name="Ink 268">
                <a:extLst>
                  <a:ext uri="{FF2B5EF4-FFF2-40B4-BE49-F238E27FC236}">
                    <a16:creationId xmlns:a16="http://schemas.microsoft.com/office/drawing/2014/main" id="{25D51BCD-9C5F-5150-63BA-AF0C98FF8630}"/>
                  </a:ext>
                </a:extLst>
              </p14:cNvPr>
              <p14:cNvContentPartPr/>
              <p14:nvPr/>
            </p14:nvContentPartPr>
            <p14:xfrm>
              <a:off x="8479818" y="4525015"/>
              <a:ext cx="338040" cy="42480"/>
            </p14:xfrm>
          </p:contentPart>
        </mc:Choice>
        <mc:Fallback xmlns="">
          <p:pic>
            <p:nvPicPr>
              <p:cNvPr id="269" name="Ink 268">
                <a:extLst>
                  <a:ext uri="{FF2B5EF4-FFF2-40B4-BE49-F238E27FC236}">
                    <a16:creationId xmlns:a16="http://schemas.microsoft.com/office/drawing/2014/main" id="{25D51BCD-9C5F-5150-63BA-AF0C98FF8630}"/>
                  </a:ext>
                </a:extLst>
              </p:cNvPr>
              <p:cNvPicPr/>
              <p:nvPr/>
            </p:nvPicPr>
            <p:blipFill>
              <a:blip r:embed="rId371"/>
              <a:stretch>
                <a:fillRect/>
              </a:stretch>
            </p:blipFill>
            <p:spPr>
              <a:xfrm>
                <a:off x="8464698" y="4509895"/>
                <a:ext cx="368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0" name="Ink 269">
                <a:extLst>
                  <a:ext uri="{FF2B5EF4-FFF2-40B4-BE49-F238E27FC236}">
                    <a16:creationId xmlns:a16="http://schemas.microsoft.com/office/drawing/2014/main" id="{FB2958D5-10B7-E404-577B-634C46ABC036}"/>
                  </a:ext>
                </a:extLst>
              </p14:cNvPr>
              <p14:cNvContentPartPr/>
              <p14:nvPr/>
            </p14:nvContentPartPr>
            <p14:xfrm>
              <a:off x="8881938" y="4442935"/>
              <a:ext cx="236880" cy="229320"/>
            </p14:xfrm>
          </p:contentPart>
        </mc:Choice>
        <mc:Fallback xmlns="">
          <p:pic>
            <p:nvPicPr>
              <p:cNvPr id="270" name="Ink 269">
                <a:extLst>
                  <a:ext uri="{FF2B5EF4-FFF2-40B4-BE49-F238E27FC236}">
                    <a16:creationId xmlns:a16="http://schemas.microsoft.com/office/drawing/2014/main" id="{FB2958D5-10B7-E404-577B-634C46ABC036}"/>
                  </a:ext>
                </a:extLst>
              </p:cNvPr>
              <p:cNvPicPr/>
              <p:nvPr/>
            </p:nvPicPr>
            <p:blipFill>
              <a:blip r:embed="rId373"/>
              <a:stretch>
                <a:fillRect/>
              </a:stretch>
            </p:blipFill>
            <p:spPr>
              <a:xfrm>
                <a:off x="8866818" y="4427455"/>
                <a:ext cx="267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71" name="Ink 270">
                <a:extLst>
                  <a:ext uri="{FF2B5EF4-FFF2-40B4-BE49-F238E27FC236}">
                    <a16:creationId xmlns:a16="http://schemas.microsoft.com/office/drawing/2014/main" id="{19C89AC3-C80C-C2A7-5A06-B68209BDCC1C}"/>
                  </a:ext>
                </a:extLst>
              </p14:cNvPr>
              <p14:cNvContentPartPr/>
              <p14:nvPr/>
            </p14:nvContentPartPr>
            <p14:xfrm>
              <a:off x="9217458" y="4299655"/>
              <a:ext cx="88200" cy="546840"/>
            </p14:xfrm>
          </p:contentPart>
        </mc:Choice>
        <mc:Fallback xmlns="">
          <p:pic>
            <p:nvPicPr>
              <p:cNvPr id="271" name="Ink 270">
                <a:extLst>
                  <a:ext uri="{FF2B5EF4-FFF2-40B4-BE49-F238E27FC236}">
                    <a16:creationId xmlns:a16="http://schemas.microsoft.com/office/drawing/2014/main" id="{19C89AC3-C80C-C2A7-5A06-B68209BDCC1C}"/>
                  </a:ext>
                </a:extLst>
              </p:cNvPr>
              <p:cNvPicPr/>
              <p:nvPr/>
            </p:nvPicPr>
            <p:blipFill>
              <a:blip r:embed="rId375"/>
              <a:stretch>
                <a:fillRect/>
              </a:stretch>
            </p:blipFill>
            <p:spPr>
              <a:xfrm>
                <a:off x="9201978" y="4284175"/>
                <a:ext cx="11844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2" name="Ink 271">
                <a:extLst>
                  <a:ext uri="{FF2B5EF4-FFF2-40B4-BE49-F238E27FC236}">
                    <a16:creationId xmlns:a16="http://schemas.microsoft.com/office/drawing/2014/main" id="{9A7D9247-5410-2825-EF7C-5460BC237E42}"/>
                  </a:ext>
                </a:extLst>
              </p14:cNvPr>
              <p14:cNvContentPartPr/>
              <p14:nvPr/>
            </p14:nvContentPartPr>
            <p14:xfrm>
              <a:off x="9366138" y="4539415"/>
              <a:ext cx="295920" cy="284760"/>
            </p14:xfrm>
          </p:contentPart>
        </mc:Choice>
        <mc:Fallback xmlns="">
          <p:pic>
            <p:nvPicPr>
              <p:cNvPr id="272" name="Ink 271">
                <a:extLst>
                  <a:ext uri="{FF2B5EF4-FFF2-40B4-BE49-F238E27FC236}">
                    <a16:creationId xmlns:a16="http://schemas.microsoft.com/office/drawing/2014/main" id="{9A7D9247-5410-2825-EF7C-5460BC237E42}"/>
                  </a:ext>
                </a:extLst>
              </p:cNvPr>
              <p:cNvPicPr/>
              <p:nvPr/>
            </p:nvPicPr>
            <p:blipFill>
              <a:blip r:embed="rId377"/>
              <a:stretch>
                <a:fillRect/>
              </a:stretch>
            </p:blipFill>
            <p:spPr>
              <a:xfrm>
                <a:off x="9351018" y="4524295"/>
                <a:ext cx="3261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4" name="Ink 273">
                <a:extLst>
                  <a:ext uri="{FF2B5EF4-FFF2-40B4-BE49-F238E27FC236}">
                    <a16:creationId xmlns:a16="http://schemas.microsoft.com/office/drawing/2014/main" id="{087FC8B4-45C1-235E-5E4D-BDBE46AE7D8C}"/>
                  </a:ext>
                </a:extLst>
              </p14:cNvPr>
              <p14:cNvContentPartPr/>
              <p14:nvPr/>
            </p14:nvContentPartPr>
            <p14:xfrm>
              <a:off x="10532178" y="3094735"/>
              <a:ext cx="243720" cy="186840"/>
            </p14:xfrm>
          </p:contentPart>
        </mc:Choice>
        <mc:Fallback xmlns="">
          <p:pic>
            <p:nvPicPr>
              <p:cNvPr id="274" name="Ink 273">
                <a:extLst>
                  <a:ext uri="{FF2B5EF4-FFF2-40B4-BE49-F238E27FC236}">
                    <a16:creationId xmlns:a16="http://schemas.microsoft.com/office/drawing/2014/main" id="{087FC8B4-45C1-235E-5E4D-BDBE46AE7D8C}"/>
                  </a:ext>
                </a:extLst>
              </p:cNvPr>
              <p:cNvPicPr/>
              <p:nvPr/>
            </p:nvPicPr>
            <p:blipFill>
              <a:blip r:embed="rId379"/>
              <a:stretch>
                <a:fillRect/>
              </a:stretch>
            </p:blipFill>
            <p:spPr>
              <a:xfrm>
                <a:off x="10517058" y="3079255"/>
                <a:ext cx="273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5" name="Ink 274">
                <a:extLst>
                  <a:ext uri="{FF2B5EF4-FFF2-40B4-BE49-F238E27FC236}">
                    <a16:creationId xmlns:a16="http://schemas.microsoft.com/office/drawing/2014/main" id="{E8929FD7-8B3A-7483-A3CC-2BDA9F66A995}"/>
                  </a:ext>
                </a:extLst>
              </p14:cNvPr>
              <p14:cNvContentPartPr/>
              <p14:nvPr/>
            </p14:nvContentPartPr>
            <p14:xfrm>
              <a:off x="10222578" y="2822935"/>
              <a:ext cx="715320" cy="753120"/>
            </p14:xfrm>
          </p:contentPart>
        </mc:Choice>
        <mc:Fallback xmlns="">
          <p:pic>
            <p:nvPicPr>
              <p:cNvPr id="275" name="Ink 274">
                <a:extLst>
                  <a:ext uri="{FF2B5EF4-FFF2-40B4-BE49-F238E27FC236}">
                    <a16:creationId xmlns:a16="http://schemas.microsoft.com/office/drawing/2014/main" id="{E8929FD7-8B3A-7483-A3CC-2BDA9F66A995}"/>
                  </a:ext>
                </a:extLst>
              </p:cNvPr>
              <p:cNvPicPr/>
              <p:nvPr/>
            </p:nvPicPr>
            <p:blipFill>
              <a:blip r:embed="rId381"/>
              <a:stretch>
                <a:fillRect/>
              </a:stretch>
            </p:blipFill>
            <p:spPr>
              <a:xfrm>
                <a:off x="10207098" y="2807455"/>
                <a:ext cx="74592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0" name="Ink 279">
                <a:extLst>
                  <a:ext uri="{FF2B5EF4-FFF2-40B4-BE49-F238E27FC236}">
                    <a16:creationId xmlns:a16="http://schemas.microsoft.com/office/drawing/2014/main" id="{F9C772EF-A62F-ABC2-34E9-10AE62F46AFD}"/>
                  </a:ext>
                </a:extLst>
              </p14:cNvPr>
              <p14:cNvContentPartPr/>
              <p14:nvPr/>
            </p14:nvContentPartPr>
            <p14:xfrm>
              <a:off x="8517618" y="4190935"/>
              <a:ext cx="288000" cy="708480"/>
            </p14:xfrm>
          </p:contentPart>
        </mc:Choice>
        <mc:Fallback xmlns="">
          <p:pic>
            <p:nvPicPr>
              <p:cNvPr id="280" name="Ink 279">
                <a:extLst>
                  <a:ext uri="{FF2B5EF4-FFF2-40B4-BE49-F238E27FC236}">
                    <a16:creationId xmlns:a16="http://schemas.microsoft.com/office/drawing/2014/main" id="{F9C772EF-A62F-ABC2-34E9-10AE62F46AFD}"/>
                  </a:ext>
                </a:extLst>
              </p:cNvPr>
              <p:cNvPicPr/>
              <p:nvPr/>
            </p:nvPicPr>
            <p:blipFill>
              <a:blip r:embed="rId383"/>
              <a:stretch>
                <a:fillRect/>
              </a:stretch>
            </p:blipFill>
            <p:spPr>
              <a:xfrm>
                <a:off x="8502498" y="4175815"/>
                <a:ext cx="31860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1" name="Ink 280">
                <a:extLst>
                  <a:ext uri="{FF2B5EF4-FFF2-40B4-BE49-F238E27FC236}">
                    <a16:creationId xmlns:a16="http://schemas.microsoft.com/office/drawing/2014/main" id="{AFE30C48-DABE-3CE5-1DA2-9020DB4225CA}"/>
                  </a:ext>
                </a:extLst>
              </p14:cNvPr>
              <p14:cNvContentPartPr/>
              <p14:nvPr/>
            </p14:nvContentPartPr>
            <p14:xfrm>
              <a:off x="8402778" y="4491895"/>
              <a:ext cx="374040" cy="48240"/>
            </p14:xfrm>
          </p:contentPart>
        </mc:Choice>
        <mc:Fallback xmlns="">
          <p:pic>
            <p:nvPicPr>
              <p:cNvPr id="281" name="Ink 280">
                <a:extLst>
                  <a:ext uri="{FF2B5EF4-FFF2-40B4-BE49-F238E27FC236}">
                    <a16:creationId xmlns:a16="http://schemas.microsoft.com/office/drawing/2014/main" id="{AFE30C48-DABE-3CE5-1DA2-9020DB4225CA}"/>
                  </a:ext>
                </a:extLst>
              </p:cNvPr>
              <p:cNvPicPr/>
              <p:nvPr/>
            </p:nvPicPr>
            <p:blipFill>
              <a:blip r:embed="rId385"/>
              <a:stretch>
                <a:fillRect/>
              </a:stretch>
            </p:blipFill>
            <p:spPr>
              <a:xfrm>
                <a:off x="8387298" y="4476415"/>
                <a:ext cx="404640" cy="78840"/>
              </a:xfrm>
              <a:prstGeom prst="rect">
                <a:avLst/>
              </a:prstGeom>
            </p:spPr>
          </p:pic>
        </mc:Fallback>
      </mc:AlternateContent>
      <p:grpSp>
        <p:nvGrpSpPr>
          <p:cNvPr id="285" name="Group 284">
            <a:extLst>
              <a:ext uri="{FF2B5EF4-FFF2-40B4-BE49-F238E27FC236}">
                <a16:creationId xmlns:a16="http://schemas.microsoft.com/office/drawing/2014/main" id="{4EA2F83B-F983-3AA4-A50A-8E13D999A75F}"/>
              </a:ext>
            </a:extLst>
          </p:cNvPr>
          <p:cNvGrpSpPr/>
          <p:nvPr/>
        </p:nvGrpSpPr>
        <p:grpSpPr>
          <a:xfrm>
            <a:off x="9800298" y="3958735"/>
            <a:ext cx="631440" cy="898920"/>
            <a:chOff x="9800298" y="3958735"/>
            <a:chExt cx="631440" cy="898920"/>
          </a:xfrm>
        </p:grpSpPr>
        <mc:AlternateContent xmlns:mc="http://schemas.openxmlformats.org/markup-compatibility/2006" xmlns:p14="http://schemas.microsoft.com/office/powerpoint/2010/main">
          <mc:Choice Requires="p14">
            <p:contentPart p14:bwMode="auto" r:id="rId386">
              <p14:nvContentPartPr>
                <p14:cNvPr id="277" name="Ink 276">
                  <a:extLst>
                    <a:ext uri="{FF2B5EF4-FFF2-40B4-BE49-F238E27FC236}">
                      <a16:creationId xmlns:a16="http://schemas.microsoft.com/office/drawing/2014/main" id="{7DA370BC-ABC0-CAFE-6477-BB6AC2D56EA7}"/>
                    </a:ext>
                  </a:extLst>
                </p14:cNvPr>
                <p14:cNvContentPartPr/>
                <p14:nvPr/>
              </p14:nvContentPartPr>
              <p14:xfrm>
                <a:off x="9849258" y="3958735"/>
                <a:ext cx="232560" cy="270360"/>
              </p14:xfrm>
            </p:contentPart>
          </mc:Choice>
          <mc:Fallback xmlns="">
            <p:pic>
              <p:nvPicPr>
                <p:cNvPr id="277" name="Ink 276">
                  <a:extLst>
                    <a:ext uri="{FF2B5EF4-FFF2-40B4-BE49-F238E27FC236}">
                      <a16:creationId xmlns:a16="http://schemas.microsoft.com/office/drawing/2014/main" id="{7DA370BC-ABC0-CAFE-6477-BB6AC2D56EA7}"/>
                    </a:ext>
                  </a:extLst>
                </p:cNvPr>
                <p:cNvPicPr/>
                <p:nvPr/>
              </p:nvPicPr>
              <p:blipFill>
                <a:blip r:embed="rId387"/>
                <a:stretch>
                  <a:fillRect/>
                </a:stretch>
              </p:blipFill>
              <p:spPr>
                <a:xfrm>
                  <a:off x="9834138" y="3943255"/>
                  <a:ext cx="263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8" name="Ink 277">
                  <a:extLst>
                    <a:ext uri="{FF2B5EF4-FFF2-40B4-BE49-F238E27FC236}">
                      <a16:creationId xmlns:a16="http://schemas.microsoft.com/office/drawing/2014/main" id="{B39DC036-304A-2796-461C-A3747E318D6D}"/>
                    </a:ext>
                  </a:extLst>
                </p14:cNvPr>
                <p14:cNvContentPartPr/>
                <p14:nvPr/>
              </p14:nvContentPartPr>
              <p14:xfrm>
                <a:off x="9800298" y="4340695"/>
                <a:ext cx="481680" cy="30240"/>
              </p14:xfrm>
            </p:contentPart>
          </mc:Choice>
          <mc:Fallback xmlns="">
            <p:pic>
              <p:nvPicPr>
                <p:cNvPr id="278" name="Ink 277">
                  <a:extLst>
                    <a:ext uri="{FF2B5EF4-FFF2-40B4-BE49-F238E27FC236}">
                      <a16:creationId xmlns:a16="http://schemas.microsoft.com/office/drawing/2014/main" id="{B39DC036-304A-2796-461C-A3747E318D6D}"/>
                    </a:ext>
                  </a:extLst>
                </p:cNvPr>
                <p:cNvPicPr/>
                <p:nvPr/>
              </p:nvPicPr>
              <p:blipFill>
                <a:blip r:embed="rId389"/>
                <a:stretch>
                  <a:fillRect/>
                </a:stretch>
              </p:blipFill>
              <p:spPr>
                <a:xfrm>
                  <a:off x="9785178" y="4325215"/>
                  <a:ext cx="5122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9" name="Ink 278">
                  <a:extLst>
                    <a:ext uri="{FF2B5EF4-FFF2-40B4-BE49-F238E27FC236}">
                      <a16:creationId xmlns:a16="http://schemas.microsoft.com/office/drawing/2014/main" id="{3BE43172-8DC3-1BA3-AD78-CCC8C8CF64F9}"/>
                    </a:ext>
                  </a:extLst>
                </p14:cNvPr>
                <p14:cNvContentPartPr/>
                <p14:nvPr/>
              </p14:nvContentPartPr>
              <p14:xfrm>
                <a:off x="9911538" y="4696015"/>
                <a:ext cx="60480" cy="23760"/>
              </p14:xfrm>
            </p:contentPart>
          </mc:Choice>
          <mc:Fallback xmlns="">
            <p:pic>
              <p:nvPicPr>
                <p:cNvPr id="279" name="Ink 278">
                  <a:extLst>
                    <a:ext uri="{FF2B5EF4-FFF2-40B4-BE49-F238E27FC236}">
                      <a16:creationId xmlns:a16="http://schemas.microsoft.com/office/drawing/2014/main" id="{3BE43172-8DC3-1BA3-AD78-CCC8C8CF64F9}"/>
                    </a:ext>
                  </a:extLst>
                </p:cNvPr>
                <p:cNvPicPr/>
                <p:nvPr/>
              </p:nvPicPr>
              <p:blipFill>
                <a:blip r:embed="rId391"/>
                <a:stretch>
                  <a:fillRect/>
                </a:stretch>
              </p:blipFill>
              <p:spPr>
                <a:xfrm>
                  <a:off x="9896058" y="4680895"/>
                  <a:ext cx="90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3" name="Ink 282">
                  <a:extLst>
                    <a:ext uri="{FF2B5EF4-FFF2-40B4-BE49-F238E27FC236}">
                      <a16:creationId xmlns:a16="http://schemas.microsoft.com/office/drawing/2014/main" id="{4279F5AC-D994-B963-8805-4527D5428CBA}"/>
                    </a:ext>
                  </a:extLst>
                </p14:cNvPr>
                <p14:cNvContentPartPr/>
                <p14:nvPr/>
              </p14:nvContentPartPr>
              <p14:xfrm>
                <a:off x="9970218" y="4392895"/>
                <a:ext cx="322560" cy="394920"/>
              </p14:xfrm>
            </p:contentPart>
          </mc:Choice>
          <mc:Fallback xmlns="">
            <p:pic>
              <p:nvPicPr>
                <p:cNvPr id="283" name="Ink 282">
                  <a:extLst>
                    <a:ext uri="{FF2B5EF4-FFF2-40B4-BE49-F238E27FC236}">
                      <a16:creationId xmlns:a16="http://schemas.microsoft.com/office/drawing/2014/main" id="{4279F5AC-D994-B963-8805-4527D5428CBA}"/>
                    </a:ext>
                  </a:extLst>
                </p:cNvPr>
                <p:cNvPicPr/>
                <p:nvPr/>
              </p:nvPicPr>
              <p:blipFill>
                <a:blip r:embed="rId393"/>
                <a:stretch>
                  <a:fillRect/>
                </a:stretch>
              </p:blipFill>
              <p:spPr>
                <a:xfrm>
                  <a:off x="9955098" y="4377415"/>
                  <a:ext cx="3528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4" name="Ink 283">
                  <a:extLst>
                    <a:ext uri="{FF2B5EF4-FFF2-40B4-BE49-F238E27FC236}">
                      <a16:creationId xmlns:a16="http://schemas.microsoft.com/office/drawing/2014/main" id="{497F5CE6-BB08-4DC3-117B-048C022A37E6}"/>
                    </a:ext>
                  </a:extLst>
                </p14:cNvPr>
                <p14:cNvContentPartPr/>
                <p14:nvPr/>
              </p14:nvContentPartPr>
              <p14:xfrm>
                <a:off x="10183698" y="4580095"/>
                <a:ext cx="248040" cy="277560"/>
              </p14:xfrm>
            </p:contentPart>
          </mc:Choice>
          <mc:Fallback xmlns="">
            <p:pic>
              <p:nvPicPr>
                <p:cNvPr id="284" name="Ink 283">
                  <a:extLst>
                    <a:ext uri="{FF2B5EF4-FFF2-40B4-BE49-F238E27FC236}">
                      <a16:creationId xmlns:a16="http://schemas.microsoft.com/office/drawing/2014/main" id="{497F5CE6-BB08-4DC3-117B-048C022A37E6}"/>
                    </a:ext>
                  </a:extLst>
                </p:cNvPr>
                <p:cNvPicPr/>
                <p:nvPr/>
              </p:nvPicPr>
              <p:blipFill>
                <a:blip r:embed="rId395"/>
                <a:stretch>
                  <a:fillRect/>
                </a:stretch>
              </p:blipFill>
              <p:spPr>
                <a:xfrm>
                  <a:off x="10168218" y="4564615"/>
                  <a:ext cx="278640" cy="308160"/>
                </a:xfrm>
                <a:prstGeom prst="rect">
                  <a:avLst/>
                </a:prstGeom>
              </p:spPr>
            </p:pic>
          </mc:Fallback>
        </mc:AlternateContent>
      </p:grpSp>
      <p:grpSp>
        <p:nvGrpSpPr>
          <p:cNvPr id="298" name="Group 297">
            <a:extLst>
              <a:ext uri="{FF2B5EF4-FFF2-40B4-BE49-F238E27FC236}">
                <a16:creationId xmlns:a16="http://schemas.microsoft.com/office/drawing/2014/main" id="{DF7F35BC-AEBB-08CF-B24D-146897D7DE56}"/>
              </a:ext>
            </a:extLst>
          </p:cNvPr>
          <p:cNvGrpSpPr/>
          <p:nvPr/>
        </p:nvGrpSpPr>
        <p:grpSpPr>
          <a:xfrm>
            <a:off x="7053858" y="4975015"/>
            <a:ext cx="1927440" cy="1404000"/>
            <a:chOff x="7053858" y="4975015"/>
            <a:chExt cx="1927440" cy="1404000"/>
          </a:xfrm>
        </p:grpSpPr>
        <mc:AlternateContent xmlns:mc="http://schemas.openxmlformats.org/markup-compatibility/2006" xmlns:p14="http://schemas.microsoft.com/office/powerpoint/2010/main">
          <mc:Choice Requires="p14">
            <p:contentPart p14:bwMode="auto" r:id="rId396">
              <p14:nvContentPartPr>
                <p14:cNvPr id="286" name="Ink 285">
                  <a:extLst>
                    <a:ext uri="{FF2B5EF4-FFF2-40B4-BE49-F238E27FC236}">
                      <a16:creationId xmlns:a16="http://schemas.microsoft.com/office/drawing/2014/main" id="{3174071F-3E45-CE60-ADF7-7F4FD3B56852}"/>
                    </a:ext>
                  </a:extLst>
                </p14:cNvPr>
                <p14:cNvContentPartPr/>
                <p14:nvPr/>
              </p14:nvContentPartPr>
              <p14:xfrm>
                <a:off x="7121538" y="5676655"/>
                <a:ext cx="349200" cy="280080"/>
              </p14:xfrm>
            </p:contentPart>
          </mc:Choice>
          <mc:Fallback xmlns="">
            <p:pic>
              <p:nvPicPr>
                <p:cNvPr id="286" name="Ink 285">
                  <a:extLst>
                    <a:ext uri="{FF2B5EF4-FFF2-40B4-BE49-F238E27FC236}">
                      <a16:creationId xmlns:a16="http://schemas.microsoft.com/office/drawing/2014/main" id="{3174071F-3E45-CE60-ADF7-7F4FD3B56852}"/>
                    </a:ext>
                  </a:extLst>
                </p:cNvPr>
                <p:cNvPicPr/>
                <p:nvPr/>
              </p:nvPicPr>
              <p:blipFill>
                <a:blip r:embed="rId397"/>
                <a:stretch>
                  <a:fillRect/>
                </a:stretch>
              </p:blipFill>
              <p:spPr>
                <a:xfrm>
                  <a:off x="7106418" y="5661535"/>
                  <a:ext cx="3794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7" name="Ink 286">
                  <a:extLst>
                    <a:ext uri="{FF2B5EF4-FFF2-40B4-BE49-F238E27FC236}">
                      <a16:creationId xmlns:a16="http://schemas.microsoft.com/office/drawing/2014/main" id="{D498AD8B-8996-4885-9C97-EC9058C73098}"/>
                    </a:ext>
                  </a:extLst>
                </p14:cNvPr>
                <p14:cNvContentPartPr/>
                <p14:nvPr/>
              </p14:nvContentPartPr>
              <p14:xfrm>
                <a:off x="7200738" y="5794375"/>
                <a:ext cx="164520" cy="51480"/>
              </p14:xfrm>
            </p:contentPart>
          </mc:Choice>
          <mc:Fallback xmlns="">
            <p:pic>
              <p:nvPicPr>
                <p:cNvPr id="287" name="Ink 286">
                  <a:extLst>
                    <a:ext uri="{FF2B5EF4-FFF2-40B4-BE49-F238E27FC236}">
                      <a16:creationId xmlns:a16="http://schemas.microsoft.com/office/drawing/2014/main" id="{D498AD8B-8996-4885-9C97-EC9058C73098}"/>
                    </a:ext>
                  </a:extLst>
                </p:cNvPr>
                <p:cNvPicPr/>
                <p:nvPr/>
              </p:nvPicPr>
              <p:blipFill>
                <a:blip r:embed="rId399"/>
                <a:stretch>
                  <a:fillRect/>
                </a:stretch>
              </p:blipFill>
              <p:spPr>
                <a:xfrm>
                  <a:off x="7185618" y="5779255"/>
                  <a:ext cx="194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88" name="Ink 287">
                  <a:extLst>
                    <a:ext uri="{FF2B5EF4-FFF2-40B4-BE49-F238E27FC236}">
                      <a16:creationId xmlns:a16="http://schemas.microsoft.com/office/drawing/2014/main" id="{B36B9C0A-92D7-CB87-5C3A-598C71CC60A4}"/>
                    </a:ext>
                  </a:extLst>
                </p14:cNvPr>
                <p14:cNvContentPartPr/>
                <p14:nvPr/>
              </p14:nvContentPartPr>
              <p14:xfrm>
                <a:off x="7321698" y="5716615"/>
                <a:ext cx="240120" cy="196920"/>
              </p14:xfrm>
            </p:contentPart>
          </mc:Choice>
          <mc:Fallback xmlns="">
            <p:pic>
              <p:nvPicPr>
                <p:cNvPr id="288" name="Ink 287">
                  <a:extLst>
                    <a:ext uri="{FF2B5EF4-FFF2-40B4-BE49-F238E27FC236}">
                      <a16:creationId xmlns:a16="http://schemas.microsoft.com/office/drawing/2014/main" id="{B36B9C0A-92D7-CB87-5C3A-598C71CC60A4}"/>
                    </a:ext>
                  </a:extLst>
                </p:cNvPr>
                <p:cNvPicPr/>
                <p:nvPr/>
              </p:nvPicPr>
              <p:blipFill>
                <a:blip r:embed="rId401"/>
                <a:stretch>
                  <a:fillRect/>
                </a:stretch>
              </p:blipFill>
              <p:spPr>
                <a:xfrm>
                  <a:off x="7306218" y="5701495"/>
                  <a:ext cx="270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9" name="Ink 288">
                  <a:extLst>
                    <a:ext uri="{FF2B5EF4-FFF2-40B4-BE49-F238E27FC236}">
                      <a16:creationId xmlns:a16="http://schemas.microsoft.com/office/drawing/2014/main" id="{5BC07C62-2CA0-048E-A0EC-8884956D00D4}"/>
                    </a:ext>
                  </a:extLst>
                </p14:cNvPr>
                <p14:cNvContentPartPr/>
                <p14:nvPr/>
              </p14:nvContentPartPr>
              <p14:xfrm>
                <a:off x="7724538" y="5595655"/>
                <a:ext cx="28080" cy="391320"/>
              </p14:xfrm>
            </p:contentPart>
          </mc:Choice>
          <mc:Fallback xmlns="">
            <p:pic>
              <p:nvPicPr>
                <p:cNvPr id="289" name="Ink 288">
                  <a:extLst>
                    <a:ext uri="{FF2B5EF4-FFF2-40B4-BE49-F238E27FC236}">
                      <a16:creationId xmlns:a16="http://schemas.microsoft.com/office/drawing/2014/main" id="{5BC07C62-2CA0-048E-A0EC-8884956D00D4}"/>
                    </a:ext>
                  </a:extLst>
                </p:cNvPr>
                <p:cNvPicPr/>
                <p:nvPr/>
              </p:nvPicPr>
              <p:blipFill>
                <a:blip r:embed="rId403"/>
                <a:stretch>
                  <a:fillRect/>
                </a:stretch>
              </p:blipFill>
              <p:spPr>
                <a:xfrm>
                  <a:off x="7709418" y="5580535"/>
                  <a:ext cx="586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0" name="Ink 289">
                  <a:extLst>
                    <a:ext uri="{FF2B5EF4-FFF2-40B4-BE49-F238E27FC236}">
                      <a16:creationId xmlns:a16="http://schemas.microsoft.com/office/drawing/2014/main" id="{67CB0E8C-2D9B-823E-3384-6673AFC0CD27}"/>
                    </a:ext>
                  </a:extLst>
                </p14:cNvPr>
                <p14:cNvContentPartPr/>
                <p14:nvPr/>
              </p14:nvContentPartPr>
              <p14:xfrm>
                <a:off x="7814538" y="5770975"/>
                <a:ext cx="268200" cy="189360"/>
              </p14:xfrm>
            </p:contentPart>
          </mc:Choice>
          <mc:Fallback xmlns="">
            <p:pic>
              <p:nvPicPr>
                <p:cNvPr id="290" name="Ink 289">
                  <a:extLst>
                    <a:ext uri="{FF2B5EF4-FFF2-40B4-BE49-F238E27FC236}">
                      <a16:creationId xmlns:a16="http://schemas.microsoft.com/office/drawing/2014/main" id="{67CB0E8C-2D9B-823E-3384-6673AFC0CD27}"/>
                    </a:ext>
                  </a:extLst>
                </p:cNvPr>
                <p:cNvPicPr/>
                <p:nvPr/>
              </p:nvPicPr>
              <p:blipFill>
                <a:blip r:embed="rId405"/>
                <a:stretch>
                  <a:fillRect/>
                </a:stretch>
              </p:blipFill>
              <p:spPr>
                <a:xfrm>
                  <a:off x="7799418" y="5755855"/>
                  <a:ext cx="298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2" name="Ink 291">
                  <a:extLst>
                    <a:ext uri="{FF2B5EF4-FFF2-40B4-BE49-F238E27FC236}">
                      <a16:creationId xmlns:a16="http://schemas.microsoft.com/office/drawing/2014/main" id="{29F03762-9473-BF2B-3F98-D84845CCCEB3}"/>
                    </a:ext>
                  </a:extLst>
                </p14:cNvPr>
                <p14:cNvContentPartPr/>
                <p14:nvPr/>
              </p14:nvContentPartPr>
              <p14:xfrm>
                <a:off x="8184618" y="5161495"/>
                <a:ext cx="288000" cy="348120"/>
              </p14:xfrm>
            </p:contentPart>
          </mc:Choice>
          <mc:Fallback xmlns="">
            <p:pic>
              <p:nvPicPr>
                <p:cNvPr id="292" name="Ink 291">
                  <a:extLst>
                    <a:ext uri="{FF2B5EF4-FFF2-40B4-BE49-F238E27FC236}">
                      <a16:creationId xmlns:a16="http://schemas.microsoft.com/office/drawing/2014/main" id="{29F03762-9473-BF2B-3F98-D84845CCCEB3}"/>
                    </a:ext>
                  </a:extLst>
                </p:cNvPr>
                <p:cNvPicPr/>
                <p:nvPr/>
              </p:nvPicPr>
              <p:blipFill>
                <a:blip r:embed="rId407"/>
                <a:stretch>
                  <a:fillRect/>
                </a:stretch>
              </p:blipFill>
              <p:spPr>
                <a:xfrm>
                  <a:off x="8169138" y="5146015"/>
                  <a:ext cx="3186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3" name="Ink 292">
                  <a:extLst>
                    <a:ext uri="{FF2B5EF4-FFF2-40B4-BE49-F238E27FC236}">
                      <a16:creationId xmlns:a16="http://schemas.microsoft.com/office/drawing/2014/main" id="{F7C9DF17-9B95-73FE-7DEC-72411431E4AB}"/>
                    </a:ext>
                  </a:extLst>
                </p14:cNvPr>
                <p14:cNvContentPartPr/>
                <p14:nvPr/>
              </p14:nvContentPartPr>
              <p14:xfrm>
                <a:off x="8297658" y="5584495"/>
                <a:ext cx="429840" cy="64800"/>
              </p14:xfrm>
            </p:contentPart>
          </mc:Choice>
          <mc:Fallback xmlns="">
            <p:pic>
              <p:nvPicPr>
                <p:cNvPr id="293" name="Ink 292">
                  <a:extLst>
                    <a:ext uri="{FF2B5EF4-FFF2-40B4-BE49-F238E27FC236}">
                      <a16:creationId xmlns:a16="http://schemas.microsoft.com/office/drawing/2014/main" id="{F7C9DF17-9B95-73FE-7DEC-72411431E4AB}"/>
                    </a:ext>
                  </a:extLst>
                </p:cNvPr>
                <p:cNvPicPr/>
                <p:nvPr/>
              </p:nvPicPr>
              <p:blipFill>
                <a:blip r:embed="rId409"/>
                <a:stretch>
                  <a:fillRect/>
                </a:stretch>
              </p:blipFill>
              <p:spPr>
                <a:xfrm>
                  <a:off x="8282178" y="5569375"/>
                  <a:ext cx="460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94" name="Ink 293">
                  <a:extLst>
                    <a:ext uri="{FF2B5EF4-FFF2-40B4-BE49-F238E27FC236}">
                      <a16:creationId xmlns:a16="http://schemas.microsoft.com/office/drawing/2014/main" id="{E6DC00FB-D962-C7D4-486C-861B92218505}"/>
                    </a:ext>
                  </a:extLst>
                </p14:cNvPr>
                <p14:cNvContentPartPr/>
                <p14:nvPr/>
              </p14:nvContentPartPr>
              <p14:xfrm>
                <a:off x="8344458" y="5767375"/>
                <a:ext cx="282600" cy="310320"/>
              </p14:xfrm>
            </p:contentPart>
          </mc:Choice>
          <mc:Fallback xmlns="">
            <p:pic>
              <p:nvPicPr>
                <p:cNvPr id="294" name="Ink 293">
                  <a:extLst>
                    <a:ext uri="{FF2B5EF4-FFF2-40B4-BE49-F238E27FC236}">
                      <a16:creationId xmlns:a16="http://schemas.microsoft.com/office/drawing/2014/main" id="{E6DC00FB-D962-C7D4-486C-861B92218505}"/>
                    </a:ext>
                  </a:extLst>
                </p:cNvPr>
                <p:cNvPicPr/>
                <p:nvPr/>
              </p:nvPicPr>
              <p:blipFill>
                <a:blip r:embed="rId411"/>
                <a:stretch>
                  <a:fillRect/>
                </a:stretch>
              </p:blipFill>
              <p:spPr>
                <a:xfrm>
                  <a:off x="8328978" y="5752255"/>
                  <a:ext cx="312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5" name="Ink 294">
                  <a:extLst>
                    <a:ext uri="{FF2B5EF4-FFF2-40B4-BE49-F238E27FC236}">
                      <a16:creationId xmlns:a16="http://schemas.microsoft.com/office/drawing/2014/main" id="{32775060-8E3C-D051-7D6C-412CF0871E49}"/>
                    </a:ext>
                  </a:extLst>
                </p14:cNvPr>
                <p14:cNvContentPartPr/>
                <p14:nvPr/>
              </p14:nvContentPartPr>
              <p14:xfrm>
                <a:off x="8657658" y="5897695"/>
                <a:ext cx="323640" cy="169200"/>
              </p14:xfrm>
            </p:contentPart>
          </mc:Choice>
          <mc:Fallback xmlns="">
            <p:pic>
              <p:nvPicPr>
                <p:cNvPr id="295" name="Ink 294">
                  <a:extLst>
                    <a:ext uri="{FF2B5EF4-FFF2-40B4-BE49-F238E27FC236}">
                      <a16:creationId xmlns:a16="http://schemas.microsoft.com/office/drawing/2014/main" id="{32775060-8E3C-D051-7D6C-412CF0871E49}"/>
                    </a:ext>
                  </a:extLst>
                </p:cNvPr>
                <p:cNvPicPr/>
                <p:nvPr/>
              </p:nvPicPr>
              <p:blipFill>
                <a:blip r:embed="rId413"/>
                <a:stretch>
                  <a:fillRect/>
                </a:stretch>
              </p:blipFill>
              <p:spPr>
                <a:xfrm>
                  <a:off x="8642178" y="5882575"/>
                  <a:ext cx="3542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7" name="Ink 296">
                  <a:extLst>
                    <a:ext uri="{FF2B5EF4-FFF2-40B4-BE49-F238E27FC236}">
                      <a16:creationId xmlns:a16="http://schemas.microsoft.com/office/drawing/2014/main" id="{484A07BC-ADB3-D508-463B-25E0F72487F3}"/>
                    </a:ext>
                  </a:extLst>
                </p14:cNvPr>
                <p14:cNvContentPartPr/>
                <p14:nvPr/>
              </p14:nvContentPartPr>
              <p14:xfrm>
                <a:off x="7053858" y="4975015"/>
                <a:ext cx="1918440" cy="1404000"/>
              </p14:xfrm>
            </p:contentPart>
          </mc:Choice>
          <mc:Fallback xmlns="">
            <p:pic>
              <p:nvPicPr>
                <p:cNvPr id="297" name="Ink 296">
                  <a:extLst>
                    <a:ext uri="{FF2B5EF4-FFF2-40B4-BE49-F238E27FC236}">
                      <a16:creationId xmlns:a16="http://schemas.microsoft.com/office/drawing/2014/main" id="{484A07BC-ADB3-D508-463B-25E0F72487F3}"/>
                    </a:ext>
                  </a:extLst>
                </p:cNvPr>
                <p:cNvPicPr/>
                <p:nvPr/>
              </p:nvPicPr>
              <p:blipFill>
                <a:blip r:embed="rId415"/>
                <a:stretch>
                  <a:fillRect/>
                </a:stretch>
              </p:blipFill>
              <p:spPr>
                <a:xfrm>
                  <a:off x="7038738" y="4959895"/>
                  <a:ext cx="1949040" cy="1434600"/>
                </a:xfrm>
                <a:prstGeom prst="rect">
                  <a:avLst/>
                </a:prstGeom>
              </p:spPr>
            </p:pic>
          </mc:Fallback>
        </mc:AlternateContent>
      </p:grpSp>
    </p:spTree>
    <p:extLst>
      <p:ext uri="{BB962C8B-B14F-4D97-AF65-F5344CB8AC3E}">
        <p14:creationId xmlns:p14="http://schemas.microsoft.com/office/powerpoint/2010/main" val="729344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238076" y="317505"/>
            <a:ext cx="11715848" cy="1107975"/>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Why do we prefer using T distribution when population std unknown (sample is small)</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6" name="Picture 5">
            <a:extLst>
              <a:ext uri="{FF2B5EF4-FFF2-40B4-BE49-F238E27FC236}">
                <a16:creationId xmlns:a16="http://schemas.microsoft.com/office/drawing/2014/main" id="{C400CFFB-9C68-8E35-3CEE-A7A7F269BB2C}"/>
              </a:ext>
            </a:extLst>
          </p:cNvPr>
          <p:cNvPicPr>
            <a:picLocks noChangeAspect="1"/>
          </p:cNvPicPr>
          <p:nvPr/>
        </p:nvPicPr>
        <p:blipFill>
          <a:blip r:embed="rId3"/>
          <a:stretch>
            <a:fillRect/>
          </a:stretch>
        </p:blipFill>
        <p:spPr>
          <a:xfrm>
            <a:off x="427410" y="1683024"/>
            <a:ext cx="6821529" cy="2160105"/>
          </a:xfrm>
          <a:prstGeom prst="rect">
            <a:avLst/>
          </a:prstGeom>
        </p:spPr>
      </p:pic>
      <p:pic>
        <p:nvPicPr>
          <p:cNvPr id="8" name="Picture 7">
            <a:extLst>
              <a:ext uri="{FF2B5EF4-FFF2-40B4-BE49-F238E27FC236}">
                <a16:creationId xmlns:a16="http://schemas.microsoft.com/office/drawing/2014/main" id="{5E6ABB0D-A95C-A875-3482-A366A1815D8A}"/>
              </a:ext>
            </a:extLst>
          </p:cNvPr>
          <p:cNvPicPr>
            <a:picLocks noChangeAspect="1"/>
          </p:cNvPicPr>
          <p:nvPr/>
        </p:nvPicPr>
        <p:blipFill>
          <a:blip r:embed="rId4"/>
          <a:stretch>
            <a:fillRect/>
          </a:stretch>
        </p:blipFill>
        <p:spPr>
          <a:xfrm>
            <a:off x="6817037" y="3274522"/>
            <a:ext cx="4947553" cy="3085272"/>
          </a:xfrm>
          <a:prstGeom prst="rect">
            <a:avLst/>
          </a:prstGeom>
        </p:spPr>
      </p:pic>
      <p:sp>
        <p:nvSpPr>
          <p:cNvPr id="9" name="TextBox 8">
            <a:extLst>
              <a:ext uri="{FF2B5EF4-FFF2-40B4-BE49-F238E27FC236}">
                <a16:creationId xmlns:a16="http://schemas.microsoft.com/office/drawing/2014/main" id="{D4FDFFED-7728-50BA-2D35-FA018C3175A2}"/>
              </a:ext>
            </a:extLst>
          </p:cNvPr>
          <p:cNvSpPr txBox="1"/>
          <p:nvPr/>
        </p:nvSpPr>
        <p:spPr>
          <a:xfrm>
            <a:off x="427410" y="3636093"/>
            <a:ext cx="5727652" cy="3077766"/>
          </a:xfrm>
          <a:prstGeom prst="rect">
            <a:avLst/>
          </a:prstGeom>
          <a:noFill/>
        </p:spPr>
        <p:txBody>
          <a:bodyPr wrap="square" rtlCol="0">
            <a:spAutoFit/>
          </a:bodyPr>
          <a:lstStyle/>
          <a:p>
            <a:pPr marL="285750" indent="-285750">
              <a:buFont typeface="Wingdings" pitchFamily="2" charset="2"/>
              <a:buChar char="v"/>
            </a:pPr>
            <a:r>
              <a:rPr lang="en-US" sz="1800" dirty="0"/>
              <a:t>So here we are estimating S as well as mean.</a:t>
            </a:r>
          </a:p>
          <a:p>
            <a:r>
              <a:rPr lang="en-US" sz="1800" dirty="0"/>
              <a:t>    If we keep using Z distribution, It does not give     </a:t>
            </a:r>
          </a:p>
          <a:p>
            <a:r>
              <a:rPr lang="en-US" sz="1800" dirty="0"/>
              <a:t>    accurate result</a:t>
            </a:r>
          </a:p>
          <a:p>
            <a:pPr marL="285750" indent="-285750">
              <a:buFont typeface="Wingdings" pitchFamily="2" charset="2"/>
              <a:buChar char="v"/>
            </a:pPr>
            <a:r>
              <a:rPr lang="en-US" sz="1800" dirty="0"/>
              <a:t>Using Z distribution in these situations makes the CI narrower so the 95 % CI does not actually cover 95% confidence</a:t>
            </a:r>
          </a:p>
          <a:p>
            <a:pPr marL="285750" indent="-285750">
              <a:buFont typeface="Wingdings" pitchFamily="2" charset="2"/>
              <a:buChar char="v"/>
            </a:pPr>
            <a:r>
              <a:rPr lang="en-US" sz="1800" dirty="0"/>
              <a:t>Through multiple experiments, William </a:t>
            </a:r>
            <a:r>
              <a:rPr lang="en-US" sz="1800" dirty="0" err="1"/>
              <a:t>Gosset</a:t>
            </a:r>
            <a:r>
              <a:rPr lang="en-US" sz="1800" dirty="0"/>
              <a:t> has proved when population std is unknown and sample size is small then using t-distribution solves the problem.</a:t>
            </a:r>
          </a:p>
          <a:p>
            <a:pPr marL="285750" indent="-285750">
              <a:buFont typeface="Wingdings" pitchFamily="2" charset="2"/>
              <a:buChar char="v"/>
            </a:pPr>
            <a:endParaRPr lang="en-US" dirty="0"/>
          </a:p>
        </p:txBody>
      </p:sp>
      <p:grpSp>
        <p:nvGrpSpPr>
          <p:cNvPr id="29" name="Group 28">
            <a:extLst>
              <a:ext uri="{FF2B5EF4-FFF2-40B4-BE49-F238E27FC236}">
                <a16:creationId xmlns:a16="http://schemas.microsoft.com/office/drawing/2014/main" id="{CCD6AB3B-3935-8B4A-66BD-DF111CB06496}"/>
              </a:ext>
            </a:extLst>
          </p:cNvPr>
          <p:cNvGrpSpPr/>
          <p:nvPr/>
        </p:nvGrpSpPr>
        <p:grpSpPr>
          <a:xfrm>
            <a:off x="8152630" y="1624371"/>
            <a:ext cx="1494360" cy="660600"/>
            <a:chOff x="8152630" y="1624371"/>
            <a:chExt cx="1494360" cy="66060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E3DD298-D8F4-8A2B-FADF-456415ACE8A7}"/>
                    </a:ext>
                  </a:extLst>
                </p14:cNvPr>
                <p14:cNvContentPartPr/>
                <p14:nvPr/>
              </p14:nvContentPartPr>
              <p14:xfrm>
                <a:off x="9473470" y="1690611"/>
                <a:ext cx="71280" cy="207360"/>
              </p14:xfrm>
            </p:contentPart>
          </mc:Choice>
          <mc:Fallback xmlns="">
            <p:pic>
              <p:nvPicPr>
                <p:cNvPr id="12" name="Ink 11">
                  <a:extLst>
                    <a:ext uri="{FF2B5EF4-FFF2-40B4-BE49-F238E27FC236}">
                      <a16:creationId xmlns:a16="http://schemas.microsoft.com/office/drawing/2014/main" id="{AE3DD298-D8F4-8A2B-FADF-456415ACE8A7}"/>
                    </a:ext>
                  </a:extLst>
                </p:cNvPr>
                <p:cNvPicPr/>
                <p:nvPr/>
              </p:nvPicPr>
              <p:blipFill>
                <a:blip r:embed="rId6"/>
                <a:stretch>
                  <a:fillRect/>
                </a:stretch>
              </p:blipFill>
              <p:spPr>
                <a:xfrm>
                  <a:off x="9457990" y="1675491"/>
                  <a:ext cx="101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EEFBC1B-5D93-4B42-0622-23EFFA3B042A}"/>
                    </a:ext>
                  </a:extLst>
                </p14:cNvPr>
                <p14:cNvContentPartPr/>
                <p14:nvPr/>
              </p14:nvContentPartPr>
              <p14:xfrm>
                <a:off x="8254870" y="1895451"/>
                <a:ext cx="49680" cy="218520"/>
              </p14:xfrm>
            </p:contentPart>
          </mc:Choice>
          <mc:Fallback xmlns="">
            <p:pic>
              <p:nvPicPr>
                <p:cNvPr id="10" name="Ink 9">
                  <a:extLst>
                    <a:ext uri="{FF2B5EF4-FFF2-40B4-BE49-F238E27FC236}">
                      <a16:creationId xmlns:a16="http://schemas.microsoft.com/office/drawing/2014/main" id="{0EEFBC1B-5D93-4B42-0622-23EFFA3B042A}"/>
                    </a:ext>
                  </a:extLst>
                </p:cNvPr>
                <p:cNvPicPr/>
                <p:nvPr/>
              </p:nvPicPr>
              <p:blipFill>
                <a:blip r:embed="rId8"/>
                <a:stretch>
                  <a:fillRect/>
                </a:stretch>
              </p:blipFill>
              <p:spPr>
                <a:xfrm>
                  <a:off x="8239750" y="1879971"/>
                  <a:ext cx="802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448C83B-50C4-BB8D-DFCD-563BF051BEA7}"/>
                    </a:ext>
                  </a:extLst>
                </p14:cNvPr>
                <p14:cNvContentPartPr/>
                <p14:nvPr/>
              </p14:nvContentPartPr>
              <p14:xfrm>
                <a:off x="8813950" y="1807611"/>
                <a:ext cx="93600" cy="204120"/>
              </p14:xfrm>
            </p:contentPart>
          </mc:Choice>
          <mc:Fallback xmlns="">
            <p:pic>
              <p:nvPicPr>
                <p:cNvPr id="11" name="Ink 10">
                  <a:extLst>
                    <a:ext uri="{FF2B5EF4-FFF2-40B4-BE49-F238E27FC236}">
                      <a16:creationId xmlns:a16="http://schemas.microsoft.com/office/drawing/2014/main" id="{1448C83B-50C4-BB8D-DFCD-563BF051BEA7}"/>
                    </a:ext>
                  </a:extLst>
                </p:cNvPr>
                <p:cNvPicPr/>
                <p:nvPr/>
              </p:nvPicPr>
              <p:blipFill>
                <a:blip r:embed="rId10"/>
                <a:stretch>
                  <a:fillRect/>
                </a:stretch>
              </p:blipFill>
              <p:spPr>
                <a:xfrm>
                  <a:off x="8798830" y="1792491"/>
                  <a:ext cx="124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FF8F5D7-9330-2C13-9387-C507504E8A2F}"/>
                    </a:ext>
                  </a:extLst>
                </p14:cNvPr>
                <p14:cNvContentPartPr/>
                <p14:nvPr/>
              </p14:nvContentPartPr>
              <p14:xfrm>
                <a:off x="8302030" y="1948371"/>
                <a:ext cx="496440" cy="86040"/>
              </p14:xfrm>
            </p:contentPart>
          </mc:Choice>
          <mc:Fallback xmlns="">
            <p:pic>
              <p:nvPicPr>
                <p:cNvPr id="13" name="Ink 12">
                  <a:extLst>
                    <a:ext uri="{FF2B5EF4-FFF2-40B4-BE49-F238E27FC236}">
                      <a16:creationId xmlns:a16="http://schemas.microsoft.com/office/drawing/2014/main" id="{3FF8F5D7-9330-2C13-9387-C507504E8A2F}"/>
                    </a:ext>
                  </a:extLst>
                </p:cNvPr>
                <p:cNvPicPr/>
                <p:nvPr/>
              </p:nvPicPr>
              <p:blipFill>
                <a:blip r:embed="rId12"/>
                <a:stretch>
                  <a:fillRect/>
                </a:stretch>
              </p:blipFill>
              <p:spPr>
                <a:xfrm>
                  <a:off x="8286910" y="1932891"/>
                  <a:ext cx="527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AF63C718-DA79-109C-227F-5D404F08A3E9}"/>
                    </a:ext>
                  </a:extLst>
                </p14:cNvPr>
                <p14:cNvContentPartPr/>
                <p14:nvPr/>
              </p14:nvContentPartPr>
              <p14:xfrm>
                <a:off x="8759950" y="1905531"/>
                <a:ext cx="93600" cy="120600"/>
              </p14:xfrm>
            </p:contentPart>
          </mc:Choice>
          <mc:Fallback xmlns="">
            <p:pic>
              <p:nvPicPr>
                <p:cNvPr id="14" name="Ink 13">
                  <a:extLst>
                    <a:ext uri="{FF2B5EF4-FFF2-40B4-BE49-F238E27FC236}">
                      <a16:creationId xmlns:a16="http://schemas.microsoft.com/office/drawing/2014/main" id="{AF63C718-DA79-109C-227F-5D404F08A3E9}"/>
                    </a:ext>
                  </a:extLst>
                </p:cNvPr>
                <p:cNvPicPr/>
                <p:nvPr/>
              </p:nvPicPr>
              <p:blipFill>
                <a:blip r:embed="rId14"/>
                <a:stretch>
                  <a:fillRect/>
                </a:stretch>
              </p:blipFill>
              <p:spPr>
                <a:xfrm>
                  <a:off x="8744830" y="1890411"/>
                  <a:ext cx="123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DAF2B6C-B07A-670F-1E48-AC04C9772788}"/>
                    </a:ext>
                  </a:extLst>
                </p14:cNvPr>
                <p14:cNvContentPartPr/>
                <p14:nvPr/>
              </p14:nvContentPartPr>
              <p14:xfrm>
                <a:off x="8393110" y="1948371"/>
                <a:ext cx="66600" cy="153360"/>
              </p14:xfrm>
            </p:contentPart>
          </mc:Choice>
          <mc:Fallback xmlns="">
            <p:pic>
              <p:nvPicPr>
                <p:cNvPr id="15" name="Ink 14">
                  <a:extLst>
                    <a:ext uri="{FF2B5EF4-FFF2-40B4-BE49-F238E27FC236}">
                      <a16:creationId xmlns:a16="http://schemas.microsoft.com/office/drawing/2014/main" id="{EDAF2B6C-B07A-670F-1E48-AC04C9772788}"/>
                    </a:ext>
                  </a:extLst>
                </p:cNvPr>
                <p:cNvPicPr/>
                <p:nvPr/>
              </p:nvPicPr>
              <p:blipFill>
                <a:blip r:embed="rId16"/>
                <a:stretch>
                  <a:fillRect/>
                </a:stretch>
              </p:blipFill>
              <p:spPr>
                <a:xfrm>
                  <a:off x="8377990" y="1932891"/>
                  <a:ext cx="97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3901128C-1F4C-D10A-62B9-6103521E2724}"/>
                    </a:ext>
                  </a:extLst>
                </p14:cNvPr>
                <p14:cNvContentPartPr/>
                <p14:nvPr/>
              </p14:nvContentPartPr>
              <p14:xfrm>
                <a:off x="8393110" y="2173371"/>
                <a:ext cx="35280" cy="16200"/>
              </p14:xfrm>
            </p:contentPart>
          </mc:Choice>
          <mc:Fallback xmlns="">
            <p:pic>
              <p:nvPicPr>
                <p:cNvPr id="17" name="Ink 16">
                  <a:extLst>
                    <a:ext uri="{FF2B5EF4-FFF2-40B4-BE49-F238E27FC236}">
                      <a16:creationId xmlns:a16="http://schemas.microsoft.com/office/drawing/2014/main" id="{3901128C-1F4C-D10A-62B9-6103521E2724}"/>
                    </a:ext>
                  </a:extLst>
                </p:cNvPr>
                <p:cNvPicPr/>
                <p:nvPr/>
              </p:nvPicPr>
              <p:blipFill>
                <a:blip r:embed="rId18"/>
                <a:stretch>
                  <a:fillRect/>
                </a:stretch>
              </p:blipFill>
              <p:spPr>
                <a:xfrm>
                  <a:off x="8377990" y="2157891"/>
                  <a:ext cx="65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19C913AE-6BA1-F7F0-B9A6-18CA65A188DB}"/>
                    </a:ext>
                  </a:extLst>
                </p14:cNvPr>
                <p14:cNvContentPartPr/>
                <p14:nvPr/>
              </p14:nvContentPartPr>
              <p14:xfrm>
                <a:off x="8392030" y="2260851"/>
                <a:ext cx="71280" cy="24120"/>
              </p14:xfrm>
            </p:contentPart>
          </mc:Choice>
          <mc:Fallback xmlns="">
            <p:pic>
              <p:nvPicPr>
                <p:cNvPr id="19" name="Ink 18">
                  <a:extLst>
                    <a:ext uri="{FF2B5EF4-FFF2-40B4-BE49-F238E27FC236}">
                      <a16:creationId xmlns:a16="http://schemas.microsoft.com/office/drawing/2014/main" id="{19C913AE-6BA1-F7F0-B9A6-18CA65A188DB}"/>
                    </a:ext>
                  </a:extLst>
                </p:cNvPr>
                <p:cNvPicPr/>
                <p:nvPr/>
              </p:nvPicPr>
              <p:blipFill>
                <a:blip r:embed="rId20"/>
                <a:stretch>
                  <a:fillRect/>
                </a:stretch>
              </p:blipFill>
              <p:spPr>
                <a:xfrm>
                  <a:off x="8376910" y="2245731"/>
                  <a:ext cx="1018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0F406839-BBD4-4567-D2A7-EC2C80D54192}"/>
                    </a:ext>
                  </a:extLst>
                </p14:cNvPr>
                <p14:cNvContentPartPr/>
                <p14:nvPr/>
              </p14:nvContentPartPr>
              <p14:xfrm>
                <a:off x="9608470" y="2016771"/>
                <a:ext cx="38520" cy="4680"/>
              </p14:xfrm>
            </p:contentPart>
          </mc:Choice>
          <mc:Fallback xmlns="">
            <p:pic>
              <p:nvPicPr>
                <p:cNvPr id="20" name="Ink 19">
                  <a:extLst>
                    <a:ext uri="{FF2B5EF4-FFF2-40B4-BE49-F238E27FC236}">
                      <a16:creationId xmlns:a16="http://schemas.microsoft.com/office/drawing/2014/main" id="{0F406839-BBD4-4567-D2A7-EC2C80D54192}"/>
                    </a:ext>
                  </a:extLst>
                </p:cNvPr>
                <p:cNvPicPr/>
                <p:nvPr/>
              </p:nvPicPr>
              <p:blipFill>
                <a:blip r:embed="rId22"/>
                <a:stretch>
                  <a:fillRect/>
                </a:stretch>
              </p:blipFill>
              <p:spPr>
                <a:xfrm>
                  <a:off x="9592990" y="2001651"/>
                  <a:ext cx="69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D59D1B5B-E4F7-0377-44C9-CBDAD14341C3}"/>
                    </a:ext>
                  </a:extLst>
                </p14:cNvPr>
                <p14:cNvContentPartPr/>
                <p14:nvPr/>
              </p14:nvContentPartPr>
              <p14:xfrm>
                <a:off x="8888830" y="1772691"/>
                <a:ext cx="550080" cy="145440"/>
              </p14:xfrm>
            </p:contentPart>
          </mc:Choice>
          <mc:Fallback xmlns="">
            <p:pic>
              <p:nvPicPr>
                <p:cNvPr id="21" name="Ink 20">
                  <a:extLst>
                    <a:ext uri="{FF2B5EF4-FFF2-40B4-BE49-F238E27FC236}">
                      <a16:creationId xmlns:a16="http://schemas.microsoft.com/office/drawing/2014/main" id="{D59D1B5B-E4F7-0377-44C9-CBDAD14341C3}"/>
                    </a:ext>
                  </a:extLst>
                </p:cNvPr>
                <p:cNvPicPr/>
                <p:nvPr/>
              </p:nvPicPr>
              <p:blipFill>
                <a:blip r:embed="rId24"/>
                <a:stretch>
                  <a:fillRect/>
                </a:stretch>
              </p:blipFill>
              <p:spPr>
                <a:xfrm>
                  <a:off x="8873350" y="1757571"/>
                  <a:ext cx="580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AF3756ED-194A-99E2-E45E-57B6EB9F56AF}"/>
                    </a:ext>
                  </a:extLst>
                </p14:cNvPr>
                <p14:cNvContentPartPr/>
                <p14:nvPr/>
              </p14:nvContentPartPr>
              <p14:xfrm>
                <a:off x="8858950" y="1852971"/>
                <a:ext cx="261720" cy="173160"/>
              </p14:xfrm>
            </p:contentPart>
          </mc:Choice>
          <mc:Fallback xmlns="">
            <p:pic>
              <p:nvPicPr>
                <p:cNvPr id="22" name="Ink 21">
                  <a:extLst>
                    <a:ext uri="{FF2B5EF4-FFF2-40B4-BE49-F238E27FC236}">
                      <a16:creationId xmlns:a16="http://schemas.microsoft.com/office/drawing/2014/main" id="{AF3756ED-194A-99E2-E45E-57B6EB9F56AF}"/>
                    </a:ext>
                  </a:extLst>
                </p:cNvPr>
                <p:cNvPicPr/>
                <p:nvPr/>
              </p:nvPicPr>
              <p:blipFill>
                <a:blip r:embed="rId26"/>
                <a:stretch>
                  <a:fillRect/>
                </a:stretch>
              </p:blipFill>
              <p:spPr>
                <a:xfrm>
                  <a:off x="8843470" y="1837851"/>
                  <a:ext cx="292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7CBD6EC1-4136-899C-6823-45F06E9DD94F}"/>
                    </a:ext>
                  </a:extLst>
                </p14:cNvPr>
                <p14:cNvContentPartPr/>
                <p14:nvPr/>
              </p14:nvContentPartPr>
              <p14:xfrm>
                <a:off x="8784790" y="1764771"/>
                <a:ext cx="132120" cy="349200"/>
              </p14:xfrm>
            </p:contentPart>
          </mc:Choice>
          <mc:Fallback xmlns="">
            <p:pic>
              <p:nvPicPr>
                <p:cNvPr id="23" name="Ink 22">
                  <a:extLst>
                    <a:ext uri="{FF2B5EF4-FFF2-40B4-BE49-F238E27FC236}">
                      <a16:creationId xmlns:a16="http://schemas.microsoft.com/office/drawing/2014/main" id="{7CBD6EC1-4136-899C-6823-45F06E9DD94F}"/>
                    </a:ext>
                  </a:extLst>
                </p:cNvPr>
                <p:cNvPicPr/>
                <p:nvPr/>
              </p:nvPicPr>
              <p:blipFill>
                <a:blip r:embed="rId28"/>
                <a:stretch>
                  <a:fillRect/>
                </a:stretch>
              </p:blipFill>
              <p:spPr>
                <a:xfrm>
                  <a:off x="8769670" y="1749651"/>
                  <a:ext cx="1623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C4FF427F-449B-4743-0A2F-9DE61805DA0D}"/>
                    </a:ext>
                  </a:extLst>
                </p14:cNvPr>
                <p14:cNvContentPartPr/>
                <p14:nvPr/>
              </p14:nvContentPartPr>
              <p14:xfrm>
                <a:off x="8152630" y="1856931"/>
                <a:ext cx="110520" cy="367200"/>
              </p14:xfrm>
            </p:contentPart>
          </mc:Choice>
          <mc:Fallback xmlns="">
            <p:pic>
              <p:nvPicPr>
                <p:cNvPr id="24" name="Ink 23">
                  <a:extLst>
                    <a:ext uri="{FF2B5EF4-FFF2-40B4-BE49-F238E27FC236}">
                      <a16:creationId xmlns:a16="http://schemas.microsoft.com/office/drawing/2014/main" id="{C4FF427F-449B-4743-0A2F-9DE61805DA0D}"/>
                    </a:ext>
                  </a:extLst>
                </p:cNvPr>
                <p:cNvPicPr/>
                <p:nvPr/>
              </p:nvPicPr>
              <p:blipFill>
                <a:blip r:embed="rId30"/>
                <a:stretch>
                  <a:fillRect/>
                </a:stretch>
              </p:blipFill>
              <p:spPr>
                <a:xfrm>
                  <a:off x="8137150" y="1841811"/>
                  <a:ext cx="1411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608F449A-102D-8C6B-8FA6-42603D0962FC}"/>
                    </a:ext>
                  </a:extLst>
                </p14:cNvPr>
                <p14:cNvContentPartPr/>
                <p14:nvPr/>
              </p14:nvContentPartPr>
              <p14:xfrm>
                <a:off x="9527470" y="1624371"/>
                <a:ext cx="85680" cy="276120"/>
              </p14:xfrm>
            </p:contentPart>
          </mc:Choice>
          <mc:Fallback xmlns="">
            <p:pic>
              <p:nvPicPr>
                <p:cNvPr id="25" name="Ink 24">
                  <a:extLst>
                    <a:ext uri="{FF2B5EF4-FFF2-40B4-BE49-F238E27FC236}">
                      <a16:creationId xmlns:a16="http://schemas.microsoft.com/office/drawing/2014/main" id="{608F449A-102D-8C6B-8FA6-42603D0962FC}"/>
                    </a:ext>
                  </a:extLst>
                </p:cNvPr>
                <p:cNvPicPr/>
                <p:nvPr/>
              </p:nvPicPr>
              <p:blipFill>
                <a:blip r:embed="rId32"/>
                <a:stretch>
                  <a:fillRect/>
                </a:stretch>
              </p:blipFill>
              <p:spPr>
                <a:xfrm>
                  <a:off x="9511990" y="1608891"/>
                  <a:ext cx="1162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6345DBD0-EBBC-62A9-3EC5-06CE850EC0DD}"/>
                    </a:ext>
                  </a:extLst>
                </p14:cNvPr>
                <p14:cNvContentPartPr/>
                <p14:nvPr/>
              </p14:nvContentPartPr>
              <p14:xfrm>
                <a:off x="8392030" y="1933611"/>
                <a:ext cx="406080" cy="192600"/>
              </p14:xfrm>
            </p:contentPart>
          </mc:Choice>
          <mc:Fallback xmlns="">
            <p:pic>
              <p:nvPicPr>
                <p:cNvPr id="27" name="Ink 26">
                  <a:extLst>
                    <a:ext uri="{FF2B5EF4-FFF2-40B4-BE49-F238E27FC236}">
                      <a16:creationId xmlns:a16="http://schemas.microsoft.com/office/drawing/2014/main" id="{6345DBD0-EBBC-62A9-3EC5-06CE850EC0DD}"/>
                    </a:ext>
                  </a:extLst>
                </p:cNvPr>
                <p:cNvPicPr/>
                <p:nvPr/>
              </p:nvPicPr>
              <p:blipFill>
                <a:blip r:embed="rId34"/>
                <a:stretch>
                  <a:fillRect/>
                </a:stretch>
              </p:blipFill>
              <p:spPr>
                <a:xfrm>
                  <a:off x="8376910" y="1918491"/>
                  <a:ext cx="436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2EFEF8D-2514-73C5-4EA3-4AE45ACEB84E}"/>
                    </a:ext>
                  </a:extLst>
                </p14:cNvPr>
                <p14:cNvContentPartPr/>
                <p14:nvPr/>
              </p14:nvContentPartPr>
              <p14:xfrm>
                <a:off x="8367550" y="2047371"/>
                <a:ext cx="284040" cy="126360"/>
              </p14:xfrm>
            </p:contentPart>
          </mc:Choice>
          <mc:Fallback xmlns="">
            <p:pic>
              <p:nvPicPr>
                <p:cNvPr id="28" name="Ink 27">
                  <a:extLst>
                    <a:ext uri="{FF2B5EF4-FFF2-40B4-BE49-F238E27FC236}">
                      <a16:creationId xmlns:a16="http://schemas.microsoft.com/office/drawing/2014/main" id="{E2EFEF8D-2514-73C5-4EA3-4AE45ACEB84E}"/>
                    </a:ext>
                  </a:extLst>
                </p:cNvPr>
                <p:cNvPicPr/>
                <p:nvPr/>
              </p:nvPicPr>
              <p:blipFill>
                <a:blip r:embed="rId36"/>
                <a:stretch>
                  <a:fillRect/>
                </a:stretch>
              </p:blipFill>
              <p:spPr>
                <a:xfrm>
                  <a:off x="8352070" y="2031891"/>
                  <a:ext cx="314280" cy="156960"/>
                </a:xfrm>
                <a:prstGeom prst="rect">
                  <a:avLst/>
                </a:prstGeom>
              </p:spPr>
            </p:pic>
          </mc:Fallback>
        </mc:AlternateContent>
      </p:grpSp>
      <p:grpSp>
        <p:nvGrpSpPr>
          <p:cNvPr id="43" name="Group 42">
            <a:extLst>
              <a:ext uri="{FF2B5EF4-FFF2-40B4-BE49-F238E27FC236}">
                <a16:creationId xmlns:a16="http://schemas.microsoft.com/office/drawing/2014/main" id="{71DE457A-5A63-16BF-8D14-072AADBDD468}"/>
              </a:ext>
            </a:extLst>
          </p:cNvPr>
          <p:cNvGrpSpPr/>
          <p:nvPr/>
        </p:nvGrpSpPr>
        <p:grpSpPr>
          <a:xfrm>
            <a:off x="10127950" y="1808691"/>
            <a:ext cx="741960" cy="428040"/>
            <a:chOff x="10127950" y="1808691"/>
            <a:chExt cx="741960" cy="4280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68154B5F-96C4-1702-8BB9-619C263A7A74}"/>
                    </a:ext>
                  </a:extLst>
                </p14:cNvPr>
                <p14:cNvContentPartPr/>
                <p14:nvPr/>
              </p14:nvContentPartPr>
              <p14:xfrm>
                <a:off x="10247470" y="2009931"/>
                <a:ext cx="34200" cy="35280"/>
              </p14:xfrm>
            </p:contentPart>
          </mc:Choice>
          <mc:Fallback xmlns="">
            <p:pic>
              <p:nvPicPr>
                <p:cNvPr id="30" name="Ink 29">
                  <a:extLst>
                    <a:ext uri="{FF2B5EF4-FFF2-40B4-BE49-F238E27FC236}">
                      <a16:creationId xmlns:a16="http://schemas.microsoft.com/office/drawing/2014/main" id="{68154B5F-96C4-1702-8BB9-619C263A7A74}"/>
                    </a:ext>
                  </a:extLst>
                </p:cNvPr>
                <p:cNvPicPr/>
                <p:nvPr/>
              </p:nvPicPr>
              <p:blipFill>
                <a:blip r:embed="rId38"/>
                <a:stretch>
                  <a:fillRect/>
                </a:stretch>
              </p:blipFill>
              <p:spPr>
                <a:xfrm>
                  <a:off x="10231990" y="1994811"/>
                  <a:ext cx="644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8AAE9BC3-8AAF-419E-8AAD-C7DB4332CD75}"/>
                    </a:ext>
                  </a:extLst>
                </p14:cNvPr>
                <p14:cNvContentPartPr/>
                <p14:nvPr/>
              </p14:nvContentPartPr>
              <p14:xfrm>
                <a:off x="10233790" y="2008851"/>
                <a:ext cx="73440" cy="76680"/>
              </p14:xfrm>
            </p:contentPart>
          </mc:Choice>
          <mc:Fallback xmlns="">
            <p:pic>
              <p:nvPicPr>
                <p:cNvPr id="31" name="Ink 30">
                  <a:extLst>
                    <a:ext uri="{FF2B5EF4-FFF2-40B4-BE49-F238E27FC236}">
                      <a16:creationId xmlns:a16="http://schemas.microsoft.com/office/drawing/2014/main" id="{8AAE9BC3-8AAF-419E-8AAD-C7DB4332CD75}"/>
                    </a:ext>
                  </a:extLst>
                </p:cNvPr>
                <p:cNvPicPr/>
                <p:nvPr/>
              </p:nvPicPr>
              <p:blipFill>
                <a:blip r:embed="rId40"/>
                <a:stretch>
                  <a:fillRect/>
                </a:stretch>
              </p:blipFill>
              <p:spPr>
                <a:xfrm>
                  <a:off x="10218670" y="1993731"/>
                  <a:ext cx="104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FB35F8B1-052B-507C-02A2-D933DEAC5A01}"/>
                    </a:ext>
                  </a:extLst>
                </p14:cNvPr>
                <p14:cNvContentPartPr/>
                <p14:nvPr/>
              </p14:nvContentPartPr>
              <p14:xfrm>
                <a:off x="10232710" y="1989771"/>
                <a:ext cx="16200" cy="40680"/>
              </p14:xfrm>
            </p:contentPart>
          </mc:Choice>
          <mc:Fallback xmlns="">
            <p:pic>
              <p:nvPicPr>
                <p:cNvPr id="33" name="Ink 32">
                  <a:extLst>
                    <a:ext uri="{FF2B5EF4-FFF2-40B4-BE49-F238E27FC236}">
                      <a16:creationId xmlns:a16="http://schemas.microsoft.com/office/drawing/2014/main" id="{FB35F8B1-052B-507C-02A2-D933DEAC5A01}"/>
                    </a:ext>
                  </a:extLst>
                </p:cNvPr>
                <p:cNvPicPr/>
                <p:nvPr/>
              </p:nvPicPr>
              <p:blipFill>
                <a:blip r:embed="rId42"/>
                <a:stretch>
                  <a:fillRect/>
                </a:stretch>
              </p:blipFill>
              <p:spPr>
                <a:xfrm>
                  <a:off x="10217590" y="1974651"/>
                  <a:ext cx="46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91E4F9A5-540D-2BB2-FC37-2EDA0372BCF5}"/>
                    </a:ext>
                  </a:extLst>
                </p14:cNvPr>
                <p14:cNvContentPartPr/>
                <p14:nvPr/>
              </p14:nvContentPartPr>
              <p14:xfrm>
                <a:off x="10248550" y="1944051"/>
                <a:ext cx="218520" cy="216000"/>
              </p14:xfrm>
            </p:contentPart>
          </mc:Choice>
          <mc:Fallback xmlns="">
            <p:pic>
              <p:nvPicPr>
                <p:cNvPr id="35" name="Ink 34">
                  <a:extLst>
                    <a:ext uri="{FF2B5EF4-FFF2-40B4-BE49-F238E27FC236}">
                      <a16:creationId xmlns:a16="http://schemas.microsoft.com/office/drawing/2014/main" id="{91E4F9A5-540D-2BB2-FC37-2EDA0372BCF5}"/>
                    </a:ext>
                  </a:extLst>
                </p:cNvPr>
                <p:cNvPicPr/>
                <p:nvPr/>
              </p:nvPicPr>
              <p:blipFill>
                <a:blip r:embed="rId44"/>
                <a:stretch>
                  <a:fillRect/>
                </a:stretch>
              </p:blipFill>
              <p:spPr>
                <a:xfrm>
                  <a:off x="10233070" y="1928931"/>
                  <a:ext cx="2491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F6A12704-17A3-4458-9D45-F5DB6B562090}"/>
                    </a:ext>
                  </a:extLst>
                </p14:cNvPr>
                <p14:cNvContentPartPr/>
                <p14:nvPr/>
              </p14:nvContentPartPr>
              <p14:xfrm>
                <a:off x="10477870" y="1996611"/>
                <a:ext cx="154440" cy="57600"/>
              </p14:xfrm>
            </p:contentPart>
          </mc:Choice>
          <mc:Fallback xmlns="">
            <p:pic>
              <p:nvPicPr>
                <p:cNvPr id="37" name="Ink 36">
                  <a:extLst>
                    <a:ext uri="{FF2B5EF4-FFF2-40B4-BE49-F238E27FC236}">
                      <a16:creationId xmlns:a16="http://schemas.microsoft.com/office/drawing/2014/main" id="{F6A12704-17A3-4458-9D45-F5DB6B562090}"/>
                    </a:ext>
                  </a:extLst>
                </p:cNvPr>
                <p:cNvPicPr/>
                <p:nvPr/>
              </p:nvPicPr>
              <p:blipFill>
                <a:blip r:embed="rId46"/>
                <a:stretch>
                  <a:fillRect/>
                </a:stretch>
              </p:blipFill>
              <p:spPr>
                <a:xfrm>
                  <a:off x="10462750" y="1981491"/>
                  <a:ext cx="185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08CB3B9D-02D8-40CE-5F66-A95B8369982B}"/>
                    </a:ext>
                  </a:extLst>
                </p14:cNvPr>
                <p14:cNvContentPartPr/>
                <p14:nvPr/>
              </p14:nvContentPartPr>
              <p14:xfrm>
                <a:off x="10727710" y="1889691"/>
                <a:ext cx="51840" cy="212040"/>
              </p14:xfrm>
            </p:contentPart>
          </mc:Choice>
          <mc:Fallback xmlns="">
            <p:pic>
              <p:nvPicPr>
                <p:cNvPr id="39" name="Ink 38">
                  <a:extLst>
                    <a:ext uri="{FF2B5EF4-FFF2-40B4-BE49-F238E27FC236}">
                      <a16:creationId xmlns:a16="http://schemas.microsoft.com/office/drawing/2014/main" id="{08CB3B9D-02D8-40CE-5F66-A95B8369982B}"/>
                    </a:ext>
                  </a:extLst>
                </p:cNvPr>
                <p:cNvPicPr/>
                <p:nvPr/>
              </p:nvPicPr>
              <p:blipFill>
                <a:blip r:embed="rId48"/>
                <a:stretch>
                  <a:fillRect/>
                </a:stretch>
              </p:blipFill>
              <p:spPr>
                <a:xfrm>
                  <a:off x="10712590" y="1874571"/>
                  <a:ext cx="82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12F1AAE4-D2D3-1841-7A20-F83BC1358314}"/>
                    </a:ext>
                  </a:extLst>
                </p14:cNvPr>
                <p14:cNvContentPartPr/>
                <p14:nvPr/>
              </p14:nvContentPartPr>
              <p14:xfrm>
                <a:off x="10127950" y="1808691"/>
                <a:ext cx="359280" cy="428040"/>
              </p14:xfrm>
            </p:contentPart>
          </mc:Choice>
          <mc:Fallback xmlns="">
            <p:pic>
              <p:nvPicPr>
                <p:cNvPr id="41" name="Ink 40">
                  <a:extLst>
                    <a:ext uri="{FF2B5EF4-FFF2-40B4-BE49-F238E27FC236}">
                      <a16:creationId xmlns:a16="http://schemas.microsoft.com/office/drawing/2014/main" id="{12F1AAE4-D2D3-1841-7A20-F83BC1358314}"/>
                    </a:ext>
                  </a:extLst>
                </p:cNvPr>
                <p:cNvPicPr/>
                <p:nvPr/>
              </p:nvPicPr>
              <p:blipFill>
                <a:blip r:embed="rId50"/>
                <a:stretch>
                  <a:fillRect/>
                </a:stretch>
              </p:blipFill>
              <p:spPr>
                <a:xfrm>
                  <a:off x="10112830" y="1793211"/>
                  <a:ext cx="3898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F307218D-FB9D-556A-0C93-7D2E145EC82A}"/>
                    </a:ext>
                  </a:extLst>
                </p14:cNvPr>
                <p14:cNvContentPartPr/>
                <p14:nvPr/>
              </p14:nvContentPartPr>
              <p14:xfrm>
                <a:off x="10550950" y="1859451"/>
                <a:ext cx="318960" cy="226800"/>
              </p14:xfrm>
            </p:contentPart>
          </mc:Choice>
          <mc:Fallback xmlns="">
            <p:pic>
              <p:nvPicPr>
                <p:cNvPr id="42" name="Ink 41">
                  <a:extLst>
                    <a:ext uri="{FF2B5EF4-FFF2-40B4-BE49-F238E27FC236}">
                      <a16:creationId xmlns:a16="http://schemas.microsoft.com/office/drawing/2014/main" id="{F307218D-FB9D-556A-0C93-7D2E145EC82A}"/>
                    </a:ext>
                  </a:extLst>
                </p:cNvPr>
                <p:cNvPicPr/>
                <p:nvPr/>
              </p:nvPicPr>
              <p:blipFill>
                <a:blip r:embed="rId52"/>
                <a:stretch>
                  <a:fillRect/>
                </a:stretch>
              </p:blipFill>
              <p:spPr>
                <a:xfrm>
                  <a:off x="10535830" y="1843971"/>
                  <a:ext cx="349200" cy="257040"/>
                </a:xfrm>
                <a:prstGeom prst="rect">
                  <a:avLst/>
                </a:prstGeom>
              </p:spPr>
            </p:pic>
          </mc:Fallback>
        </mc:AlternateContent>
      </p:grpSp>
    </p:spTree>
    <p:extLst>
      <p:ext uri="{BB962C8B-B14F-4D97-AF65-F5344CB8AC3E}">
        <p14:creationId xmlns:p14="http://schemas.microsoft.com/office/powerpoint/2010/main" val="7739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991E2F-8B1E-D08E-0716-3691DE28DE22}"/>
              </a:ext>
            </a:extLst>
          </p:cNvPr>
          <p:cNvSpPr txBox="1"/>
          <p:nvPr/>
        </p:nvSpPr>
        <p:spPr>
          <a:xfrm>
            <a:off x="1934817" y="172279"/>
            <a:ext cx="2342308" cy="461665"/>
          </a:xfrm>
          <a:prstGeom prst="rect">
            <a:avLst/>
          </a:prstGeom>
          <a:noFill/>
        </p:spPr>
        <p:txBody>
          <a:bodyPr wrap="none" rtlCol="0">
            <a:spAutoFit/>
          </a:bodyPr>
          <a:lstStyle/>
          <a:p>
            <a:r>
              <a:rPr lang="en-US" sz="2400" u="sng" dirty="0"/>
              <a:t>Sample is small</a:t>
            </a:r>
          </a:p>
        </p:txBody>
      </p:sp>
      <p:pic>
        <p:nvPicPr>
          <p:cNvPr id="4" name="Picture 3">
            <a:extLst>
              <a:ext uri="{FF2B5EF4-FFF2-40B4-BE49-F238E27FC236}">
                <a16:creationId xmlns:a16="http://schemas.microsoft.com/office/drawing/2014/main" id="{44AC24CE-7E5D-38B3-DA6C-BF59CCE050AA}"/>
              </a:ext>
            </a:extLst>
          </p:cNvPr>
          <p:cNvPicPr>
            <a:picLocks noChangeAspect="1"/>
          </p:cNvPicPr>
          <p:nvPr/>
        </p:nvPicPr>
        <p:blipFill rotWithShape="1">
          <a:blip r:embed="rId2"/>
          <a:srcRect l="4242"/>
          <a:stretch/>
        </p:blipFill>
        <p:spPr>
          <a:xfrm>
            <a:off x="6096000" y="0"/>
            <a:ext cx="5467988" cy="6387548"/>
          </a:xfrm>
          <a:prstGeom prst="rect">
            <a:avLst/>
          </a:prstGeom>
        </p:spPr>
      </p:pic>
      <p:sp>
        <p:nvSpPr>
          <p:cNvPr id="5" name="TextBox 4">
            <a:extLst>
              <a:ext uri="{FF2B5EF4-FFF2-40B4-BE49-F238E27FC236}">
                <a16:creationId xmlns:a16="http://schemas.microsoft.com/office/drawing/2014/main" id="{ABEA3F28-BD7D-AC66-A681-4719B030C649}"/>
              </a:ext>
            </a:extLst>
          </p:cNvPr>
          <p:cNvSpPr txBox="1"/>
          <p:nvPr/>
        </p:nvSpPr>
        <p:spPr>
          <a:xfrm>
            <a:off x="874643" y="1338470"/>
            <a:ext cx="4704522"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t>Population std is 3.8 where as sample std is 1.73</a:t>
            </a:r>
          </a:p>
          <a:p>
            <a:pPr marL="285750" indent="-285750">
              <a:buFont typeface="Arial" panose="020B0604020202020204" pitchFamily="34" charset="0"/>
              <a:buChar char="•"/>
            </a:pPr>
            <a:r>
              <a:rPr lang="en-US" sz="1800" dirty="0"/>
              <a:t>Std got affected badly by reduced size of sample</a:t>
            </a:r>
          </a:p>
          <a:p>
            <a:pPr marL="285750" indent="-285750">
              <a:buFont typeface="Arial" panose="020B0604020202020204" pitchFamily="34" charset="0"/>
              <a:buChar char="•"/>
            </a:pPr>
            <a:r>
              <a:rPr lang="en-US" sz="1800" dirty="0"/>
              <a:t>Small std will further reduce the standard error which will reduce the range of confidence interval</a:t>
            </a:r>
          </a:p>
          <a:p>
            <a:endParaRPr lang="en-US" sz="1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015E235-51AF-8302-CC36-839F72E77A13}"/>
                  </a:ext>
                </a:extLst>
              </p14:cNvPr>
              <p14:cNvContentPartPr/>
              <p14:nvPr/>
            </p14:nvContentPartPr>
            <p14:xfrm>
              <a:off x="10208950" y="4424461"/>
              <a:ext cx="10440" cy="7200"/>
            </p14:xfrm>
          </p:contentPart>
        </mc:Choice>
        <mc:Fallback xmlns="">
          <p:pic>
            <p:nvPicPr>
              <p:cNvPr id="6" name="Ink 5">
                <a:extLst>
                  <a:ext uri="{FF2B5EF4-FFF2-40B4-BE49-F238E27FC236}">
                    <a16:creationId xmlns:a16="http://schemas.microsoft.com/office/drawing/2014/main" id="{3015E235-51AF-8302-CC36-839F72E77A13}"/>
                  </a:ext>
                </a:extLst>
              </p:cNvPr>
              <p:cNvPicPr/>
              <p:nvPr/>
            </p:nvPicPr>
            <p:blipFill>
              <a:blip r:embed="rId4"/>
              <a:stretch>
                <a:fillRect/>
              </a:stretch>
            </p:blipFill>
            <p:spPr>
              <a:xfrm>
                <a:off x="10193830" y="4408981"/>
                <a:ext cx="41040" cy="37440"/>
              </a:xfrm>
              <a:prstGeom prst="rect">
                <a:avLst/>
              </a:prstGeom>
            </p:spPr>
          </p:pic>
        </mc:Fallback>
      </mc:AlternateContent>
      <p:grpSp>
        <p:nvGrpSpPr>
          <p:cNvPr id="20" name="Group 19">
            <a:extLst>
              <a:ext uri="{FF2B5EF4-FFF2-40B4-BE49-F238E27FC236}">
                <a16:creationId xmlns:a16="http://schemas.microsoft.com/office/drawing/2014/main" id="{5AEC3710-DCCB-1FEF-E536-31E4C9B3F425}"/>
              </a:ext>
            </a:extLst>
          </p:cNvPr>
          <p:cNvGrpSpPr/>
          <p:nvPr/>
        </p:nvGrpSpPr>
        <p:grpSpPr>
          <a:xfrm>
            <a:off x="9695950" y="4695181"/>
            <a:ext cx="1562040" cy="1201320"/>
            <a:chOff x="9695950" y="4695181"/>
            <a:chExt cx="1562040" cy="120132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1B2F47F-78AD-02AE-6A33-C02875047AC9}"/>
                    </a:ext>
                  </a:extLst>
                </p14:cNvPr>
                <p14:cNvContentPartPr/>
                <p14:nvPr/>
              </p14:nvContentPartPr>
              <p14:xfrm>
                <a:off x="9983950" y="4969861"/>
                <a:ext cx="82440" cy="15120"/>
              </p14:xfrm>
            </p:contentPart>
          </mc:Choice>
          <mc:Fallback xmlns="">
            <p:pic>
              <p:nvPicPr>
                <p:cNvPr id="7" name="Ink 6">
                  <a:extLst>
                    <a:ext uri="{FF2B5EF4-FFF2-40B4-BE49-F238E27FC236}">
                      <a16:creationId xmlns:a16="http://schemas.microsoft.com/office/drawing/2014/main" id="{B1B2F47F-78AD-02AE-6A33-C02875047AC9}"/>
                    </a:ext>
                  </a:extLst>
                </p:cNvPr>
                <p:cNvPicPr/>
                <p:nvPr/>
              </p:nvPicPr>
              <p:blipFill>
                <a:blip r:embed="rId6"/>
                <a:stretch>
                  <a:fillRect/>
                </a:stretch>
              </p:blipFill>
              <p:spPr>
                <a:xfrm>
                  <a:off x="9968830" y="4954741"/>
                  <a:ext cx="113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C65C6D3-94FC-10C6-AF02-4681FE120250}"/>
                    </a:ext>
                  </a:extLst>
                </p14:cNvPr>
                <p14:cNvContentPartPr/>
                <p14:nvPr/>
              </p14:nvContentPartPr>
              <p14:xfrm>
                <a:off x="9695950" y="4897861"/>
                <a:ext cx="1037520" cy="714600"/>
              </p14:xfrm>
            </p:contentPart>
          </mc:Choice>
          <mc:Fallback xmlns="">
            <p:pic>
              <p:nvPicPr>
                <p:cNvPr id="8" name="Ink 7">
                  <a:extLst>
                    <a:ext uri="{FF2B5EF4-FFF2-40B4-BE49-F238E27FC236}">
                      <a16:creationId xmlns:a16="http://schemas.microsoft.com/office/drawing/2014/main" id="{0C65C6D3-94FC-10C6-AF02-4681FE120250}"/>
                    </a:ext>
                  </a:extLst>
                </p:cNvPr>
                <p:cNvPicPr/>
                <p:nvPr/>
              </p:nvPicPr>
              <p:blipFill>
                <a:blip r:embed="rId8"/>
                <a:stretch>
                  <a:fillRect/>
                </a:stretch>
              </p:blipFill>
              <p:spPr>
                <a:xfrm>
                  <a:off x="9680830" y="4882741"/>
                  <a:ext cx="10681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E54414-100F-7067-D693-68A33CE3F495}"/>
                    </a:ext>
                  </a:extLst>
                </p14:cNvPr>
                <p14:cNvContentPartPr/>
                <p14:nvPr/>
              </p14:nvContentPartPr>
              <p14:xfrm>
                <a:off x="9718630" y="4882381"/>
                <a:ext cx="974520" cy="817200"/>
              </p14:xfrm>
            </p:contentPart>
          </mc:Choice>
          <mc:Fallback xmlns="">
            <p:pic>
              <p:nvPicPr>
                <p:cNvPr id="9" name="Ink 8">
                  <a:extLst>
                    <a:ext uri="{FF2B5EF4-FFF2-40B4-BE49-F238E27FC236}">
                      <a16:creationId xmlns:a16="http://schemas.microsoft.com/office/drawing/2014/main" id="{91E54414-100F-7067-D693-68A33CE3F495}"/>
                    </a:ext>
                  </a:extLst>
                </p:cNvPr>
                <p:cNvPicPr/>
                <p:nvPr/>
              </p:nvPicPr>
              <p:blipFill>
                <a:blip r:embed="rId10"/>
                <a:stretch>
                  <a:fillRect/>
                </a:stretch>
              </p:blipFill>
              <p:spPr>
                <a:xfrm>
                  <a:off x="9703150" y="4866901"/>
                  <a:ext cx="100512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C0E2220-46F3-9438-9598-79E0DF80143A}"/>
                    </a:ext>
                  </a:extLst>
                </p14:cNvPr>
                <p14:cNvContentPartPr/>
                <p14:nvPr/>
              </p14:nvContentPartPr>
              <p14:xfrm>
                <a:off x="10030030" y="5012701"/>
                <a:ext cx="570600" cy="845640"/>
              </p14:xfrm>
            </p:contentPart>
          </mc:Choice>
          <mc:Fallback xmlns="">
            <p:pic>
              <p:nvPicPr>
                <p:cNvPr id="10" name="Ink 9">
                  <a:extLst>
                    <a:ext uri="{FF2B5EF4-FFF2-40B4-BE49-F238E27FC236}">
                      <a16:creationId xmlns:a16="http://schemas.microsoft.com/office/drawing/2014/main" id="{8C0E2220-46F3-9438-9598-79E0DF80143A}"/>
                    </a:ext>
                  </a:extLst>
                </p:cNvPr>
                <p:cNvPicPr/>
                <p:nvPr/>
              </p:nvPicPr>
              <p:blipFill>
                <a:blip r:embed="rId12"/>
                <a:stretch>
                  <a:fillRect/>
                </a:stretch>
              </p:blipFill>
              <p:spPr>
                <a:xfrm>
                  <a:off x="10014910" y="4997581"/>
                  <a:ext cx="601200" cy="87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DE458FD-C7C5-FD63-5699-3194A245E318}"/>
                    </a:ext>
                  </a:extLst>
                </p14:cNvPr>
                <p14:cNvContentPartPr/>
                <p14:nvPr/>
              </p14:nvContentPartPr>
              <p14:xfrm>
                <a:off x="10123990" y="5145541"/>
                <a:ext cx="706680" cy="750960"/>
              </p14:xfrm>
            </p:contentPart>
          </mc:Choice>
          <mc:Fallback xmlns="">
            <p:pic>
              <p:nvPicPr>
                <p:cNvPr id="11" name="Ink 10">
                  <a:extLst>
                    <a:ext uri="{FF2B5EF4-FFF2-40B4-BE49-F238E27FC236}">
                      <a16:creationId xmlns:a16="http://schemas.microsoft.com/office/drawing/2014/main" id="{7DE458FD-C7C5-FD63-5699-3194A245E318}"/>
                    </a:ext>
                  </a:extLst>
                </p:cNvPr>
                <p:cNvPicPr/>
                <p:nvPr/>
              </p:nvPicPr>
              <p:blipFill>
                <a:blip r:embed="rId14"/>
                <a:stretch>
                  <a:fillRect/>
                </a:stretch>
              </p:blipFill>
              <p:spPr>
                <a:xfrm>
                  <a:off x="10108870" y="5130061"/>
                  <a:ext cx="7369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7144632-F33D-3849-4108-F3D5930A0530}"/>
                    </a:ext>
                  </a:extLst>
                </p14:cNvPr>
                <p14:cNvContentPartPr/>
                <p14:nvPr/>
              </p14:nvContentPartPr>
              <p14:xfrm>
                <a:off x="10512790" y="5450461"/>
                <a:ext cx="416520" cy="322200"/>
              </p14:xfrm>
            </p:contentPart>
          </mc:Choice>
          <mc:Fallback xmlns="">
            <p:pic>
              <p:nvPicPr>
                <p:cNvPr id="12" name="Ink 11">
                  <a:extLst>
                    <a:ext uri="{FF2B5EF4-FFF2-40B4-BE49-F238E27FC236}">
                      <a16:creationId xmlns:a16="http://schemas.microsoft.com/office/drawing/2014/main" id="{27144632-F33D-3849-4108-F3D5930A0530}"/>
                    </a:ext>
                  </a:extLst>
                </p:cNvPr>
                <p:cNvPicPr/>
                <p:nvPr/>
              </p:nvPicPr>
              <p:blipFill>
                <a:blip r:embed="rId16"/>
                <a:stretch>
                  <a:fillRect/>
                </a:stretch>
              </p:blipFill>
              <p:spPr>
                <a:xfrm>
                  <a:off x="10497670" y="5434981"/>
                  <a:ext cx="4471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D142FF2-A97C-5578-D8F1-371BF4286900}"/>
                    </a:ext>
                  </a:extLst>
                </p14:cNvPr>
                <p14:cNvContentPartPr/>
                <p14:nvPr/>
              </p14:nvContentPartPr>
              <p14:xfrm>
                <a:off x="9847870" y="4916581"/>
                <a:ext cx="934200" cy="734400"/>
              </p14:xfrm>
            </p:contentPart>
          </mc:Choice>
          <mc:Fallback xmlns="">
            <p:pic>
              <p:nvPicPr>
                <p:cNvPr id="13" name="Ink 12">
                  <a:extLst>
                    <a:ext uri="{FF2B5EF4-FFF2-40B4-BE49-F238E27FC236}">
                      <a16:creationId xmlns:a16="http://schemas.microsoft.com/office/drawing/2014/main" id="{3D142FF2-A97C-5578-D8F1-371BF4286900}"/>
                    </a:ext>
                  </a:extLst>
                </p:cNvPr>
                <p:cNvPicPr/>
                <p:nvPr/>
              </p:nvPicPr>
              <p:blipFill>
                <a:blip r:embed="rId18"/>
                <a:stretch>
                  <a:fillRect/>
                </a:stretch>
              </p:blipFill>
              <p:spPr>
                <a:xfrm>
                  <a:off x="9832750" y="4901461"/>
                  <a:ext cx="96480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06208DA-9A71-8500-32ED-E458FAE840A3}"/>
                    </a:ext>
                  </a:extLst>
                </p14:cNvPr>
                <p14:cNvContentPartPr/>
                <p14:nvPr/>
              </p14:nvContentPartPr>
              <p14:xfrm>
                <a:off x="10395790" y="4759621"/>
                <a:ext cx="637200" cy="674640"/>
              </p14:xfrm>
            </p:contentPart>
          </mc:Choice>
          <mc:Fallback xmlns="">
            <p:pic>
              <p:nvPicPr>
                <p:cNvPr id="14" name="Ink 13">
                  <a:extLst>
                    <a:ext uri="{FF2B5EF4-FFF2-40B4-BE49-F238E27FC236}">
                      <a16:creationId xmlns:a16="http://schemas.microsoft.com/office/drawing/2014/main" id="{706208DA-9A71-8500-32ED-E458FAE840A3}"/>
                    </a:ext>
                  </a:extLst>
                </p:cNvPr>
                <p:cNvPicPr/>
                <p:nvPr/>
              </p:nvPicPr>
              <p:blipFill>
                <a:blip r:embed="rId20"/>
                <a:stretch>
                  <a:fillRect/>
                </a:stretch>
              </p:blipFill>
              <p:spPr>
                <a:xfrm>
                  <a:off x="10380670" y="4744141"/>
                  <a:ext cx="66780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455D988D-D3F6-2FB8-AD5A-A9BD6BC37793}"/>
                    </a:ext>
                  </a:extLst>
                </p14:cNvPr>
                <p14:cNvContentPartPr/>
                <p14:nvPr/>
              </p14:nvContentPartPr>
              <p14:xfrm>
                <a:off x="10775950" y="4695181"/>
                <a:ext cx="482040" cy="723960"/>
              </p14:xfrm>
            </p:contentPart>
          </mc:Choice>
          <mc:Fallback xmlns="">
            <p:pic>
              <p:nvPicPr>
                <p:cNvPr id="15" name="Ink 14">
                  <a:extLst>
                    <a:ext uri="{FF2B5EF4-FFF2-40B4-BE49-F238E27FC236}">
                      <a16:creationId xmlns:a16="http://schemas.microsoft.com/office/drawing/2014/main" id="{455D988D-D3F6-2FB8-AD5A-A9BD6BC37793}"/>
                    </a:ext>
                  </a:extLst>
                </p:cNvPr>
                <p:cNvPicPr/>
                <p:nvPr/>
              </p:nvPicPr>
              <p:blipFill>
                <a:blip r:embed="rId22"/>
                <a:stretch>
                  <a:fillRect/>
                </a:stretch>
              </p:blipFill>
              <p:spPr>
                <a:xfrm>
                  <a:off x="10760830" y="4680061"/>
                  <a:ext cx="51264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9D85334-30A4-E06B-E855-95F16E9260CF}"/>
                    </a:ext>
                  </a:extLst>
                </p14:cNvPr>
                <p14:cNvContentPartPr/>
                <p14:nvPr/>
              </p14:nvContentPartPr>
              <p14:xfrm>
                <a:off x="10016710" y="5199901"/>
                <a:ext cx="500040" cy="319320"/>
              </p14:xfrm>
            </p:contentPart>
          </mc:Choice>
          <mc:Fallback xmlns="">
            <p:pic>
              <p:nvPicPr>
                <p:cNvPr id="16" name="Ink 15">
                  <a:extLst>
                    <a:ext uri="{FF2B5EF4-FFF2-40B4-BE49-F238E27FC236}">
                      <a16:creationId xmlns:a16="http://schemas.microsoft.com/office/drawing/2014/main" id="{29D85334-30A4-E06B-E855-95F16E9260CF}"/>
                    </a:ext>
                  </a:extLst>
                </p:cNvPr>
                <p:cNvPicPr/>
                <p:nvPr/>
              </p:nvPicPr>
              <p:blipFill>
                <a:blip r:embed="rId24"/>
                <a:stretch>
                  <a:fillRect/>
                </a:stretch>
              </p:blipFill>
              <p:spPr>
                <a:xfrm>
                  <a:off x="10001590" y="5184781"/>
                  <a:ext cx="5302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627D12D1-5B93-81E0-6181-A0BDAE2CCDF4}"/>
                    </a:ext>
                  </a:extLst>
                </p14:cNvPr>
                <p14:cNvContentPartPr/>
                <p14:nvPr/>
              </p14:nvContentPartPr>
              <p14:xfrm>
                <a:off x="10216870" y="5357941"/>
                <a:ext cx="261360" cy="196200"/>
              </p14:xfrm>
            </p:contentPart>
          </mc:Choice>
          <mc:Fallback xmlns="">
            <p:pic>
              <p:nvPicPr>
                <p:cNvPr id="17" name="Ink 16">
                  <a:extLst>
                    <a:ext uri="{FF2B5EF4-FFF2-40B4-BE49-F238E27FC236}">
                      <a16:creationId xmlns:a16="http://schemas.microsoft.com/office/drawing/2014/main" id="{627D12D1-5B93-81E0-6181-A0BDAE2CCDF4}"/>
                    </a:ext>
                  </a:extLst>
                </p:cNvPr>
                <p:cNvPicPr/>
                <p:nvPr/>
              </p:nvPicPr>
              <p:blipFill>
                <a:blip r:embed="rId26"/>
                <a:stretch>
                  <a:fillRect/>
                </a:stretch>
              </p:blipFill>
              <p:spPr>
                <a:xfrm>
                  <a:off x="10201750" y="5342821"/>
                  <a:ext cx="2919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E259B372-26F0-2E8E-391B-914A1AD7E78E}"/>
                    </a:ext>
                  </a:extLst>
                </p14:cNvPr>
                <p14:cNvContentPartPr/>
                <p14:nvPr/>
              </p14:nvContentPartPr>
              <p14:xfrm>
                <a:off x="9929950" y="5138701"/>
                <a:ext cx="320760" cy="504360"/>
              </p14:xfrm>
            </p:contentPart>
          </mc:Choice>
          <mc:Fallback xmlns="">
            <p:pic>
              <p:nvPicPr>
                <p:cNvPr id="18" name="Ink 17">
                  <a:extLst>
                    <a:ext uri="{FF2B5EF4-FFF2-40B4-BE49-F238E27FC236}">
                      <a16:creationId xmlns:a16="http://schemas.microsoft.com/office/drawing/2014/main" id="{E259B372-26F0-2E8E-391B-914A1AD7E78E}"/>
                    </a:ext>
                  </a:extLst>
                </p:cNvPr>
                <p:cNvPicPr/>
                <p:nvPr/>
              </p:nvPicPr>
              <p:blipFill>
                <a:blip r:embed="rId28"/>
                <a:stretch>
                  <a:fillRect/>
                </a:stretch>
              </p:blipFill>
              <p:spPr>
                <a:xfrm>
                  <a:off x="9914830" y="5123581"/>
                  <a:ext cx="3510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990E8DB-2F53-7513-8D7F-BD9D6518B73E}"/>
                    </a:ext>
                  </a:extLst>
                </p14:cNvPr>
                <p14:cNvContentPartPr/>
                <p14:nvPr/>
              </p14:nvContentPartPr>
              <p14:xfrm>
                <a:off x="9945790" y="5496181"/>
                <a:ext cx="433440" cy="86040"/>
              </p14:xfrm>
            </p:contentPart>
          </mc:Choice>
          <mc:Fallback xmlns="">
            <p:pic>
              <p:nvPicPr>
                <p:cNvPr id="19" name="Ink 18">
                  <a:extLst>
                    <a:ext uri="{FF2B5EF4-FFF2-40B4-BE49-F238E27FC236}">
                      <a16:creationId xmlns:a16="http://schemas.microsoft.com/office/drawing/2014/main" id="{B990E8DB-2F53-7513-8D7F-BD9D6518B73E}"/>
                    </a:ext>
                  </a:extLst>
                </p:cNvPr>
                <p:cNvPicPr/>
                <p:nvPr/>
              </p:nvPicPr>
              <p:blipFill>
                <a:blip r:embed="rId30"/>
                <a:stretch>
                  <a:fillRect/>
                </a:stretch>
              </p:blipFill>
              <p:spPr>
                <a:xfrm>
                  <a:off x="9930670" y="5481061"/>
                  <a:ext cx="464040" cy="116640"/>
                </a:xfrm>
                <a:prstGeom prst="rect">
                  <a:avLst/>
                </a:prstGeom>
              </p:spPr>
            </p:pic>
          </mc:Fallback>
        </mc:AlternateContent>
      </p:grpSp>
    </p:spTree>
    <p:extLst>
      <p:ext uri="{BB962C8B-B14F-4D97-AF65-F5344CB8AC3E}">
        <p14:creationId xmlns:p14="http://schemas.microsoft.com/office/powerpoint/2010/main" val="332987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991E2F-8B1E-D08E-0716-3691DE28DE22}"/>
              </a:ext>
            </a:extLst>
          </p:cNvPr>
          <p:cNvSpPr txBox="1"/>
          <p:nvPr/>
        </p:nvSpPr>
        <p:spPr>
          <a:xfrm>
            <a:off x="1934817" y="172279"/>
            <a:ext cx="2206053" cy="461665"/>
          </a:xfrm>
          <a:prstGeom prst="rect">
            <a:avLst/>
          </a:prstGeom>
          <a:noFill/>
        </p:spPr>
        <p:txBody>
          <a:bodyPr wrap="none" rtlCol="0">
            <a:spAutoFit/>
          </a:bodyPr>
          <a:lstStyle/>
          <a:p>
            <a:r>
              <a:rPr lang="en-US" sz="2400" u="sng" dirty="0"/>
              <a:t>Sample is high</a:t>
            </a:r>
          </a:p>
        </p:txBody>
      </p:sp>
      <p:sp>
        <p:nvSpPr>
          <p:cNvPr id="5" name="TextBox 4">
            <a:extLst>
              <a:ext uri="{FF2B5EF4-FFF2-40B4-BE49-F238E27FC236}">
                <a16:creationId xmlns:a16="http://schemas.microsoft.com/office/drawing/2014/main" id="{ABEA3F28-BD7D-AC66-A681-4719B030C649}"/>
              </a:ext>
            </a:extLst>
          </p:cNvPr>
          <p:cNvSpPr txBox="1"/>
          <p:nvPr/>
        </p:nvSpPr>
        <p:spPr>
          <a:xfrm>
            <a:off x="874643" y="1338470"/>
            <a:ext cx="470452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Population std is 3.8 where as sample std is 4.08 which is quite close</a:t>
            </a:r>
          </a:p>
          <a:p>
            <a:endParaRPr lang="en-US" sz="2400" dirty="0"/>
          </a:p>
          <a:p>
            <a:pPr marL="285750" indent="-285750">
              <a:buFont typeface="Arial" panose="020B0604020202020204" pitchFamily="34" charset="0"/>
              <a:buChar char="•"/>
            </a:pPr>
            <a:r>
              <a:rPr lang="en-US" sz="2400" dirty="0"/>
              <a:t>So, when sample size is large, we don’t need to nullify the problem of std which caused reduction of the confidence interval range. Therefor for these situations we can use Z distribution</a:t>
            </a:r>
          </a:p>
          <a:p>
            <a:pPr marL="285750" indent="-285750">
              <a:buFont typeface="Arial" panose="020B0604020202020204" pitchFamily="34" charset="0"/>
              <a:buChar char="•"/>
            </a:pPr>
            <a:endParaRPr lang="en-US" sz="2400" dirty="0"/>
          </a:p>
          <a:p>
            <a:endParaRPr lang="en-US" sz="2400" dirty="0"/>
          </a:p>
        </p:txBody>
      </p:sp>
      <p:pic>
        <p:nvPicPr>
          <p:cNvPr id="2" name="Picture 1">
            <a:extLst>
              <a:ext uri="{FF2B5EF4-FFF2-40B4-BE49-F238E27FC236}">
                <a16:creationId xmlns:a16="http://schemas.microsoft.com/office/drawing/2014/main" id="{70D656A0-613D-87C6-15F6-67353E360337}"/>
              </a:ext>
            </a:extLst>
          </p:cNvPr>
          <p:cNvPicPr>
            <a:picLocks noChangeAspect="1"/>
          </p:cNvPicPr>
          <p:nvPr/>
        </p:nvPicPr>
        <p:blipFill>
          <a:blip r:embed="rId2"/>
          <a:stretch>
            <a:fillRect/>
          </a:stretch>
        </p:blipFill>
        <p:spPr>
          <a:xfrm>
            <a:off x="5618922" y="633944"/>
            <a:ext cx="6350000" cy="5676900"/>
          </a:xfrm>
          <a:prstGeom prst="rect">
            <a:avLst/>
          </a:prstGeom>
        </p:spPr>
      </p:pic>
      <p:grpSp>
        <p:nvGrpSpPr>
          <p:cNvPr id="14" name="Group 13">
            <a:extLst>
              <a:ext uri="{FF2B5EF4-FFF2-40B4-BE49-F238E27FC236}">
                <a16:creationId xmlns:a16="http://schemas.microsoft.com/office/drawing/2014/main" id="{400F9492-C793-2CD5-C65B-8351267D3EBB}"/>
              </a:ext>
            </a:extLst>
          </p:cNvPr>
          <p:cNvGrpSpPr/>
          <p:nvPr/>
        </p:nvGrpSpPr>
        <p:grpSpPr>
          <a:xfrm>
            <a:off x="7799470" y="6122941"/>
            <a:ext cx="319680" cy="164880"/>
            <a:chOff x="7799470" y="6122941"/>
            <a:chExt cx="319680" cy="16488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96DB5F8-819A-F7E9-4700-13AB2A7FBC62}"/>
                    </a:ext>
                  </a:extLst>
                </p14:cNvPr>
                <p14:cNvContentPartPr/>
                <p14:nvPr/>
              </p14:nvContentPartPr>
              <p14:xfrm>
                <a:off x="7853110" y="6130861"/>
                <a:ext cx="8280" cy="13680"/>
              </p14:xfrm>
            </p:contentPart>
          </mc:Choice>
          <mc:Fallback xmlns="">
            <p:pic>
              <p:nvPicPr>
                <p:cNvPr id="9" name="Ink 8">
                  <a:extLst>
                    <a:ext uri="{FF2B5EF4-FFF2-40B4-BE49-F238E27FC236}">
                      <a16:creationId xmlns:a16="http://schemas.microsoft.com/office/drawing/2014/main" id="{596DB5F8-819A-F7E9-4700-13AB2A7FBC62}"/>
                    </a:ext>
                  </a:extLst>
                </p:cNvPr>
                <p:cNvPicPr/>
                <p:nvPr/>
              </p:nvPicPr>
              <p:blipFill>
                <a:blip r:embed="rId4"/>
                <a:stretch>
                  <a:fillRect/>
                </a:stretch>
              </p:blipFill>
              <p:spPr>
                <a:xfrm>
                  <a:off x="7837990" y="6115741"/>
                  <a:ext cx="38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20EE59A-5515-4E71-DBBD-28167EC430F1}"/>
                    </a:ext>
                  </a:extLst>
                </p14:cNvPr>
                <p14:cNvContentPartPr/>
                <p14:nvPr/>
              </p14:nvContentPartPr>
              <p14:xfrm>
                <a:off x="7799470" y="6161461"/>
                <a:ext cx="155160" cy="126360"/>
              </p14:xfrm>
            </p:contentPart>
          </mc:Choice>
          <mc:Fallback xmlns="">
            <p:pic>
              <p:nvPicPr>
                <p:cNvPr id="10" name="Ink 9">
                  <a:extLst>
                    <a:ext uri="{FF2B5EF4-FFF2-40B4-BE49-F238E27FC236}">
                      <a16:creationId xmlns:a16="http://schemas.microsoft.com/office/drawing/2014/main" id="{820EE59A-5515-4E71-DBBD-28167EC430F1}"/>
                    </a:ext>
                  </a:extLst>
                </p:cNvPr>
                <p:cNvPicPr/>
                <p:nvPr/>
              </p:nvPicPr>
              <p:blipFill>
                <a:blip r:embed="rId6"/>
                <a:stretch>
                  <a:fillRect/>
                </a:stretch>
              </p:blipFill>
              <p:spPr>
                <a:xfrm>
                  <a:off x="7784350" y="6145981"/>
                  <a:ext cx="185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B06DEF8-9E02-2256-F92F-D7F515059415}"/>
                    </a:ext>
                  </a:extLst>
                </p14:cNvPr>
                <p14:cNvContentPartPr/>
                <p14:nvPr/>
              </p14:nvContentPartPr>
              <p14:xfrm>
                <a:off x="7975870" y="6156781"/>
                <a:ext cx="108360" cy="64440"/>
              </p14:xfrm>
            </p:contentPart>
          </mc:Choice>
          <mc:Fallback xmlns="">
            <p:pic>
              <p:nvPicPr>
                <p:cNvPr id="11" name="Ink 10">
                  <a:extLst>
                    <a:ext uri="{FF2B5EF4-FFF2-40B4-BE49-F238E27FC236}">
                      <a16:creationId xmlns:a16="http://schemas.microsoft.com/office/drawing/2014/main" id="{CB06DEF8-9E02-2256-F92F-D7F515059415}"/>
                    </a:ext>
                  </a:extLst>
                </p:cNvPr>
                <p:cNvPicPr/>
                <p:nvPr/>
              </p:nvPicPr>
              <p:blipFill>
                <a:blip r:embed="rId8"/>
                <a:stretch>
                  <a:fillRect/>
                </a:stretch>
              </p:blipFill>
              <p:spPr>
                <a:xfrm>
                  <a:off x="7960750" y="6141661"/>
                  <a:ext cx="1389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FA74563-C2F8-FA2B-0435-B97552ABEB1B}"/>
                    </a:ext>
                  </a:extLst>
                </p14:cNvPr>
                <p14:cNvContentPartPr/>
                <p14:nvPr/>
              </p14:nvContentPartPr>
              <p14:xfrm>
                <a:off x="8113030" y="6122941"/>
                <a:ext cx="6120" cy="2520"/>
              </p14:xfrm>
            </p:contentPart>
          </mc:Choice>
          <mc:Fallback xmlns="">
            <p:pic>
              <p:nvPicPr>
                <p:cNvPr id="12" name="Ink 11">
                  <a:extLst>
                    <a:ext uri="{FF2B5EF4-FFF2-40B4-BE49-F238E27FC236}">
                      <a16:creationId xmlns:a16="http://schemas.microsoft.com/office/drawing/2014/main" id="{4FA74563-C2F8-FA2B-0435-B97552ABEB1B}"/>
                    </a:ext>
                  </a:extLst>
                </p:cNvPr>
                <p:cNvPicPr/>
                <p:nvPr/>
              </p:nvPicPr>
              <p:blipFill>
                <a:blip r:embed="rId10"/>
                <a:stretch>
                  <a:fillRect/>
                </a:stretch>
              </p:blipFill>
              <p:spPr>
                <a:xfrm>
                  <a:off x="8097910" y="6107821"/>
                  <a:ext cx="36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D43A3AF-8C90-13DA-AACE-C976516259F4}"/>
                    </a:ext>
                  </a:extLst>
                </p14:cNvPr>
                <p14:cNvContentPartPr/>
                <p14:nvPr/>
              </p14:nvContentPartPr>
              <p14:xfrm>
                <a:off x="8113030" y="6122941"/>
                <a:ext cx="360" cy="360"/>
              </p14:xfrm>
            </p:contentPart>
          </mc:Choice>
          <mc:Fallback xmlns="">
            <p:pic>
              <p:nvPicPr>
                <p:cNvPr id="13" name="Ink 12">
                  <a:extLst>
                    <a:ext uri="{FF2B5EF4-FFF2-40B4-BE49-F238E27FC236}">
                      <a16:creationId xmlns:a16="http://schemas.microsoft.com/office/drawing/2014/main" id="{0D43A3AF-8C90-13DA-AACE-C976516259F4}"/>
                    </a:ext>
                  </a:extLst>
                </p:cNvPr>
                <p:cNvPicPr/>
                <p:nvPr/>
              </p:nvPicPr>
              <p:blipFill>
                <a:blip r:embed="rId12"/>
                <a:stretch>
                  <a:fillRect/>
                </a:stretch>
              </p:blipFill>
              <p:spPr>
                <a:xfrm>
                  <a:off x="8097910" y="6107821"/>
                  <a:ext cx="30960" cy="30960"/>
                </a:xfrm>
                <a:prstGeom prst="rect">
                  <a:avLst/>
                </a:prstGeom>
              </p:spPr>
            </p:pic>
          </mc:Fallback>
        </mc:AlternateContent>
      </p:grpSp>
      <p:grpSp>
        <p:nvGrpSpPr>
          <p:cNvPr id="24" name="Group 23">
            <a:extLst>
              <a:ext uri="{FF2B5EF4-FFF2-40B4-BE49-F238E27FC236}">
                <a16:creationId xmlns:a16="http://schemas.microsoft.com/office/drawing/2014/main" id="{FD2A3B72-92F6-656C-9EDC-AFCCE9FFC18E}"/>
              </a:ext>
            </a:extLst>
          </p:cNvPr>
          <p:cNvGrpSpPr/>
          <p:nvPr/>
        </p:nvGrpSpPr>
        <p:grpSpPr>
          <a:xfrm>
            <a:off x="9821950" y="4808941"/>
            <a:ext cx="1755720" cy="1121040"/>
            <a:chOff x="9821950" y="4808941"/>
            <a:chExt cx="1755720" cy="1121040"/>
          </a:xfrm>
        </p:grpSpPr>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8047942-028F-CDA8-656A-4DECD05BE1C8}"/>
                    </a:ext>
                  </a:extLst>
                </p14:cNvPr>
                <p14:cNvContentPartPr/>
                <p14:nvPr/>
              </p14:nvContentPartPr>
              <p14:xfrm>
                <a:off x="9958030" y="4819021"/>
                <a:ext cx="1343520" cy="780120"/>
              </p14:xfrm>
            </p:contentPart>
          </mc:Choice>
          <mc:Fallback xmlns="">
            <p:pic>
              <p:nvPicPr>
                <p:cNvPr id="6" name="Ink 5">
                  <a:extLst>
                    <a:ext uri="{FF2B5EF4-FFF2-40B4-BE49-F238E27FC236}">
                      <a16:creationId xmlns:a16="http://schemas.microsoft.com/office/drawing/2014/main" id="{28047942-028F-CDA8-656A-4DECD05BE1C8}"/>
                    </a:ext>
                  </a:extLst>
                </p:cNvPr>
                <p:cNvPicPr/>
                <p:nvPr/>
              </p:nvPicPr>
              <p:blipFill>
                <a:blip r:embed="rId14"/>
                <a:stretch>
                  <a:fillRect/>
                </a:stretch>
              </p:blipFill>
              <p:spPr>
                <a:xfrm>
                  <a:off x="9942910" y="4803901"/>
                  <a:ext cx="137412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2BE30478-4665-336B-95A8-2A04E8E06F2A}"/>
                    </a:ext>
                  </a:extLst>
                </p14:cNvPr>
                <p14:cNvContentPartPr/>
                <p14:nvPr/>
              </p14:nvContentPartPr>
              <p14:xfrm>
                <a:off x="10141630" y="4808941"/>
                <a:ext cx="1307520" cy="934200"/>
              </p14:xfrm>
            </p:contentPart>
          </mc:Choice>
          <mc:Fallback xmlns="">
            <p:pic>
              <p:nvPicPr>
                <p:cNvPr id="7" name="Ink 6">
                  <a:extLst>
                    <a:ext uri="{FF2B5EF4-FFF2-40B4-BE49-F238E27FC236}">
                      <a16:creationId xmlns:a16="http://schemas.microsoft.com/office/drawing/2014/main" id="{2BE30478-4665-336B-95A8-2A04E8E06F2A}"/>
                    </a:ext>
                  </a:extLst>
                </p:cNvPr>
                <p:cNvPicPr/>
                <p:nvPr/>
              </p:nvPicPr>
              <p:blipFill>
                <a:blip r:embed="rId16"/>
                <a:stretch>
                  <a:fillRect/>
                </a:stretch>
              </p:blipFill>
              <p:spPr>
                <a:xfrm>
                  <a:off x="10126510" y="4793821"/>
                  <a:ext cx="133812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016D3BF-CF1C-7413-468C-81563CC72D75}"/>
                    </a:ext>
                  </a:extLst>
                </p14:cNvPr>
                <p14:cNvContentPartPr/>
                <p14:nvPr/>
              </p14:nvContentPartPr>
              <p14:xfrm>
                <a:off x="9821950" y="5071021"/>
                <a:ext cx="1195200" cy="515520"/>
              </p14:xfrm>
            </p:contentPart>
          </mc:Choice>
          <mc:Fallback xmlns="">
            <p:pic>
              <p:nvPicPr>
                <p:cNvPr id="15" name="Ink 14">
                  <a:extLst>
                    <a:ext uri="{FF2B5EF4-FFF2-40B4-BE49-F238E27FC236}">
                      <a16:creationId xmlns:a16="http://schemas.microsoft.com/office/drawing/2014/main" id="{5016D3BF-CF1C-7413-468C-81563CC72D75}"/>
                    </a:ext>
                  </a:extLst>
                </p:cNvPr>
                <p:cNvPicPr/>
                <p:nvPr/>
              </p:nvPicPr>
              <p:blipFill>
                <a:blip r:embed="rId18"/>
                <a:stretch>
                  <a:fillRect/>
                </a:stretch>
              </p:blipFill>
              <p:spPr>
                <a:xfrm>
                  <a:off x="9806830" y="5055901"/>
                  <a:ext cx="122580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B9960F68-AD18-EFBB-3FD0-A06DC5BD9819}"/>
                    </a:ext>
                  </a:extLst>
                </p14:cNvPr>
                <p14:cNvContentPartPr/>
                <p14:nvPr/>
              </p14:nvContentPartPr>
              <p14:xfrm>
                <a:off x="10246030" y="5017021"/>
                <a:ext cx="938520" cy="773280"/>
              </p14:xfrm>
            </p:contentPart>
          </mc:Choice>
          <mc:Fallback xmlns="">
            <p:pic>
              <p:nvPicPr>
                <p:cNvPr id="16" name="Ink 15">
                  <a:extLst>
                    <a:ext uri="{FF2B5EF4-FFF2-40B4-BE49-F238E27FC236}">
                      <a16:creationId xmlns:a16="http://schemas.microsoft.com/office/drawing/2014/main" id="{B9960F68-AD18-EFBB-3FD0-A06DC5BD9819}"/>
                    </a:ext>
                  </a:extLst>
                </p:cNvPr>
                <p:cNvPicPr/>
                <p:nvPr/>
              </p:nvPicPr>
              <p:blipFill>
                <a:blip r:embed="rId20"/>
                <a:stretch>
                  <a:fillRect/>
                </a:stretch>
              </p:blipFill>
              <p:spPr>
                <a:xfrm>
                  <a:off x="10230910" y="5001901"/>
                  <a:ext cx="96912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72B9B49-3FEF-ACB8-959F-2242DB1C4987}"/>
                    </a:ext>
                  </a:extLst>
                </p14:cNvPr>
                <p14:cNvContentPartPr/>
                <p14:nvPr/>
              </p14:nvContentPartPr>
              <p14:xfrm>
                <a:off x="10539790" y="5101621"/>
                <a:ext cx="735120" cy="696600"/>
              </p14:xfrm>
            </p:contentPart>
          </mc:Choice>
          <mc:Fallback xmlns="">
            <p:pic>
              <p:nvPicPr>
                <p:cNvPr id="18" name="Ink 17">
                  <a:extLst>
                    <a:ext uri="{FF2B5EF4-FFF2-40B4-BE49-F238E27FC236}">
                      <a16:creationId xmlns:a16="http://schemas.microsoft.com/office/drawing/2014/main" id="{B72B9B49-3FEF-ACB8-959F-2242DB1C4987}"/>
                    </a:ext>
                  </a:extLst>
                </p:cNvPr>
                <p:cNvPicPr/>
                <p:nvPr/>
              </p:nvPicPr>
              <p:blipFill>
                <a:blip r:embed="rId22"/>
                <a:stretch>
                  <a:fillRect/>
                </a:stretch>
              </p:blipFill>
              <p:spPr>
                <a:xfrm>
                  <a:off x="10524670" y="5086501"/>
                  <a:ext cx="7653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73224BB7-4B11-407A-4D25-0020804AB713}"/>
                    </a:ext>
                  </a:extLst>
                </p14:cNvPr>
                <p14:cNvContentPartPr/>
                <p14:nvPr/>
              </p14:nvContentPartPr>
              <p14:xfrm>
                <a:off x="10762630" y="5183701"/>
                <a:ext cx="542520" cy="622440"/>
              </p14:xfrm>
            </p:contentPart>
          </mc:Choice>
          <mc:Fallback xmlns="">
            <p:pic>
              <p:nvPicPr>
                <p:cNvPr id="19" name="Ink 18">
                  <a:extLst>
                    <a:ext uri="{FF2B5EF4-FFF2-40B4-BE49-F238E27FC236}">
                      <a16:creationId xmlns:a16="http://schemas.microsoft.com/office/drawing/2014/main" id="{73224BB7-4B11-407A-4D25-0020804AB713}"/>
                    </a:ext>
                  </a:extLst>
                </p:cNvPr>
                <p:cNvPicPr/>
                <p:nvPr/>
              </p:nvPicPr>
              <p:blipFill>
                <a:blip r:embed="rId24"/>
                <a:stretch>
                  <a:fillRect/>
                </a:stretch>
              </p:blipFill>
              <p:spPr>
                <a:xfrm>
                  <a:off x="10747150" y="5168581"/>
                  <a:ext cx="57312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4EAF325E-7C3C-94CB-4421-23828EBC59AF}"/>
                    </a:ext>
                  </a:extLst>
                </p14:cNvPr>
                <p14:cNvContentPartPr/>
                <p14:nvPr/>
              </p14:nvContentPartPr>
              <p14:xfrm>
                <a:off x="10981870" y="5350381"/>
                <a:ext cx="595800" cy="559440"/>
              </p14:xfrm>
            </p:contentPart>
          </mc:Choice>
          <mc:Fallback xmlns="">
            <p:pic>
              <p:nvPicPr>
                <p:cNvPr id="20" name="Ink 19">
                  <a:extLst>
                    <a:ext uri="{FF2B5EF4-FFF2-40B4-BE49-F238E27FC236}">
                      <a16:creationId xmlns:a16="http://schemas.microsoft.com/office/drawing/2014/main" id="{4EAF325E-7C3C-94CB-4421-23828EBC59AF}"/>
                    </a:ext>
                  </a:extLst>
                </p:cNvPr>
                <p:cNvPicPr/>
                <p:nvPr/>
              </p:nvPicPr>
              <p:blipFill>
                <a:blip r:embed="rId26"/>
                <a:stretch>
                  <a:fillRect/>
                </a:stretch>
              </p:blipFill>
              <p:spPr>
                <a:xfrm>
                  <a:off x="10966750" y="5334901"/>
                  <a:ext cx="6260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E114006A-A212-9B66-BE28-A2213CD25542}"/>
                    </a:ext>
                  </a:extLst>
                </p14:cNvPr>
                <p14:cNvContentPartPr/>
                <p14:nvPr/>
              </p14:nvContentPartPr>
              <p14:xfrm>
                <a:off x="11135950" y="5589781"/>
                <a:ext cx="352440" cy="340200"/>
              </p14:xfrm>
            </p:contentPart>
          </mc:Choice>
          <mc:Fallback xmlns="">
            <p:pic>
              <p:nvPicPr>
                <p:cNvPr id="21" name="Ink 20">
                  <a:extLst>
                    <a:ext uri="{FF2B5EF4-FFF2-40B4-BE49-F238E27FC236}">
                      <a16:creationId xmlns:a16="http://schemas.microsoft.com/office/drawing/2014/main" id="{E114006A-A212-9B66-BE28-A2213CD25542}"/>
                    </a:ext>
                  </a:extLst>
                </p:cNvPr>
                <p:cNvPicPr/>
                <p:nvPr/>
              </p:nvPicPr>
              <p:blipFill>
                <a:blip r:embed="rId28"/>
                <a:stretch>
                  <a:fillRect/>
                </a:stretch>
              </p:blipFill>
              <p:spPr>
                <a:xfrm>
                  <a:off x="11120830" y="5574661"/>
                  <a:ext cx="383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06A712D-F7B6-459B-3BE9-8CCD78CE4D14}"/>
                    </a:ext>
                  </a:extLst>
                </p14:cNvPr>
                <p14:cNvContentPartPr/>
                <p14:nvPr/>
              </p14:nvContentPartPr>
              <p14:xfrm>
                <a:off x="9961630" y="4924141"/>
                <a:ext cx="626040" cy="669240"/>
              </p14:xfrm>
            </p:contentPart>
          </mc:Choice>
          <mc:Fallback xmlns="">
            <p:pic>
              <p:nvPicPr>
                <p:cNvPr id="22" name="Ink 21">
                  <a:extLst>
                    <a:ext uri="{FF2B5EF4-FFF2-40B4-BE49-F238E27FC236}">
                      <a16:creationId xmlns:a16="http://schemas.microsoft.com/office/drawing/2014/main" id="{606A712D-F7B6-459B-3BE9-8CCD78CE4D14}"/>
                    </a:ext>
                  </a:extLst>
                </p:cNvPr>
                <p:cNvPicPr/>
                <p:nvPr/>
              </p:nvPicPr>
              <p:blipFill>
                <a:blip r:embed="rId30"/>
                <a:stretch>
                  <a:fillRect/>
                </a:stretch>
              </p:blipFill>
              <p:spPr>
                <a:xfrm>
                  <a:off x="9946150" y="4909021"/>
                  <a:ext cx="6562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FC81E81E-E71D-0D9B-7E47-D2E1A12E6153}"/>
                    </a:ext>
                  </a:extLst>
                </p14:cNvPr>
                <p14:cNvContentPartPr/>
                <p14:nvPr/>
              </p14:nvContentPartPr>
              <p14:xfrm>
                <a:off x="9960550" y="4823701"/>
                <a:ext cx="586440" cy="574200"/>
              </p14:xfrm>
            </p:contentPart>
          </mc:Choice>
          <mc:Fallback xmlns="">
            <p:pic>
              <p:nvPicPr>
                <p:cNvPr id="23" name="Ink 22">
                  <a:extLst>
                    <a:ext uri="{FF2B5EF4-FFF2-40B4-BE49-F238E27FC236}">
                      <a16:creationId xmlns:a16="http://schemas.microsoft.com/office/drawing/2014/main" id="{FC81E81E-E71D-0D9B-7E47-D2E1A12E6153}"/>
                    </a:ext>
                  </a:extLst>
                </p:cNvPr>
                <p:cNvPicPr/>
                <p:nvPr/>
              </p:nvPicPr>
              <p:blipFill>
                <a:blip r:embed="rId32"/>
                <a:stretch>
                  <a:fillRect/>
                </a:stretch>
              </p:blipFill>
              <p:spPr>
                <a:xfrm>
                  <a:off x="9945070" y="4808581"/>
                  <a:ext cx="617040" cy="604800"/>
                </a:xfrm>
                <a:prstGeom prst="rect">
                  <a:avLst/>
                </a:prstGeom>
              </p:spPr>
            </p:pic>
          </mc:Fallback>
        </mc:AlternateContent>
      </p:grpSp>
    </p:spTree>
    <p:extLst>
      <p:ext uri="{BB962C8B-B14F-4D97-AF65-F5344CB8AC3E}">
        <p14:creationId xmlns:p14="http://schemas.microsoft.com/office/powerpoint/2010/main" val="45146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8"/>
          <p:cNvGrpSpPr/>
          <p:nvPr/>
        </p:nvGrpSpPr>
        <p:grpSpPr>
          <a:xfrm>
            <a:off x="1452404" y="765840"/>
            <a:ext cx="9287192" cy="6092160"/>
            <a:chOff x="3114675" y="1771650"/>
            <a:chExt cx="5938837" cy="3895725"/>
          </a:xfrm>
        </p:grpSpPr>
        <p:pic>
          <p:nvPicPr>
            <p:cNvPr id="172" name="Google Shape;172;p8"/>
            <p:cNvPicPr preferRelativeResize="0"/>
            <p:nvPr/>
          </p:nvPicPr>
          <p:blipFill rotWithShape="1">
            <a:blip r:embed="rId3">
              <a:alphaModFix/>
            </a:blip>
            <a:srcRect/>
            <a:stretch/>
          </p:blipFill>
          <p:spPr>
            <a:xfrm>
              <a:off x="3230245" y="1817052"/>
              <a:ext cx="5731510" cy="3223895"/>
            </a:xfrm>
            <a:prstGeom prst="rect">
              <a:avLst/>
            </a:prstGeom>
            <a:noFill/>
            <a:ln w="9525" cap="flat" cmpd="sng">
              <a:solidFill>
                <a:schemeClr val="lt1"/>
              </a:solidFill>
              <a:prstDash val="solid"/>
              <a:round/>
              <a:headEnd type="none" w="sm" len="sm"/>
              <a:tailEnd type="none" w="sm" len="sm"/>
            </a:ln>
          </p:spPr>
        </p:pic>
        <p:grpSp>
          <p:nvGrpSpPr>
            <p:cNvPr id="173" name="Google Shape;173;p8"/>
            <p:cNvGrpSpPr/>
            <p:nvPr/>
          </p:nvGrpSpPr>
          <p:grpSpPr>
            <a:xfrm>
              <a:off x="3114675" y="1771650"/>
              <a:ext cx="5938837" cy="3895725"/>
              <a:chOff x="3114675" y="1771650"/>
              <a:chExt cx="5938837" cy="3895725"/>
            </a:xfrm>
          </p:grpSpPr>
          <p:sp>
            <p:nvSpPr>
              <p:cNvPr id="174" name="Google Shape;174;p8"/>
              <p:cNvSpPr/>
              <p:nvPr/>
            </p:nvSpPr>
            <p:spPr>
              <a:xfrm>
                <a:off x="3114675" y="1771650"/>
                <a:ext cx="5915025" cy="78105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8"/>
              <p:cNvSpPr/>
              <p:nvPr/>
            </p:nvSpPr>
            <p:spPr>
              <a:xfrm>
                <a:off x="3114675" y="2400300"/>
                <a:ext cx="323850" cy="27717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8"/>
              <p:cNvSpPr/>
              <p:nvPr/>
            </p:nvSpPr>
            <p:spPr>
              <a:xfrm>
                <a:off x="8791575" y="2409825"/>
                <a:ext cx="171450" cy="28098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8"/>
              <p:cNvSpPr/>
              <p:nvPr/>
            </p:nvSpPr>
            <p:spPr>
              <a:xfrm>
                <a:off x="3138487" y="4886325"/>
                <a:ext cx="5915025" cy="78105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Properties of Normal Distribution</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1F2AF19B-1AD4-85CC-2A7E-5F7C06464B82}"/>
              </a:ext>
            </a:extLst>
          </p:cNvPr>
          <p:cNvSpPr txBox="1"/>
          <p:nvPr/>
        </p:nvSpPr>
        <p:spPr>
          <a:xfrm>
            <a:off x="3262702" y="5064131"/>
            <a:ext cx="1010213" cy="307777"/>
          </a:xfrm>
          <a:prstGeom prst="rect">
            <a:avLst/>
          </a:prstGeom>
          <a:noFill/>
        </p:spPr>
        <p:txBody>
          <a:bodyPr wrap="none" rtlCol="0">
            <a:spAutoFit/>
          </a:bodyPr>
          <a:lstStyle/>
          <a:p>
            <a:r>
              <a:rPr lang="en-US" dirty="0"/>
              <a:t>Lower Tail</a:t>
            </a:r>
          </a:p>
        </p:txBody>
      </p:sp>
      <p:sp>
        <p:nvSpPr>
          <p:cNvPr id="3" name="TextBox 2">
            <a:extLst>
              <a:ext uri="{FF2B5EF4-FFF2-40B4-BE49-F238E27FC236}">
                <a16:creationId xmlns:a16="http://schemas.microsoft.com/office/drawing/2014/main" id="{35820C54-8AD2-5F6F-E036-B9EFF039BE4C}"/>
              </a:ext>
            </a:extLst>
          </p:cNvPr>
          <p:cNvSpPr txBox="1"/>
          <p:nvPr/>
        </p:nvSpPr>
        <p:spPr>
          <a:xfrm>
            <a:off x="7953375" y="5018989"/>
            <a:ext cx="1010213" cy="307777"/>
          </a:xfrm>
          <a:prstGeom prst="rect">
            <a:avLst/>
          </a:prstGeom>
          <a:noFill/>
        </p:spPr>
        <p:txBody>
          <a:bodyPr wrap="none" rtlCol="0">
            <a:spAutoFit/>
          </a:bodyPr>
          <a:lstStyle/>
          <a:p>
            <a:r>
              <a:rPr lang="en-US" dirty="0"/>
              <a:t>Upper Tail</a:t>
            </a:r>
          </a:p>
        </p:txBody>
      </p:sp>
      <p:sp>
        <p:nvSpPr>
          <p:cNvPr id="4" name="TextBox 3">
            <a:extLst>
              <a:ext uri="{FF2B5EF4-FFF2-40B4-BE49-F238E27FC236}">
                <a16:creationId xmlns:a16="http://schemas.microsoft.com/office/drawing/2014/main" id="{690BF6E4-EBA9-D3F6-F818-342253DD7642}"/>
              </a:ext>
            </a:extLst>
          </p:cNvPr>
          <p:cNvSpPr txBox="1"/>
          <p:nvPr/>
        </p:nvSpPr>
        <p:spPr>
          <a:xfrm>
            <a:off x="3529402" y="5702829"/>
            <a:ext cx="607730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t>Underneath the curve we have probability Area=1</a:t>
            </a:r>
          </a:p>
          <a:p>
            <a:pPr marL="285750" indent="-285750">
              <a:buFont typeface="Arial" panose="020B0604020202020204" pitchFamily="34" charset="0"/>
              <a:buChar char="•"/>
            </a:pPr>
            <a:r>
              <a:rPr lang="en-US" sz="1800" dirty="0"/>
              <a:t>Mean , median or mode are the same</a:t>
            </a:r>
          </a:p>
          <a:p>
            <a:pPr marL="285750" indent="-285750">
              <a:buFont typeface="Arial" panose="020B0604020202020204" pitchFamily="34" charset="0"/>
              <a:buChar char="•"/>
            </a:pPr>
            <a:r>
              <a:rPr lang="en-US" sz="1800" dirty="0"/>
              <a:t>The shape is determined by </a:t>
            </a:r>
            <a:r>
              <a:rPr lang="en-US" sz="1800" b="1" dirty="0"/>
              <a:t>std (details in next slide)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E3C9B0-4C0D-3861-07B5-A2F8A487CB02}"/>
              </a:ext>
            </a:extLst>
          </p:cNvPr>
          <p:cNvGrpSpPr/>
          <p:nvPr/>
        </p:nvGrpSpPr>
        <p:grpSpPr>
          <a:xfrm>
            <a:off x="3256270" y="149461"/>
            <a:ext cx="1568880" cy="542160"/>
            <a:chOff x="3256270" y="149461"/>
            <a:chExt cx="1568880" cy="54216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94FB2FC-7E5F-A9DE-6840-2C8CD09DB774}"/>
                    </a:ext>
                  </a:extLst>
                </p14:cNvPr>
                <p14:cNvContentPartPr/>
                <p14:nvPr/>
              </p14:nvContentPartPr>
              <p14:xfrm>
                <a:off x="3256270" y="499021"/>
                <a:ext cx="8280" cy="360"/>
              </p14:xfrm>
            </p:contentPart>
          </mc:Choice>
          <mc:Fallback xmlns="">
            <p:pic>
              <p:nvPicPr>
                <p:cNvPr id="2" name="Ink 1">
                  <a:extLst>
                    <a:ext uri="{FF2B5EF4-FFF2-40B4-BE49-F238E27FC236}">
                      <a16:creationId xmlns:a16="http://schemas.microsoft.com/office/drawing/2014/main" id="{994FB2FC-7E5F-A9DE-6840-2C8CD09DB774}"/>
                    </a:ext>
                  </a:extLst>
                </p:cNvPr>
                <p:cNvPicPr/>
                <p:nvPr/>
              </p:nvPicPr>
              <p:blipFill>
                <a:blip r:embed="rId3"/>
                <a:stretch>
                  <a:fillRect/>
                </a:stretch>
              </p:blipFill>
              <p:spPr>
                <a:xfrm>
                  <a:off x="3241150" y="483901"/>
                  <a:ext cx="38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D30672F-948B-C51C-E0DE-972495F443D3}"/>
                    </a:ext>
                  </a:extLst>
                </p14:cNvPr>
                <p14:cNvContentPartPr/>
                <p14:nvPr/>
              </p14:nvContentPartPr>
              <p14:xfrm>
                <a:off x="3309190" y="288781"/>
                <a:ext cx="174240" cy="331200"/>
              </p14:xfrm>
            </p:contentPart>
          </mc:Choice>
          <mc:Fallback xmlns="">
            <p:pic>
              <p:nvPicPr>
                <p:cNvPr id="3" name="Ink 2">
                  <a:extLst>
                    <a:ext uri="{FF2B5EF4-FFF2-40B4-BE49-F238E27FC236}">
                      <a16:creationId xmlns:a16="http://schemas.microsoft.com/office/drawing/2014/main" id="{3D30672F-948B-C51C-E0DE-972495F443D3}"/>
                    </a:ext>
                  </a:extLst>
                </p:cNvPr>
                <p:cNvPicPr/>
                <p:nvPr/>
              </p:nvPicPr>
              <p:blipFill>
                <a:blip r:embed="rId5"/>
                <a:stretch>
                  <a:fillRect/>
                </a:stretch>
              </p:blipFill>
              <p:spPr>
                <a:xfrm>
                  <a:off x="3294070" y="273301"/>
                  <a:ext cx="2048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6296644-9F59-B4D0-7E22-639346CF01C9}"/>
                    </a:ext>
                  </a:extLst>
                </p14:cNvPr>
                <p14:cNvContentPartPr/>
                <p14:nvPr/>
              </p14:nvContentPartPr>
              <p14:xfrm>
                <a:off x="3287950" y="314341"/>
                <a:ext cx="179280" cy="84960"/>
              </p14:xfrm>
            </p:contentPart>
          </mc:Choice>
          <mc:Fallback xmlns="">
            <p:pic>
              <p:nvPicPr>
                <p:cNvPr id="4" name="Ink 3">
                  <a:extLst>
                    <a:ext uri="{FF2B5EF4-FFF2-40B4-BE49-F238E27FC236}">
                      <a16:creationId xmlns:a16="http://schemas.microsoft.com/office/drawing/2014/main" id="{56296644-9F59-B4D0-7E22-639346CF01C9}"/>
                    </a:ext>
                  </a:extLst>
                </p:cNvPr>
                <p:cNvPicPr/>
                <p:nvPr/>
              </p:nvPicPr>
              <p:blipFill>
                <a:blip r:embed="rId7"/>
                <a:stretch>
                  <a:fillRect/>
                </a:stretch>
              </p:blipFill>
              <p:spPr>
                <a:xfrm>
                  <a:off x="3272470" y="299221"/>
                  <a:ext cx="209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3FFB155-150F-F476-C69F-EEA5E596A612}"/>
                    </a:ext>
                  </a:extLst>
                </p14:cNvPr>
                <p14:cNvContentPartPr/>
                <p14:nvPr/>
              </p14:nvContentPartPr>
              <p14:xfrm>
                <a:off x="3552190" y="415861"/>
                <a:ext cx="187200" cy="154440"/>
              </p14:xfrm>
            </p:contentPart>
          </mc:Choice>
          <mc:Fallback xmlns="">
            <p:pic>
              <p:nvPicPr>
                <p:cNvPr id="5" name="Ink 4">
                  <a:extLst>
                    <a:ext uri="{FF2B5EF4-FFF2-40B4-BE49-F238E27FC236}">
                      <a16:creationId xmlns:a16="http://schemas.microsoft.com/office/drawing/2014/main" id="{23FFB155-150F-F476-C69F-EEA5E596A612}"/>
                    </a:ext>
                  </a:extLst>
                </p:cNvPr>
                <p:cNvPicPr/>
                <p:nvPr/>
              </p:nvPicPr>
              <p:blipFill>
                <a:blip r:embed="rId9"/>
                <a:stretch>
                  <a:fillRect/>
                </a:stretch>
              </p:blipFill>
              <p:spPr>
                <a:xfrm>
                  <a:off x="3537070" y="400741"/>
                  <a:ext cx="217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421667F-87DB-F01D-94DC-AF6722BCB41D}"/>
                    </a:ext>
                  </a:extLst>
                </p14:cNvPr>
                <p14:cNvContentPartPr/>
                <p14:nvPr/>
              </p14:nvContentPartPr>
              <p14:xfrm>
                <a:off x="3786910" y="149461"/>
                <a:ext cx="166320" cy="542160"/>
              </p14:xfrm>
            </p:contentPart>
          </mc:Choice>
          <mc:Fallback xmlns="">
            <p:pic>
              <p:nvPicPr>
                <p:cNvPr id="7" name="Ink 6">
                  <a:extLst>
                    <a:ext uri="{FF2B5EF4-FFF2-40B4-BE49-F238E27FC236}">
                      <a16:creationId xmlns:a16="http://schemas.microsoft.com/office/drawing/2014/main" id="{A421667F-87DB-F01D-94DC-AF6722BCB41D}"/>
                    </a:ext>
                  </a:extLst>
                </p:cNvPr>
                <p:cNvPicPr/>
                <p:nvPr/>
              </p:nvPicPr>
              <p:blipFill>
                <a:blip r:embed="rId11"/>
                <a:stretch>
                  <a:fillRect/>
                </a:stretch>
              </p:blipFill>
              <p:spPr>
                <a:xfrm>
                  <a:off x="3771430" y="134341"/>
                  <a:ext cx="19692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F6227373-723F-C2D8-F4BB-D8C09759FEFE}"/>
                    </a:ext>
                  </a:extLst>
                </p14:cNvPr>
                <p14:cNvContentPartPr/>
                <p14:nvPr/>
              </p14:nvContentPartPr>
              <p14:xfrm>
                <a:off x="3806350" y="416941"/>
                <a:ext cx="199440" cy="67680"/>
              </p14:xfrm>
            </p:contentPart>
          </mc:Choice>
          <mc:Fallback xmlns="">
            <p:pic>
              <p:nvPicPr>
                <p:cNvPr id="8" name="Ink 7">
                  <a:extLst>
                    <a:ext uri="{FF2B5EF4-FFF2-40B4-BE49-F238E27FC236}">
                      <a16:creationId xmlns:a16="http://schemas.microsoft.com/office/drawing/2014/main" id="{F6227373-723F-C2D8-F4BB-D8C09759FEFE}"/>
                    </a:ext>
                  </a:extLst>
                </p:cNvPr>
                <p:cNvPicPr/>
                <p:nvPr/>
              </p:nvPicPr>
              <p:blipFill>
                <a:blip r:embed="rId13"/>
                <a:stretch>
                  <a:fillRect/>
                </a:stretch>
              </p:blipFill>
              <p:spPr>
                <a:xfrm>
                  <a:off x="3791230" y="401821"/>
                  <a:ext cx="2300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2D6B7E-78D3-FA1A-C994-6A2BEEAD4BC7}"/>
                    </a:ext>
                  </a:extLst>
                </p14:cNvPr>
                <p14:cNvContentPartPr/>
                <p14:nvPr/>
              </p14:nvContentPartPr>
              <p14:xfrm>
                <a:off x="4054030" y="289861"/>
                <a:ext cx="318600" cy="264240"/>
              </p14:xfrm>
            </p:contentPart>
          </mc:Choice>
          <mc:Fallback xmlns="">
            <p:pic>
              <p:nvPicPr>
                <p:cNvPr id="9" name="Ink 8">
                  <a:extLst>
                    <a:ext uri="{FF2B5EF4-FFF2-40B4-BE49-F238E27FC236}">
                      <a16:creationId xmlns:a16="http://schemas.microsoft.com/office/drawing/2014/main" id="{CD2D6B7E-78D3-FA1A-C994-6A2BEEAD4BC7}"/>
                    </a:ext>
                  </a:extLst>
                </p:cNvPr>
                <p:cNvPicPr/>
                <p:nvPr/>
              </p:nvPicPr>
              <p:blipFill>
                <a:blip r:embed="rId15"/>
                <a:stretch>
                  <a:fillRect/>
                </a:stretch>
              </p:blipFill>
              <p:spPr>
                <a:xfrm>
                  <a:off x="4038910" y="274381"/>
                  <a:ext cx="3492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D754B3AC-89CC-BFCF-329F-7748C0253F2F}"/>
                    </a:ext>
                  </a:extLst>
                </p14:cNvPr>
                <p14:cNvContentPartPr/>
                <p14:nvPr/>
              </p14:nvContentPartPr>
              <p14:xfrm>
                <a:off x="4482790" y="257101"/>
                <a:ext cx="342360" cy="320040"/>
              </p14:xfrm>
            </p:contentPart>
          </mc:Choice>
          <mc:Fallback xmlns="">
            <p:pic>
              <p:nvPicPr>
                <p:cNvPr id="10" name="Ink 9">
                  <a:extLst>
                    <a:ext uri="{FF2B5EF4-FFF2-40B4-BE49-F238E27FC236}">
                      <a16:creationId xmlns:a16="http://schemas.microsoft.com/office/drawing/2014/main" id="{D754B3AC-89CC-BFCF-329F-7748C0253F2F}"/>
                    </a:ext>
                  </a:extLst>
                </p:cNvPr>
                <p:cNvPicPr/>
                <p:nvPr/>
              </p:nvPicPr>
              <p:blipFill>
                <a:blip r:embed="rId17"/>
                <a:stretch>
                  <a:fillRect/>
                </a:stretch>
              </p:blipFill>
              <p:spPr>
                <a:xfrm>
                  <a:off x="4467310" y="241981"/>
                  <a:ext cx="372960" cy="350280"/>
                </a:xfrm>
                <a:prstGeom prst="rect">
                  <a:avLst/>
                </a:prstGeom>
              </p:spPr>
            </p:pic>
          </mc:Fallback>
        </mc:AlternateContent>
      </p:grpSp>
      <p:grpSp>
        <p:nvGrpSpPr>
          <p:cNvPr id="31" name="Group 30">
            <a:extLst>
              <a:ext uri="{FF2B5EF4-FFF2-40B4-BE49-F238E27FC236}">
                <a16:creationId xmlns:a16="http://schemas.microsoft.com/office/drawing/2014/main" id="{2F6CF8DE-3B1A-9041-1CD2-5D2C8AD031B7}"/>
              </a:ext>
            </a:extLst>
          </p:cNvPr>
          <p:cNvGrpSpPr/>
          <p:nvPr/>
        </p:nvGrpSpPr>
        <p:grpSpPr>
          <a:xfrm>
            <a:off x="5438950" y="136501"/>
            <a:ext cx="6758280" cy="594720"/>
            <a:chOff x="5438950" y="136501"/>
            <a:chExt cx="6758280" cy="59472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23E1DB9-A0DC-530E-3505-56E621F1089F}"/>
                    </a:ext>
                  </a:extLst>
                </p14:cNvPr>
                <p14:cNvContentPartPr/>
                <p14:nvPr/>
              </p14:nvContentPartPr>
              <p14:xfrm>
                <a:off x="5447950" y="308941"/>
                <a:ext cx="163440" cy="260280"/>
              </p14:xfrm>
            </p:contentPart>
          </mc:Choice>
          <mc:Fallback xmlns="">
            <p:pic>
              <p:nvPicPr>
                <p:cNvPr id="12" name="Ink 11">
                  <a:extLst>
                    <a:ext uri="{FF2B5EF4-FFF2-40B4-BE49-F238E27FC236}">
                      <a16:creationId xmlns:a16="http://schemas.microsoft.com/office/drawing/2014/main" id="{123E1DB9-A0DC-530E-3505-56E621F1089F}"/>
                    </a:ext>
                  </a:extLst>
                </p:cNvPr>
                <p:cNvPicPr/>
                <p:nvPr/>
              </p:nvPicPr>
              <p:blipFill>
                <a:blip r:embed="rId19"/>
                <a:stretch>
                  <a:fillRect/>
                </a:stretch>
              </p:blipFill>
              <p:spPr>
                <a:xfrm>
                  <a:off x="5432830" y="293821"/>
                  <a:ext cx="194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B6CB434-8476-DBD7-2939-81B302880638}"/>
                    </a:ext>
                  </a:extLst>
                </p14:cNvPr>
                <p14:cNvContentPartPr/>
                <p14:nvPr/>
              </p14:nvContentPartPr>
              <p14:xfrm>
                <a:off x="5438950" y="264301"/>
                <a:ext cx="233280" cy="67680"/>
              </p14:xfrm>
            </p:contentPart>
          </mc:Choice>
          <mc:Fallback xmlns="">
            <p:pic>
              <p:nvPicPr>
                <p:cNvPr id="13" name="Ink 12">
                  <a:extLst>
                    <a:ext uri="{FF2B5EF4-FFF2-40B4-BE49-F238E27FC236}">
                      <a16:creationId xmlns:a16="http://schemas.microsoft.com/office/drawing/2014/main" id="{2B6CB434-8476-DBD7-2939-81B302880638}"/>
                    </a:ext>
                  </a:extLst>
                </p:cNvPr>
                <p:cNvPicPr/>
                <p:nvPr/>
              </p:nvPicPr>
              <p:blipFill>
                <a:blip r:embed="rId21"/>
                <a:stretch>
                  <a:fillRect/>
                </a:stretch>
              </p:blipFill>
              <p:spPr>
                <a:xfrm>
                  <a:off x="5423830" y="248821"/>
                  <a:ext cx="263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4192E48-4D57-9322-29DA-BEF696DE749F}"/>
                    </a:ext>
                  </a:extLst>
                </p14:cNvPr>
                <p14:cNvContentPartPr/>
                <p14:nvPr/>
              </p14:nvContentPartPr>
              <p14:xfrm>
                <a:off x="5752870" y="396781"/>
                <a:ext cx="198360" cy="123120"/>
              </p14:xfrm>
            </p:contentPart>
          </mc:Choice>
          <mc:Fallback xmlns="">
            <p:pic>
              <p:nvPicPr>
                <p:cNvPr id="14" name="Ink 13">
                  <a:extLst>
                    <a:ext uri="{FF2B5EF4-FFF2-40B4-BE49-F238E27FC236}">
                      <a16:creationId xmlns:a16="http://schemas.microsoft.com/office/drawing/2014/main" id="{44192E48-4D57-9322-29DA-BEF696DE749F}"/>
                    </a:ext>
                  </a:extLst>
                </p:cNvPr>
                <p:cNvPicPr/>
                <p:nvPr/>
              </p:nvPicPr>
              <p:blipFill>
                <a:blip r:embed="rId23"/>
                <a:stretch>
                  <a:fillRect/>
                </a:stretch>
              </p:blipFill>
              <p:spPr>
                <a:xfrm>
                  <a:off x="5737390" y="381301"/>
                  <a:ext cx="228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97717920-5A74-7710-8516-11E4B8A6317A}"/>
                    </a:ext>
                  </a:extLst>
                </p14:cNvPr>
                <p14:cNvContentPartPr/>
                <p14:nvPr/>
              </p14:nvContentPartPr>
              <p14:xfrm>
                <a:off x="6020350" y="208501"/>
                <a:ext cx="43200" cy="522720"/>
              </p14:xfrm>
            </p:contentPart>
          </mc:Choice>
          <mc:Fallback xmlns="">
            <p:pic>
              <p:nvPicPr>
                <p:cNvPr id="15" name="Ink 14">
                  <a:extLst>
                    <a:ext uri="{FF2B5EF4-FFF2-40B4-BE49-F238E27FC236}">
                      <a16:creationId xmlns:a16="http://schemas.microsoft.com/office/drawing/2014/main" id="{97717920-5A74-7710-8516-11E4B8A6317A}"/>
                    </a:ext>
                  </a:extLst>
                </p:cNvPr>
                <p:cNvPicPr/>
                <p:nvPr/>
              </p:nvPicPr>
              <p:blipFill>
                <a:blip r:embed="rId25"/>
                <a:stretch>
                  <a:fillRect/>
                </a:stretch>
              </p:blipFill>
              <p:spPr>
                <a:xfrm>
                  <a:off x="6005230" y="193381"/>
                  <a:ext cx="7380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2D28529-CB70-7F37-943A-4303CF36C084}"/>
                    </a:ext>
                  </a:extLst>
                </p14:cNvPr>
                <p14:cNvContentPartPr/>
                <p14:nvPr/>
              </p14:nvContentPartPr>
              <p14:xfrm>
                <a:off x="6009190" y="449701"/>
                <a:ext cx="70200" cy="22680"/>
              </p14:xfrm>
            </p:contentPart>
          </mc:Choice>
          <mc:Fallback xmlns="">
            <p:pic>
              <p:nvPicPr>
                <p:cNvPr id="16" name="Ink 15">
                  <a:extLst>
                    <a:ext uri="{FF2B5EF4-FFF2-40B4-BE49-F238E27FC236}">
                      <a16:creationId xmlns:a16="http://schemas.microsoft.com/office/drawing/2014/main" id="{02D28529-CB70-7F37-943A-4303CF36C084}"/>
                    </a:ext>
                  </a:extLst>
                </p:cNvPr>
                <p:cNvPicPr/>
                <p:nvPr/>
              </p:nvPicPr>
              <p:blipFill>
                <a:blip r:embed="rId27"/>
                <a:stretch>
                  <a:fillRect/>
                </a:stretch>
              </p:blipFill>
              <p:spPr>
                <a:xfrm>
                  <a:off x="5994070" y="434221"/>
                  <a:ext cx="100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825C202D-CC4E-85AD-6435-EFFF63C06BFF}"/>
                    </a:ext>
                  </a:extLst>
                </p14:cNvPr>
                <p14:cNvContentPartPr/>
                <p14:nvPr/>
              </p14:nvContentPartPr>
              <p14:xfrm>
                <a:off x="6137350" y="342781"/>
                <a:ext cx="288360" cy="259200"/>
              </p14:xfrm>
            </p:contentPart>
          </mc:Choice>
          <mc:Fallback xmlns="">
            <p:pic>
              <p:nvPicPr>
                <p:cNvPr id="17" name="Ink 16">
                  <a:extLst>
                    <a:ext uri="{FF2B5EF4-FFF2-40B4-BE49-F238E27FC236}">
                      <a16:creationId xmlns:a16="http://schemas.microsoft.com/office/drawing/2014/main" id="{825C202D-CC4E-85AD-6435-EFFF63C06BFF}"/>
                    </a:ext>
                  </a:extLst>
                </p:cNvPr>
                <p:cNvPicPr/>
                <p:nvPr/>
              </p:nvPicPr>
              <p:blipFill>
                <a:blip r:embed="rId29"/>
                <a:stretch>
                  <a:fillRect/>
                </a:stretch>
              </p:blipFill>
              <p:spPr>
                <a:xfrm>
                  <a:off x="6122230" y="327301"/>
                  <a:ext cx="318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0E6C18A6-85C8-D69D-A5F7-63FC5F47C233}"/>
                    </a:ext>
                  </a:extLst>
                </p14:cNvPr>
                <p14:cNvContentPartPr/>
                <p14:nvPr/>
              </p14:nvContentPartPr>
              <p14:xfrm>
                <a:off x="6689950" y="364021"/>
                <a:ext cx="271440" cy="110520"/>
              </p14:xfrm>
            </p:contentPart>
          </mc:Choice>
          <mc:Fallback xmlns="">
            <p:pic>
              <p:nvPicPr>
                <p:cNvPr id="18" name="Ink 17">
                  <a:extLst>
                    <a:ext uri="{FF2B5EF4-FFF2-40B4-BE49-F238E27FC236}">
                      <a16:creationId xmlns:a16="http://schemas.microsoft.com/office/drawing/2014/main" id="{0E6C18A6-85C8-D69D-A5F7-63FC5F47C233}"/>
                    </a:ext>
                  </a:extLst>
                </p:cNvPr>
                <p:cNvPicPr/>
                <p:nvPr/>
              </p:nvPicPr>
              <p:blipFill>
                <a:blip r:embed="rId31"/>
                <a:stretch>
                  <a:fillRect/>
                </a:stretch>
              </p:blipFill>
              <p:spPr>
                <a:xfrm>
                  <a:off x="6674830" y="348901"/>
                  <a:ext cx="302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892B4B3B-306C-0C2C-40AE-DE3D4FFFAB0E}"/>
                    </a:ext>
                  </a:extLst>
                </p14:cNvPr>
                <p14:cNvContentPartPr/>
                <p14:nvPr/>
              </p14:nvContentPartPr>
              <p14:xfrm>
                <a:off x="7016110" y="242701"/>
                <a:ext cx="162000" cy="231120"/>
              </p14:xfrm>
            </p:contentPart>
          </mc:Choice>
          <mc:Fallback xmlns="">
            <p:pic>
              <p:nvPicPr>
                <p:cNvPr id="19" name="Ink 18">
                  <a:extLst>
                    <a:ext uri="{FF2B5EF4-FFF2-40B4-BE49-F238E27FC236}">
                      <a16:creationId xmlns:a16="http://schemas.microsoft.com/office/drawing/2014/main" id="{892B4B3B-306C-0C2C-40AE-DE3D4FFFAB0E}"/>
                    </a:ext>
                  </a:extLst>
                </p:cNvPr>
                <p:cNvPicPr/>
                <p:nvPr/>
              </p:nvPicPr>
              <p:blipFill>
                <a:blip r:embed="rId33"/>
                <a:stretch>
                  <a:fillRect/>
                </a:stretch>
              </p:blipFill>
              <p:spPr>
                <a:xfrm>
                  <a:off x="7000990" y="227221"/>
                  <a:ext cx="1922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C30DFD0-9AA1-CBEA-0C2E-9707F18B4E45}"/>
                    </a:ext>
                  </a:extLst>
                </p14:cNvPr>
                <p14:cNvContentPartPr/>
                <p14:nvPr/>
              </p14:nvContentPartPr>
              <p14:xfrm>
                <a:off x="7209790" y="167821"/>
                <a:ext cx="776880" cy="280080"/>
              </p14:xfrm>
            </p:contentPart>
          </mc:Choice>
          <mc:Fallback xmlns="">
            <p:pic>
              <p:nvPicPr>
                <p:cNvPr id="20" name="Ink 19">
                  <a:extLst>
                    <a:ext uri="{FF2B5EF4-FFF2-40B4-BE49-F238E27FC236}">
                      <a16:creationId xmlns:a16="http://schemas.microsoft.com/office/drawing/2014/main" id="{9C30DFD0-9AA1-CBEA-0C2E-9707F18B4E45}"/>
                    </a:ext>
                  </a:extLst>
                </p:cNvPr>
                <p:cNvPicPr/>
                <p:nvPr/>
              </p:nvPicPr>
              <p:blipFill>
                <a:blip r:embed="rId35"/>
                <a:stretch>
                  <a:fillRect/>
                </a:stretch>
              </p:blipFill>
              <p:spPr>
                <a:xfrm>
                  <a:off x="7194310" y="152341"/>
                  <a:ext cx="8071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B82B0848-CE97-F134-DC97-5D0BFC7CE94B}"/>
                    </a:ext>
                  </a:extLst>
                </p14:cNvPr>
                <p14:cNvContentPartPr/>
                <p14:nvPr/>
              </p14:nvContentPartPr>
              <p14:xfrm>
                <a:off x="8267110" y="252781"/>
                <a:ext cx="231120" cy="219600"/>
              </p14:xfrm>
            </p:contentPart>
          </mc:Choice>
          <mc:Fallback xmlns="">
            <p:pic>
              <p:nvPicPr>
                <p:cNvPr id="21" name="Ink 20">
                  <a:extLst>
                    <a:ext uri="{FF2B5EF4-FFF2-40B4-BE49-F238E27FC236}">
                      <a16:creationId xmlns:a16="http://schemas.microsoft.com/office/drawing/2014/main" id="{B82B0848-CE97-F134-DC97-5D0BFC7CE94B}"/>
                    </a:ext>
                  </a:extLst>
                </p:cNvPr>
                <p:cNvPicPr/>
                <p:nvPr/>
              </p:nvPicPr>
              <p:blipFill>
                <a:blip r:embed="rId37"/>
                <a:stretch>
                  <a:fillRect/>
                </a:stretch>
              </p:blipFill>
              <p:spPr>
                <a:xfrm>
                  <a:off x="8251990" y="237301"/>
                  <a:ext cx="2613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29DFD376-B806-18FC-5E84-7490D36B9681}"/>
                    </a:ext>
                  </a:extLst>
                </p14:cNvPr>
                <p14:cNvContentPartPr/>
                <p14:nvPr/>
              </p14:nvContentPartPr>
              <p14:xfrm>
                <a:off x="8453950" y="212101"/>
                <a:ext cx="160200" cy="160200"/>
              </p14:xfrm>
            </p:contentPart>
          </mc:Choice>
          <mc:Fallback xmlns="">
            <p:pic>
              <p:nvPicPr>
                <p:cNvPr id="22" name="Ink 21">
                  <a:extLst>
                    <a:ext uri="{FF2B5EF4-FFF2-40B4-BE49-F238E27FC236}">
                      <a16:creationId xmlns:a16="http://schemas.microsoft.com/office/drawing/2014/main" id="{29DFD376-B806-18FC-5E84-7490D36B9681}"/>
                    </a:ext>
                  </a:extLst>
                </p:cNvPr>
                <p:cNvPicPr/>
                <p:nvPr/>
              </p:nvPicPr>
              <p:blipFill>
                <a:blip r:embed="rId39"/>
                <a:stretch>
                  <a:fillRect/>
                </a:stretch>
              </p:blipFill>
              <p:spPr>
                <a:xfrm>
                  <a:off x="8438830" y="196981"/>
                  <a:ext cx="190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87E14C71-7EEA-80E8-5352-0731D3C148E3}"/>
                    </a:ext>
                  </a:extLst>
                </p14:cNvPr>
                <p14:cNvContentPartPr/>
                <p14:nvPr/>
              </p14:nvContentPartPr>
              <p14:xfrm>
                <a:off x="8309590" y="404701"/>
                <a:ext cx="104400" cy="295920"/>
              </p14:xfrm>
            </p:contentPart>
          </mc:Choice>
          <mc:Fallback xmlns="">
            <p:pic>
              <p:nvPicPr>
                <p:cNvPr id="23" name="Ink 22">
                  <a:extLst>
                    <a:ext uri="{FF2B5EF4-FFF2-40B4-BE49-F238E27FC236}">
                      <a16:creationId xmlns:a16="http://schemas.microsoft.com/office/drawing/2014/main" id="{87E14C71-7EEA-80E8-5352-0731D3C148E3}"/>
                    </a:ext>
                  </a:extLst>
                </p:cNvPr>
                <p:cNvPicPr/>
                <p:nvPr/>
              </p:nvPicPr>
              <p:blipFill>
                <a:blip r:embed="rId41"/>
                <a:stretch>
                  <a:fillRect/>
                </a:stretch>
              </p:blipFill>
              <p:spPr>
                <a:xfrm>
                  <a:off x="8294470" y="389221"/>
                  <a:ext cx="1346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21AC5E56-BF4D-2486-1014-850B2F3DB463}"/>
                    </a:ext>
                  </a:extLst>
                </p14:cNvPr>
                <p14:cNvContentPartPr/>
                <p14:nvPr/>
              </p14:nvContentPartPr>
              <p14:xfrm>
                <a:off x="8785870" y="163861"/>
                <a:ext cx="230400" cy="365040"/>
              </p14:xfrm>
            </p:contentPart>
          </mc:Choice>
          <mc:Fallback xmlns="">
            <p:pic>
              <p:nvPicPr>
                <p:cNvPr id="24" name="Ink 23">
                  <a:extLst>
                    <a:ext uri="{FF2B5EF4-FFF2-40B4-BE49-F238E27FC236}">
                      <a16:creationId xmlns:a16="http://schemas.microsoft.com/office/drawing/2014/main" id="{21AC5E56-BF4D-2486-1014-850B2F3DB463}"/>
                    </a:ext>
                  </a:extLst>
                </p:cNvPr>
                <p:cNvPicPr/>
                <p:nvPr/>
              </p:nvPicPr>
              <p:blipFill>
                <a:blip r:embed="rId43"/>
                <a:stretch>
                  <a:fillRect/>
                </a:stretch>
              </p:blipFill>
              <p:spPr>
                <a:xfrm>
                  <a:off x="8770750" y="148381"/>
                  <a:ext cx="2606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5E7C6A17-24D8-F124-DE89-9AE24B45EAC5}"/>
                    </a:ext>
                  </a:extLst>
                </p14:cNvPr>
                <p14:cNvContentPartPr/>
                <p14:nvPr/>
              </p14:nvContentPartPr>
              <p14:xfrm>
                <a:off x="9116710" y="136501"/>
                <a:ext cx="348120" cy="299880"/>
              </p14:xfrm>
            </p:contentPart>
          </mc:Choice>
          <mc:Fallback xmlns="">
            <p:pic>
              <p:nvPicPr>
                <p:cNvPr id="25" name="Ink 24">
                  <a:extLst>
                    <a:ext uri="{FF2B5EF4-FFF2-40B4-BE49-F238E27FC236}">
                      <a16:creationId xmlns:a16="http://schemas.microsoft.com/office/drawing/2014/main" id="{5E7C6A17-24D8-F124-DE89-9AE24B45EAC5}"/>
                    </a:ext>
                  </a:extLst>
                </p:cNvPr>
                <p:cNvPicPr/>
                <p:nvPr/>
              </p:nvPicPr>
              <p:blipFill>
                <a:blip r:embed="rId45"/>
                <a:stretch>
                  <a:fillRect/>
                </a:stretch>
              </p:blipFill>
              <p:spPr>
                <a:xfrm>
                  <a:off x="9101590" y="121021"/>
                  <a:ext cx="3783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68B2940F-41E0-D983-C3AC-580D385948FC}"/>
                    </a:ext>
                  </a:extLst>
                </p14:cNvPr>
                <p14:cNvContentPartPr/>
                <p14:nvPr/>
              </p14:nvContentPartPr>
              <p14:xfrm>
                <a:off x="9523870" y="208141"/>
                <a:ext cx="467280" cy="253800"/>
              </p14:xfrm>
            </p:contentPart>
          </mc:Choice>
          <mc:Fallback xmlns="">
            <p:pic>
              <p:nvPicPr>
                <p:cNvPr id="26" name="Ink 25">
                  <a:extLst>
                    <a:ext uri="{FF2B5EF4-FFF2-40B4-BE49-F238E27FC236}">
                      <a16:creationId xmlns:a16="http://schemas.microsoft.com/office/drawing/2014/main" id="{68B2940F-41E0-D983-C3AC-580D385948FC}"/>
                    </a:ext>
                  </a:extLst>
                </p:cNvPr>
                <p:cNvPicPr/>
                <p:nvPr/>
              </p:nvPicPr>
              <p:blipFill>
                <a:blip r:embed="rId47"/>
                <a:stretch>
                  <a:fillRect/>
                </a:stretch>
              </p:blipFill>
              <p:spPr>
                <a:xfrm>
                  <a:off x="9508750" y="193021"/>
                  <a:ext cx="497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0F8A64E8-FF4B-06EE-FF1B-4CFFDA4E244E}"/>
                    </a:ext>
                  </a:extLst>
                </p14:cNvPr>
                <p14:cNvContentPartPr/>
                <p14:nvPr/>
              </p14:nvContentPartPr>
              <p14:xfrm>
                <a:off x="10048030" y="253861"/>
                <a:ext cx="413280" cy="172080"/>
              </p14:xfrm>
            </p:contentPart>
          </mc:Choice>
          <mc:Fallback xmlns="">
            <p:pic>
              <p:nvPicPr>
                <p:cNvPr id="27" name="Ink 26">
                  <a:extLst>
                    <a:ext uri="{FF2B5EF4-FFF2-40B4-BE49-F238E27FC236}">
                      <a16:creationId xmlns:a16="http://schemas.microsoft.com/office/drawing/2014/main" id="{0F8A64E8-FF4B-06EE-FF1B-4CFFDA4E244E}"/>
                    </a:ext>
                  </a:extLst>
                </p:cNvPr>
                <p:cNvPicPr/>
                <p:nvPr/>
              </p:nvPicPr>
              <p:blipFill>
                <a:blip r:embed="rId49"/>
                <a:stretch>
                  <a:fillRect/>
                </a:stretch>
              </p:blipFill>
              <p:spPr>
                <a:xfrm>
                  <a:off x="10032910" y="238381"/>
                  <a:ext cx="443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050EA166-3E89-D406-541D-0ADA3C6091D0}"/>
                    </a:ext>
                  </a:extLst>
                </p14:cNvPr>
                <p14:cNvContentPartPr/>
                <p14:nvPr/>
              </p14:nvContentPartPr>
              <p14:xfrm>
                <a:off x="10689550" y="303181"/>
                <a:ext cx="49680" cy="380160"/>
              </p14:xfrm>
            </p:contentPart>
          </mc:Choice>
          <mc:Fallback xmlns="">
            <p:pic>
              <p:nvPicPr>
                <p:cNvPr id="28" name="Ink 27">
                  <a:extLst>
                    <a:ext uri="{FF2B5EF4-FFF2-40B4-BE49-F238E27FC236}">
                      <a16:creationId xmlns:a16="http://schemas.microsoft.com/office/drawing/2014/main" id="{050EA166-3E89-D406-541D-0ADA3C6091D0}"/>
                    </a:ext>
                  </a:extLst>
                </p:cNvPr>
                <p:cNvPicPr/>
                <p:nvPr/>
              </p:nvPicPr>
              <p:blipFill>
                <a:blip r:embed="rId51"/>
                <a:stretch>
                  <a:fillRect/>
                </a:stretch>
              </p:blipFill>
              <p:spPr>
                <a:xfrm>
                  <a:off x="10674070" y="288061"/>
                  <a:ext cx="802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C0BE3F49-5FE3-130E-723C-0096AA394939}"/>
                    </a:ext>
                  </a:extLst>
                </p14:cNvPr>
                <p14:cNvContentPartPr/>
                <p14:nvPr/>
              </p14:nvContentPartPr>
              <p14:xfrm>
                <a:off x="10700710" y="301021"/>
                <a:ext cx="754200" cy="168120"/>
              </p14:xfrm>
            </p:contentPart>
          </mc:Choice>
          <mc:Fallback xmlns="">
            <p:pic>
              <p:nvPicPr>
                <p:cNvPr id="29" name="Ink 28">
                  <a:extLst>
                    <a:ext uri="{FF2B5EF4-FFF2-40B4-BE49-F238E27FC236}">
                      <a16:creationId xmlns:a16="http://schemas.microsoft.com/office/drawing/2014/main" id="{C0BE3F49-5FE3-130E-723C-0096AA394939}"/>
                    </a:ext>
                  </a:extLst>
                </p:cNvPr>
                <p:cNvPicPr/>
                <p:nvPr/>
              </p:nvPicPr>
              <p:blipFill>
                <a:blip r:embed="rId53"/>
                <a:stretch>
                  <a:fillRect/>
                </a:stretch>
              </p:blipFill>
              <p:spPr>
                <a:xfrm>
                  <a:off x="10685590" y="285901"/>
                  <a:ext cx="784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923CE022-624B-3763-B3E2-114CBF5BD522}"/>
                    </a:ext>
                  </a:extLst>
                </p14:cNvPr>
                <p14:cNvContentPartPr/>
                <p14:nvPr/>
              </p14:nvContentPartPr>
              <p14:xfrm>
                <a:off x="11412790" y="268261"/>
                <a:ext cx="784440" cy="291600"/>
              </p14:xfrm>
            </p:contentPart>
          </mc:Choice>
          <mc:Fallback xmlns="">
            <p:pic>
              <p:nvPicPr>
                <p:cNvPr id="30" name="Ink 29">
                  <a:extLst>
                    <a:ext uri="{FF2B5EF4-FFF2-40B4-BE49-F238E27FC236}">
                      <a16:creationId xmlns:a16="http://schemas.microsoft.com/office/drawing/2014/main" id="{923CE022-624B-3763-B3E2-114CBF5BD522}"/>
                    </a:ext>
                  </a:extLst>
                </p:cNvPr>
                <p:cNvPicPr/>
                <p:nvPr/>
              </p:nvPicPr>
              <p:blipFill>
                <a:blip r:embed="rId55"/>
                <a:stretch>
                  <a:fillRect/>
                </a:stretch>
              </p:blipFill>
              <p:spPr>
                <a:xfrm>
                  <a:off x="11397670" y="253141"/>
                  <a:ext cx="815040" cy="32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291" name="Ink 290">
                <a:extLst>
                  <a:ext uri="{FF2B5EF4-FFF2-40B4-BE49-F238E27FC236}">
                    <a16:creationId xmlns:a16="http://schemas.microsoft.com/office/drawing/2014/main" id="{ABCCE49C-CB75-A560-8528-6E439A68E7F9}"/>
                  </a:ext>
                </a:extLst>
              </p14:cNvPr>
              <p14:cNvContentPartPr/>
              <p14:nvPr/>
            </p14:nvContentPartPr>
            <p14:xfrm>
              <a:off x="9062710" y="6038701"/>
              <a:ext cx="360" cy="4680"/>
            </p14:xfrm>
          </p:contentPart>
        </mc:Choice>
        <mc:Fallback xmlns="">
          <p:pic>
            <p:nvPicPr>
              <p:cNvPr id="291" name="Ink 290">
                <a:extLst>
                  <a:ext uri="{FF2B5EF4-FFF2-40B4-BE49-F238E27FC236}">
                    <a16:creationId xmlns:a16="http://schemas.microsoft.com/office/drawing/2014/main" id="{ABCCE49C-CB75-A560-8528-6E439A68E7F9}"/>
                  </a:ext>
                </a:extLst>
              </p:cNvPr>
              <p:cNvPicPr/>
              <p:nvPr/>
            </p:nvPicPr>
            <p:blipFill>
              <a:blip r:embed="rId57"/>
              <a:stretch>
                <a:fillRect/>
              </a:stretch>
            </p:blipFill>
            <p:spPr>
              <a:xfrm>
                <a:off x="9047590" y="6023581"/>
                <a:ext cx="30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4305C01A-02CA-1276-07E6-2E50A41A9F05}"/>
                  </a:ext>
                </a:extLst>
              </p14:cNvPr>
              <p14:cNvContentPartPr/>
              <p14:nvPr/>
            </p14:nvContentPartPr>
            <p14:xfrm>
              <a:off x="3213790" y="1027861"/>
              <a:ext cx="433440" cy="262440"/>
            </p14:xfrm>
          </p:contentPart>
        </mc:Choice>
        <mc:Fallback xmlns="">
          <p:pic>
            <p:nvPicPr>
              <p:cNvPr id="50" name="Ink 49">
                <a:extLst>
                  <a:ext uri="{FF2B5EF4-FFF2-40B4-BE49-F238E27FC236}">
                    <a16:creationId xmlns:a16="http://schemas.microsoft.com/office/drawing/2014/main" id="{4305C01A-02CA-1276-07E6-2E50A41A9F05}"/>
                  </a:ext>
                </a:extLst>
              </p:cNvPr>
              <p:cNvPicPr/>
              <p:nvPr/>
            </p:nvPicPr>
            <p:blipFill>
              <a:blip r:embed="rId59"/>
              <a:stretch>
                <a:fillRect/>
              </a:stretch>
            </p:blipFill>
            <p:spPr>
              <a:xfrm>
                <a:off x="3198310" y="1012741"/>
                <a:ext cx="4640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7AC51291-5F5B-EB6D-03B7-E8E89B153A44}"/>
                  </a:ext>
                </a:extLst>
              </p14:cNvPr>
              <p14:cNvContentPartPr/>
              <p14:nvPr/>
            </p14:nvContentPartPr>
            <p14:xfrm>
              <a:off x="4064110" y="1068181"/>
              <a:ext cx="252360" cy="246600"/>
            </p14:xfrm>
          </p:contentPart>
        </mc:Choice>
        <mc:Fallback xmlns="">
          <p:pic>
            <p:nvPicPr>
              <p:cNvPr id="51" name="Ink 50">
                <a:extLst>
                  <a:ext uri="{FF2B5EF4-FFF2-40B4-BE49-F238E27FC236}">
                    <a16:creationId xmlns:a16="http://schemas.microsoft.com/office/drawing/2014/main" id="{7AC51291-5F5B-EB6D-03B7-E8E89B153A44}"/>
                  </a:ext>
                </a:extLst>
              </p:cNvPr>
              <p:cNvPicPr/>
              <p:nvPr/>
            </p:nvPicPr>
            <p:blipFill>
              <a:blip r:embed="rId61"/>
              <a:stretch>
                <a:fillRect/>
              </a:stretch>
            </p:blipFill>
            <p:spPr>
              <a:xfrm>
                <a:off x="4048990" y="1053061"/>
                <a:ext cx="2829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83E2C5AC-7942-F4F7-FB49-8B3728283B62}"/>
                  </a:ext>
                </a:extLst>
              </p14:cNvPr>
              <p14:cNvContentPartPr/>
              <p14:nvPr/>
            </p14:nvContentPartPr>
            <p14:xfrm>
              <a:off x="4115950" y="1016701"/>
              <a:ext cx="235440" cy="26280"/>
            </p14:xfrm>
          </p:contentPart>
        </mc:Choice>
        <mc:Fallback xmlns="">
          <p:pic>
            <p:nvPicPr>
              <p:cNvPr id="52" name="Ink 51">
                <a:extLst>
                  <a:ext uri="{FF2B5EF4-FFF2-40B4-BE49-F238E27FC236}">
                    <a16:creationId xmlns:a16="http://schemas.microsoft.com/office/drawing/2014/main" id="{83E2C5AC-7942-F4F7-FB49-8B3728283B62}"/>
                  </a:ext>
                </a:extLst>
              </p:cNvPr>
              <p:cNvPicPr/>
              <p:nvPr/>
            </p:nvPicPr>
            <p:blipFill>
              <a:blip r:embed="rId63"/>
              <a:stretch>
                <a:fillRect/>
              </a:stretch>
            </p:blipFill>
            <p:spPr>
              <a:xfrm>
                <a:off x="4100830" y="1001221"/>
                <a:ext cx="266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437C5DEB-920F-4537-014C-DC3A8D64DD22}"/>
                  </a:ext>
                </a:extLst>
              </p14:cNvPr>
              <p14:cNvContentPartPr/>
              <p14:nvPr/>
            </p14:nvContentPartPr>
            <p14:xfrm>
              <a:off x="4400710" y="1172581"/>
              <a:ext cx="201600" cy="152640"/>
            </p14:xfrm>
          </p:contentPart>
        </mc:Choice>
        <mc:Fallback xmlns="">
          <p:pic>
            <p:nvPicPr>
              <p:cNvPr id="53" name="Ink 52">
                <a:extLst>
                  <a:ext uri="{FF2B5EF4-FFF2-40B4-BE49-F238E27FC236}">
                    <a16:creationId xmlns:a16="http://schemas.microsoft.com/office/drawing/2014/main" id="{437C5DEB-920F-4537-014C-DC3A8D64DD22}"/>
                  </a:ext>
                </a:extLst>
              </p:cNvPr>
              <p:cNvPicPr/>
              <p:nvPr/>
            </p:nvPicPr>
            <p:blipFill>
              <a:blip r:embed="rId65"/>
              <a:stretch>
                <a:fillRect/>
              </a:stretch>
            </p:blipFill>
            <p:spPr>
              <a:xfrm>
                <a:off x="4385230" y="1157101"/>
                <a:ext cx="232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id="{F335655C-95B4-8EF8-B0F1-7DCE13FCF65D}"/>
                  </a:ext>
                </a:extLst>
              </p14:cNvPr>
              <p14:cNvContentPartPr/>
              <p14:nvPr/>
            </p14:nvContentPartPr>
            <p14:xfrm>
              <a:off x="4660270" y="833461"/>
              <a:ext cx="173520" cy="768600"/>
            </p14:xfrm>
          </p:contentPart>
        </mc:Choice>
        <mc:Fallback xmlns="">
          <p:pic>
            <p:nvPicPr>
              <p:cNvPr id="54" name="Ink 53">
                <a:extLst>
                  <a:ext uri="{FF2B5EF4-FFF2-40B4-BE49-F238E27FC236}">
                    <a16:creationId xmlns:a16="http://schemas.microsoft.com/office/drawing/2014/main" id="{F335655C-95B4-8EF8-B0F1-7DCE13FCF65D}"/>
                  </a:ext>
                </a:extLst>
              </p:cNvPr>
              <p:cNvPicPr/>
              <p:nvPr/>
            </p:nvPicPr>
            <p:blipFill>
              <a:blip r:embed="rId67"/>
              <a:stretch>
                <a:fillRect/>
              </a:stretch>
            </p:blipFill>
            <p:spPr>
              <a:xfrm>
                <a:off x="4645150" y="818341"/>
                <a:ext cx="20412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626F70BF-876C-2340-D5A6-973E558C8F8D}"/>
                  </a:ext>
                </a:extLst>
              </p14:cNvPr>
              <p14:cNvContentPartPr/>
              <p14:nvPr/>
            </p14:nvContentPartPr>
            <p14:xfrm>
              <a:off x="4682950" y="1221181"/>
              <a:ext cx="199440" cy="60120"/>
            </p14:xfrm>
          </p:contentPart>
        </mc:Choice>
        <mc:Fallback xmlns="">
          <p:pic>
            <p:nvPicPr>
              <p:cNvPr id="55" name="Ink 54">
                <a:extLst>
                  <a:ext uri="{FF2B5EF4-FFF2-40B4-BE49-F238E27FC236}">
                    <a16:creationId xmlns:a16="http://schemas.microsoft.com/office/drawing/2014/main" id="{626F70BF-876C-2340-D5A6-973E558C8F8D}"/>
                  </a:ext>
                </a:extLst>
              </p:cNvPr>
              <p:cNvPicPr/>
              <p:nvPr/>
            </p:nvPicPr>
            <p:blipFill>
              <a:blip r:embed="rId69"/>
              <a:stretch>
                <a:fillRect/>
              </a:stretch>
            </p:blipFill>
            <p:spPr>
              <a:xfrm>
                <a:off x="4667830" y="1206061"/>
                <a:ext cx="230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DB9832A8-B3D9-BB85-1765-38EDA3E54DAA}"/>
                  </a:ext>
                </a:extLst>
              </p14:cNvPr>
              <p14:cNvContentPartPr/>
              <p14:nvPr/>
            </p14:nvContentPartPr>
            <p14:xfrm>
              <a:off x="4858990" y="1071781"/>
              <a:ext cx="991080" cy="231120"/>
            </p14:xfrm>
          </p:contentPart>
        </mc:Choice>
        <mc:Fallback xmlns="">
          <p:pic>
            <p:nvPicPr>
              <p:cNvPr id="56" name="Ink 55">
                <a:extLst>
                  <a:ext uri="{FF2B5EF4-FFF2-40B4-BE49-F238E27FC236}">
                    <a16:creationId xmlns:a16="http://schemas.microsoft.com/office/drawing/2014/main" id="{DB9832A8-B3D9-BB85-1765-38EDA3E54DAA}"/>
                  </a:ext>
                </a:extLst>
              </p:cNvPr>
              <p:cNvPicPr/>
              <p:nvPr/>
            </p:nvPicPr>
            <p:blipFill>
              <a:blip r:embed="rId71"/>
              <a:stretch>
                <a:fillRect/>
              </a:stretch>
            </p:blipFill>
            <p:spPr>
              <a:xfrm>
                <a:off x="4843870" y="1056301"/>
                <a:ext cx="1021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689AA824-5044-D4D2-2DDE-53F0EA75D274}"/>
                  </a:ext>
                </a:extLst>
              </p14:cNvPr>
              <p14:cNvContentPartPr/>
              <p14:nvPr/>
            </p14:nvContentPartPr>
            <p14:xfrm>
              <a:off x="6400870" y="1039381"/>
              <a:ext cx="248040" cy="252000"/>
            </p14:xfrm>
          </p:contentPart>
        </mc:Choice>
        <mc:Fallback xmlns="">
          <p:pic>
            <p:nvPicPr>
              <p:cNvPr id="58" name="Ink 57">
                <a:extLst>
                  <a:ext uri="{FF2B5EF4-FFF2-40B4-BE49-F238E27FC236}">
                    <a16:creationId xmlns:a16="http://schemas.microsoft.com/office/drawing/2014/main" id="{689AA824-5044-D4D2-2DDE-53F0EA75D274}"/>
                  </a:ext>
                </a:extLst>
              </p:cNvPr>
              <p:cNvPicPr/>
              <p:nvPr/>
            </p:nvPicPr>
            <p:blipFill>
              <a:blip r:embed="rId73"/>
              <a:stretch>
                <a:fillRect/>
              </a:stretch>
            </p:blipFill>
            <p:spPr>
              <a:xfrm>
                <a:off x="6385750" y="1024261"/>
                <a:ext cx="278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EF055A6C-D4D4-13E2-6288-5517EA7CDAB0}"/>
                  </a:ext>
                </a:extLst>
              </p14:cNvPr>
              <p14:cNvContentPartPr/>
              <p14:nvPr/>
            </p14:nvContentPartPr>
            <p14:xfrm>
              <a:off x="6676630" y="1015261"/>
              <a:ext cx="970200" cy="257040"/>
            </p14:xfrm>
          </p:contentPart>
        </mc:Choice>
        <mc:Fallback xmlns="">
          <p:pic>
            <p:nvPicPr>
              <p:cNvPr id="59" name="Ink 58">
                <a:extLst>
                  <a:ext uri="{FF2B5EF4-FFF2-40B4-BE49-F238E27FC236}">
                    <a16:creationId xmlns:a16="http://schemas.microsoft.com/office/drawing/2014/main" id="{EF055A6C-D4D4-13E2-6288-5517EA7CDAB0}"/>
                  </a:ext>
                </a:extLst>
              </p:cNvPr>
              <p:cNvPicPr/>
              <p:nvPr/>
            </p:nvPicPr>
            <p:blipFill>
              <a:blip r:embed="rId75"/>
              <a:stretch>
                <a:fillRect/>
              </a:stretch>
            </p:blipFill>
            <p:spPr>
              <a:xfrm>
                <a:off x="6661150" y="1000141"/>
                <a:ext cx="1000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8E9CB08E-0AFA-247F-9223-403F94153086}"/>
                  </a:ext>
                </a:extLst>
              </p14:cNvPr>
              <p14:cNvContentPartPr/>
              <p14:nvPr/>
            </p14:nvContentPartPr>
            <p14:xfrm>
              <a:off x="7678150" y="909421"/>
              <a:ext cx="110160" cy="312120"/>
            </p14:xfrm>
          </p:contentPart>
        </mc:Choice>
        <mc:Fallback xmlns="">
          <p:pic>
            <p:nvPicPr>
              <p:cNvPr id="60" name="Ink 59">
                <a:extLst>
                  <a:ext uri="{FF2B5EF4-FFF2-40B4-BE49-F238E27FC236}">
                    <a16:creationId xmlns:a16="http://schemas.microsoft.com/office/drawing/2014/main" id="{8E9CB08E-0AFA-247F-9223-403F94153086}"/>
                  </a:ext>
                </a:extLst>
              </p:cNvPr>
              <p:cNvPicPr/>
              <p:nvPr/>
            </p:nvPicPr>
            <p:blipFill>
              <a:blip r:embed="rId77"/>
              <a:stretch>
                <a:fillRect/>
              </a:stretch>
            </p:blipFill>
            <p:spPr>
              <a:xfrm>
                <a:off x="7662670" y="894301"/>
                <a:ext cx="1407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A1CFDC48-7EDF-8E75-1777-51C54B75C5E0}"/>
                  </a:ext>
                </a:extLst>
              </p14:cNvPr>
              <p14:cNvContentPartPr/>
              <p14:nvPr/>
            </p14:nvContentPartPr>
            <p14:xfrm>
              <a:off x="7763110" y="947941"/>
              <a:ext cx="170280" cy="223200"/>
            </p14:xfrm>
          </p:contentPart>
        </mc:Choice>
        <mc:Fallback xmlns="">
          <p:pic>
            <p:nvPicPr>
              <p:cNvPr id="61" name="Ink 60">
                <a:extLst>
                  <a:ext uri="{FF2B5EF4-FFF2-40B4-BE49-F238E27FC236}">
                    <a16:creationId xmlns:a16="http://schemas.microsoft.com/office/drawing/2014/main" id="{A1CFDC48-7EDF-8E75-1777-51C54B75C5E0}"/>
                  </a:ext>
                </a:extLst>
              </p:cNvPr>
              <p:cNvPicPr/>
              <p:nvPr/>
            </p:nvPicPr>
            <p:blipFill>
              <a:blip r:embed="rId79"/>
              <a:stretch>
                <a:fillRect/>
              </a:stretch>
            </p:blipFill>
            <p:spPr>
              <a:xfrm>
                <a:off x="7747990" y="932821"/>
                <a:ext cx="200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FA2D171D-3107-CBE1-DBC1-E72D4166B4E6}"/>
                  </a:ext>
                </a:extLst>
              </p14:cNvPr>
              <p14:cNvContentPartPr/>
              <p14:nvPr/>
            </p14:nvContentPartPr>
            <p14:xfrm>
              <a:off x="8311030" y="929941"/>
              <a:ext cx="370440" cy="279360"/>
            </p14:xfrm>
          </p:contentPart>
        </mc:Choice>
        <mc:Fallback xmlns="">
          <p:pic>
            <p:nvPicPr>
              <p:cNvPr id="62" name="Ink 61">
                <a:extLst>
                  <a:ext uri="{FF2B5EF4-FFF2-40B4-BE49-F238E27FC236}">
                    <a16:creationId xmlns:a16="http://schemas.microsoft.com/office/drawing/2014/main" id="{FA2D171D-3107-CBE1-DBC1-E72D4166B4E6}"/>
                  </a:ext>
                </a:extLst>
              </p:cNvPr>
              <p:cNvPicPr/>
              <p:nvPr/>
            </p:nvPicPr>
            <p:blipFill>
              <a:blip r:embed="rId81"/>
              <a:stretch>
                <a:fillRect/>
              </a:stretch>
            </p:blipFill>
            <p:spPr>
              <a:xfrm>
                <a:off x="8295910" y="914821"/>
                <a:ext cx="401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D8517EFE-7ED3-F30B-3CAD-ED4574BC8359}"/>
                  </a:ext>
                </a:extLst>
              </p14:cNvPr>
              <p14:cNvContentPartPr/>
              <p14:nvPr/>
            </p14:nvContentPartPr>
            <p14:xfrm>
              <a:off x="9000790" y="1004101"/>
              <a:ext cx="504360" cy="228600"/>
            </p14:xfrm>
          </p:contentPart>
        </mc:Choice>
        <mc:Fallback xmlns="">
          <p:pic>
            <p:nvPicPr>
              <p:cNvPr id="63" name="Ink 62">
                <a:extLst>
                  <a:ext uri="{FF2B5EF4-FFF2-40B4-BE49-F238E27FC236}">
                    <a16:creationId xmlns:a16="http://schemas.microsoft.com/office/drawing/2014/main" id="{D8517EFE-7ED3-F30B-3CAD-ED4574BC8359}"/>
                  </a:ext>
                </a:extLst>
              </p:cNvPr>
              <p:cNvPicPr/>
              <p:nvPr/>
            </p:nvPicPr>
            <p:blipFill>
              <a:blip r:embed="rId83"/>
              <a:stretch>
                <a:fillRect/>
              </a:stretch>
            </p:blipFill>
            <p:spPr>
              <a:xfrm>
                <a:off x="8985670" y="988981"/>
                <a:ext cx="534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9C51748-75D9-39AC-A203-99EED65F57F4}"/>
                  </a:ext>
                </a:extLst>
              </p14:cNvPr>
              <p14:cNvContentPartPr/>
              <p14:nvPr/>
            </p14:nvContentPartPr>
            <p14:xfrm>
              <a:off x="9496150" y="856861"/>
              <a:ext cx="30600" cy="69120"/>
            </p14:xfrm>
          </p:contentPart>
        </mc:Choice>
        <mc:Fallback xmlns="">
          <p:pic>
            <p:nvPicPr>
              <p:cNvPr id="64" name="Ink 63">
                <a:extLst>
                  <a:ext uri="{FF2B5EF4-FFF2-40B4-BE49-F238E27FC236}">
                    <a16:creationId xmlns:a16="http://schemas.microsoft.com/office/drawing/2014/main" id="{89C51748-75D9-39AC-A203-99EED65F57F4}"/>
                  </a:ext>
                </a:extLst>
              </p:cNvPr>
              <p:cNvPicPr/>
              <p:nvPr/>
            </p:nvPicPr>
            <p:blipFill>
              <a:blip r:embed="rId85"/>
              <a:stretch>
                <a:fillRect/>
              </a:stretch>
            </p:blipFill>
            <p:spPr>
              <a:xfrm>
                <a:off x="9480670" y="841741"/>
                <a:ext cx="608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02155AD2-52CF-8DC3-74F9-0627EAB4083A}"/>
                  </a:ext>
                </a:extLst>
              </p14:cNvPr>
              <p14:cNvContentPartPr/>
              <p14:nvPr/>
            </p14:nvContentPartPr>
            <p14:xfrm>
              <a:off x="9723310" y="905101"/>
              <a:ext cx="33840" cy="397440"/>
            </p14:xfrm>
          </p:contentPart>
        </mc:Choice>
        <mc:Fallback xmlns="">
          <p:pic>
            <p:nvPicPr>
              <p:cNvPr id="65" name="Ink 64">
                <a:extLst>
                  <a:ext uri="{FF2B5EF4-FFF2-40B4-BE49-F238E27FC236}">
                    <a16:creationId xmlns:a16="http://schemas.microsoft.com/office/drawing/2014/main" id="{02155AD2-52CF-8DC3-74F9-0627EAB4083A}"/>
                  </a:ext>
                </a:extLst>
              </p:cNvPr>
              <p:cNvPicPr/>
              <p:nvPr/>
            </p:nvPicPr>
            <p:blipFill>
              <a:blip r:embed="rId87"/>
              <a:stretch>
                <a:fillRect/>
              </a:stretch>
            </p:blipFill>
            <p:spPr>
              <a:xfrm>
                <a:off x="9708190" y="889981"/>
                <a:ext cx="6408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07CBE40F-508A-447F-2DC2-FCD8F9AD82AF}"/>
                  </a:ext>
                </a:extLst>
              </p14:cNvPr>
              <p14:cNvContentPartPr/>
              <p14:nvPr/>
            </p14:nvContentPartPr>
            <p14:xfrm>
              <a:off x="9691630" y="1048021"/>
              <a:ext cx="350280" cy="216360"/>
            </p14:xfrm>
          </p:contentPart>
        </mc:Choice>
        <mc:Fallback xmlns="">
          <p:pic>
            <p:nvPicPr>
              <p:cNvPr id="66" name="Ink 65">
                <a:extLst>
                  <a:ext uri="{FF2B5EF4-FFF2-40B4-BE49-F238E27FC236}">
                    <a16:creationId xmlns:a16="http://schemas.microsoft.com/office/drawing/2014/main" id="{07CBE40F-508A-447F-2DC2-FCD8F9AD82AF}"/>
                  </a:ext>
                </a:extLst>
              </p:cNvPr>
              <p:cNvPicPr/>
              <p:nvPr/>
            </p:nvPicPr>
            <p:blipFill>
              <a:blip r:embed="rId89"/>
              <a:stretch>
                <a:fillRect/>
              </a:stretch>
            </p:blipFill>
            <p:spPr>
              <a:xfrm>
                <a:off x="9676150" y="1032901"/>
                <a:ext cx="380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92F2B9CA-77D9-6176-00D8-EDA196BCEAD9}"/>
                  </a:ext>
                </a:extLst>
              </p14:cNvPr>
              <p14:cNvContentPartPr/>
              <p14:nvPr/>
            </p14:nvContentPartPr>
            <p14:xfrm>
              <a:off x="10332790" y="1002661"/>
              <a:ext cx="228240" cy="214200"/>
            </p14:xfrm>
          </p:contentPart>
        </mc:Choice>
        <mc:Fallback xmlns="">
          <p:pic>
            <p:nvPicPr>
              <p:cNvPr id="68" name="Ink 67">
                <a:extLst>
                  <a:ext uri="{FF2B5EF4-FFF2-40B4-BE49-F238E27FC236}">
                    <a16:creationId xmlns:a16="http://schemas.microsoft.com/office/drawing/2014/main" id="{92F2B9CA-77D9-6176-00D8-EDA196BCEAD9}"/>
                  </a:ext>
                </a:extLst>
              </p:cNvPr>
              <p:cNvPicPr/>
              <p:nvPr/>
            </p:nvPicPr>
            <p:blipFill>
              <a:blip r:embed="rId91"/>
              <a:stretch>
                <a:fillRect/>
              </a:stretch>
            </p:blipFill>
            <p:spPr>
              <a:xfrm>
                <a:off x="10317310" y="987541"/>
                <a:ext cx="2588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Ink 68">
                <a:extLst>
                  <a:ext uri="{FF2B5EF4-FFF2-40B4-BE49-F238E27FC236}">
                    <a16:creationId xmlns:a16="http://schemas.microsoft.com/office/drawing/2014/main" id="{5400207F-9A79-7CB8-3806-B71B823DB36C}"/>
                  </a:ext>
                </a:extLst>
              </p14:cNvPr>
              <p14:cNvContentPartPr/>
              <p14:nvPr/>
            </p14:nvContentPartPr>
            <p14:xfrm>
              <a:off x="10602070" y="976381"/>
              <a:ext cx="939240" cy="180000"/>
            </p14:xfrm>
          </p:contentPart>
        </mc:Choice>
        <mc:Fallback xmlns="">
          <p:pic>
            <p:nvPicPr>
              <p:cNvPr id="69" name="Ink 68">
                <a:extLst>
                  <a:ext uri="{FF2B5EF4-FFF2-40B4-BE49-F238E27FC236}">
                    <a16:creationId xmlns:a16="http://schemas.microsoft.com/office/drawing/2014/main" id="{5400207F-9A79-7CB8-3806-B71B823DB36C}"/>
                  </a:ext>
                </a:extLst>
              </p:cNvPr>
              <p:cNvPicPr/>
              <p:nvPr/>
            </p:nvPicPr>
            <p:blipFill>
              <a:blip r:embed="rId93"/>
              <a:stretch>
                <a:fillRect/>
              </a:stretch>
            </p:blipFill>
            <p:spPr>
              <a:xfrm>
                <a:off x="10586950" y="961261"/>
                <a:ext cx="969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1B43A625-1330-997E-8BD7-7C0D056E429D}"/>
                  </a:ext>
                </a:extLst>
              </p14:cNvPr>
              <p14:cNvContentPartPr/>
              <p14:nvPr/>
            </p14:nvContentPartPr>
            <p14:xfrm>
              <a:off x="4684390" y="1549141"/>
              <a:ext cx="1227240" cy="424080"/>
            </p14:xfrm>
          </p:contentPart>
        </mc:Choice>
        <mc:Fallback xmlns="">
          <p:pic>
            <p:nvPicPr>
              <p:cNvPr id="71" name="Ink 70">
                <a:extLst>
                  <a:ext uri="{FF2B5EF4-FFF2-40B4-BE49-F238E27FC236}">
                    <a16:creationId xmlns:a16="http://schemas.microsoft.com/office/drawing/2014/main" id="{1B43A625-1330-997E-8BD7-7C0D056E429D}"/>
                  </a:ext>
                </a:extLst>
              </p:cNvPr>
              <p:cNvPicPr/>
              <p:nvPr/>
            </p:nvPicPr>
            <p:blipFill>
              <a:blip r:embed="rId95"/>
              <a:stretch>
                <a:fillRect/>
              </a:stretch>
            </p:blipFill>
            <p:spPr>
              <a:xfrm>
                <a:off x="4669270" y="1533661"/>
                <a:ext cx="1257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8695E7BC-31F5-9623-F380-6D9B604DE558}"/>
                  </a:ext>
                </a:extLst>
              </p14:cNvPr>
              <p14:cNvContentPartPr/>
              <p14:nvPr/>
            </p14:nvContentPartPr>
            <p14:xfrm>
              <a:off x="6162190" y="1428181"/>
              <a:ext cx="448200" cy="702720"/>
            </p14:xfrm>
          </p:contentPart>
        </mc:Choice>
        <mc:Fallback xmlns="">
          <p:pic>
            <p:nvPicPr>
              <p:cNvPr id="72" name="Ink 71">
                <a:extLst>
                  <a:ext uri="{FF2B5EF4-FFF2-40B4-BE49-F238E27FC236}">
                    <a16:creationId xmlns:a16="http://schemas.microsoft.com/office/drawing/2014/main" id="{8695E7BC-31F5-9623-F380-6D9B604DE558}"/>
                  </a:ext>
                </a:extLst>
              </p:cNvPr>
              <p:cNvPicPr/>
              <p:nvPr/>
            </p:nvPicPr>
            <p:blipFill>
              <a:blip r:embed="rId97"/>
              <a:stretch>
                <a:fillRect/>
              </a:stretch>
            </p:blipFill>
            <p:spPr>
              <a:xfrm>
                <a:off x="6147070" y="1412701"/>
                <a:ext cx="478800" cy="733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91BABEAB-4A6A-E0A6-4B59-4C83F146C2C2}"/>
                  </a:ext>
                </a:extLst>
              </p14:cNvPr>
              <p14:cNvContentPartPr/>
              <p14:nvPr/>
            </p14:nvContentPartPr>
            <p14:xfrm>
              <a:off x="6443710" y="1823101"/>
              <a:ext cx="258120" cy="20520"/>
            </p14:xfrm>
          </p:contentPart>
        </mc:Choice>
        <mc:Fallback xmlns="">
          <p:pic>
            <p:nvPicPr>
              <p:cNvPr id="73" name="Ink 72">
                <a:extLst>
                  <a:ext uri="{FF2B5EF4-FFF2-40B4-BE49-F238E27FC236}">
                    <a16:creationId xmlns:a16="http://schemas.microsoft.com/office/drawing/2014/main" id="{91BABEAB-4A6A-E0A6-4B59-4C83F146C2C2}"/>
                  </a:ext>
                </a:extLst>
              </p:cNvPr>
              <p:cNvPicPr/>
              <p:nvPr/>
            </p:nvPicPr>
            <p:blipFill>
              <a:blip r:embed="rId99"/>
              <a:stretch>
                <a:fillRect/>
              </a:stretch>
            </p:blipFill>
            <p:spPr>
              <a:xfrm>
                <a:off x="6428230" y="1807981"/>
                <a:ext cx="288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52CA15B5-D5EB-340D-B801-7A0BA38A94B1}"/>
                  </a:ext>
                </a:extLst>
              </p14:cNvPr>
              <p14:cNvContentPartPr/>
              <p14:nvPr/>
            </p14:nvContentPartPr>
            <p14:xfrm>
              <a:off x="7074070" y="1606021"/>
              <a:ext cx="675000" cy="226800"/>
            </p14:xfrm>
          </p:contentPart>
        </mc:Choice>
        <mc:Fallback xmlns="">
          <p:pic>
            <p:nvPicPr>
              <p:cNvPr id="74" name="Ink 73">
                <a:extLst>
                  <a:ext uri="{FF2B5EF4-FFF2-40B4-BE49-F238E27FC236}">
                    <a16:creationId xmlns:a16="http://schemas.microsoft.com/office/drawing/2014/main" id="{52CA15B5-D5EB-340D-B801-7A0BA38A94B1}"/>
                  </a:ext>
                </a:extLst>
              </p:cNvPr>
              <p:cNvPicPr/>
              <p:nvPr/>
            </p:nvPicPr>
            <p:blipFill>
              <a:blip r:embed="rId101"/>
              <a:stretch>
                <a:fillRect/>
              </a:stretch>
            </p:blipFill>
            <p:spPr>
              <a:xfrm>
                <a:off x="7058950" y="1590901"/>
                <a:ext cx="705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5569C078-BB2A-4766-E0FD-9F177E933687}"/>
                  </a:ext>
                </a:extLst>
              </p14:cNvPr>
              <p14:cNvContentPartPr/>
              <p14:nvPr/>
            </p14:nvContentPartPr>
            <p14:xfrm>
              <a:off x="7900630" y="1390021"/>
              <a:ext cx="184320" cy="762480"/>
            </p14:xfrm>
          </p:contentPart>
        </mc:Choice>
        <mc:Fallback xmlns="">
          <p:pic>
            <p:nvPicPr>
              <p:cNvPr id="75" name="Ink 74">
                <a:extLst>
                  <a:ext uri="{FF2B5EF4-FFF2-40B4-BE49-F238E27FC236}">
                    <a16:creationId xmlns:a16="http://schemas.microsoft.com/office/drawing/2014/main" id="{5569C078-BB2A-4766-E0FD-9F177E933687}"/>
                  </a:ext>
                </a:extLst>
              </p:cNvPr>
              <p:cNvPicPr/>
              <p:nvPr/>
            </p:nvPicPr>
            <p:blipFill>
              <a:blip r:embed="rId103"/>
              <a:stretch>
                <a:fillRect/>
              </a:stretch>
            </p:blipFill>
            <p:spPr>
              <a:xfrm>
                <a:off x="7885150" y="1374901"/>
                <a:ext cx="21492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90BC6B24-B9DA-2E76-55B7-4D8467CA17DB}"/>
                  </a:ext>
                </a:extLst>
              </p14:cNvPr>
              <p14:cNvContentPartPr/>
              <p14:nvPr/>
            </p14:nvContentPartPr>
            <p14:xfrm>
              <a:off x="7754110" y="1768021"/>
              <a:ext cx="396360" cy="129240"/>
            </p14:xfrm>
          </p:contentPart>
        </mc:Choice>
        <mc:Fallback xmlns="">
          <p:pic>
            <p:nvPicPr>
              <p:cNvPr id="76" name="Ink 75">
                <a:extLst>
                  <a:ext uri="{FF2B5EF4-FFF2-40B4-BE49-F238E27FC236}">
                    <a16:creationId xmlns:a16="http://schemas.microsoft.com/office/drawing/2014/main" id="{90BC6B24-B9DA-2E76-55B7-4D8467CA17DB}"/>
                  </a:ext>
                </a:extLst>
              </p:cNvPr>
              <p:cNvPicPr/>
              <p:nvPr/>
            </p:nvPicPr>
            <p:blipFill>
              <a:blip r:embed="rId105"/>
              <a:stretch>
                <a:fillRect/>
              </a:stretch>
            </p:blipFill>
            <p:spPr>
              <a:xfrm>
                <a:off x="7738990" y="1752901"/>
                <a:ext cx="426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B6638684-90C6-1E67-22CE-18A17EB5E015}"/>
                  </a:ext>
                </a:extLst>
              </p14:cNvPr>
              <p14:cNvContentPartPr/>
              <p14:nvPr/>
            </p14:nvContentPartPr>
            <p14:xfrm>
              <a:off x="8117710" y="1526101"/>
              <a:ext cx="28440" cy="109440"/>
            </p14:xfrm>
          </p:contentPart>
        </mc:Choice>
        <mc:Fallback xmlns="">
          <p:pic>
            <p:nvPicPr>
              <p:cNvPr id="77" name="Ink 76">
                <a:extLst>
                  <a:ext uri="{FF2B5EF4-FFF2-40B4-BE49-F238E27FC236}">
                    <a16:creationId xmlns:a16="http://schemas.microsoft.com/office/drawing/2014/main" id="{B6638684-90C6-1E67-22CE-18A17EB5E015}"/>
                  </a:ext>
                </a:extLst>
              </p:cNvPr>
              <p:cNvPicPr/>
              <p:nvPr/>
            </p:nvPicPr>
            <p:blipFill>
              <a:blip r:embed="rId107"/>
              <a:stretch>
                <a:fillRect/>
              </a:stretch>
            </p:blipFill>
            <p:spPr>
              <a:xfrm>
                <a:off x="8102230" y="1510981"/>
                <a:ext cx="59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3F7B0CC3-4A87-5823-9607-1F0DF916CE34}"/>
                  </a:ext>
                </a:extLst>
              </p14:cNvPr>
              <p14:cNvContentPartPr/>
              <p14:nvPr/>
            </p14:nvContentPartPr>
            <p14:xfrm>
              <a:off x="8178910" y="1438981"/>
              <a:ext cx="870840" cy="426600"/>
            </p14:xfrm>
          </p:contentPart>
        </mc:Choice>
        <mc:Fallback xmlns="">
          <p:pic>
            <p:nvPicPr>
              <p:cNvPr id="78" name="Ink 77">
                <a:extLst>
                  <a:ext uri="{FF2B5EF4-FFF2-40B4-BE49-F238E27FC236}">
                    <a16:creationId xmlns:a16="http://schemas.microsoft.com/office/drawing/2014/main" id="{3F7B0CC3-4A87-5823-9607-1F0DF916CE34}"/>
                  </a:ext>
                </a:extLst>
              </p:cNvPr>
              <p:cNvPicPr/>
              <p:nvPr/>
            </p:nvPicPr>
            <p:blipFill>
              <a:blip r:embed="rId109"/>
              <a:stretch>
                <a:fillRect/>
              </a:stretch>
            </p:blipFill>
            <p:spPr>
              <a:xfrm>
                <a:off x="8163790" y="1423861"/>
                <a:ext cx="90108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54950B81-62E2-5893-1C5B-08365E3E6AF3}"/>
                  </a:ext>
                </a:extLst>
              </p14:cNvPr>
              <p14:cNvContentPartPr/>
              <p14:nvPr/>
            </p14:nvContentPartPr>
            <p14:xfrm>
              <a:off x="9051550" y="1550941"/>
              <a:ext cx="660600" cy="239400"/>
            </p14:xfrm>
          </p:contentPart>
        </mc:Choice>
        <mc:Fallback xmlns="">
          <p:pic>
            <p:nvPicPr>
              <p:cNvPr id="79" name="Ink 78">
                <a:extLst>
                  <a:ext uri="{FF2B5EF4-FFF2-40B4-BE49-F238E27FC236}">
                    <a16:creationId xmlns:a16="http://schemas.microsoft.com/office/drawing/2014/main" id="{54950B81-62E2-5893-1C5B-08365E3E6AF3}"/>
                  </a:ext>
                </a:extLst>
              </p:cNvPr>
              <p:cNvPicPr/>
              <p:nvPr/>
            </p:nvPicPr>
            <p:blipFill>
              <a:blip r:embed="rId111"/>
              <a:stretch>
                <a:fillRect/>
              </a:stretch>
            </p:blipFill>
            <p:spPr>
              <a:xfrm>
                <a:off x="9036070" y="1535821"/>
                <a:ext cx="69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04D37B91-BF8C-BB3E-A778-4B6D6E5C2D1E}"/>
                  </a:ext>
                </a:extLst>
              </p14:cNvPr>
              <p14:cNvContentPartPr/>
              <p14:nvPr/>
            </p14:nvContentPartPr>
            <p14:xfrm>
              <a:off x="9762550" y="1683781"/>
              <a:ext cx="62280" cy="42120"/>
            </p14:xfrm>
          </p:contentPart>
        </mc:Choice>
        <mc:Fallback xmlns="">
          <p:pic>
            <p:nvPicPr>
              <p:cNvPr id="80" name="Ink 79">
                <a:extLst>
                  <a:ext uri="{FF2B5EF4-FFF2-40B4-BE49-F238E27FC236}">
                    <a16:creationId xmlns:a16="http://schemas.microsoft.com/office/drawing/2014/main" id="{04D37B91-BF8C-BB3E-A778-4B6D6E5C2D1E}"/>
                  </a:ext>
                </a:extLst>
              </p:cNvPr>
              <p:cNvPicPr/>
              <p:nvPr/>
            </p:nvPicPr>
            <p:blipFill>
              <a:blip r:embed="rId113"/>
              <a:stretch>
                <a:fillRect/>
              </a:stretch>
            </p:blipFill>
            <p:spPr>
              <a:xfrm>
                <a:off x="9747070" y="1668301"/>
                <a:ext cx="92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CD081E3B-6A4D-A358-2819-4DBC943D287E}"/>
                  </a:ext>
                </a:extLst>
              </p14:cNvPr>
              <p14:cNvContentPartPr/>
              <p14:nvPr/>
            </p14:nvContentPartPr>
            <p14:xfrm>
              <a:off x="3069790" y="2727781"/>
              <a:ext cx="485280" cy="256680"/>
            </p14:xfrm>
          </p:contentPart>
        </mc:Choice>
        <mc:Fallback xmlns="">
          <p:pic>
            <p:nvPicPr>
              <p:cNvPr id="82" name="Ink 81">
                <a:extLst>
                  <a:ext uri="{FF2B5EF4-FFF2-40B4-BE49-F238E27FC236}">
                    <a16:creationId xmlns:a16="http://schemas.microsoft.com/office/drawing/2014/main" id="{CD081E3B-6A4D-A358-2819-4DBC943D287E}"/>
                  </a:ext>
                </a:extLst>
              </p:cNvPr>
              <p:cNvPicPr/>
              <p:nvPr/>
            </p:nvPicPr>
            <p:blipFill>
              <a:blip r:embed="rId115"/>
              <a:stretch>
                <a:fillRect/>
              </a:stretch>
            </p:blipFill>
            <p:spPr>
              <a:xfrm>
                <a:off x="3054310" y="2712661"/>
                <a:ext cx="515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D8B98380-36B7-3ECA-7040-D68DFC33E647}"/>
                  </a:ext>
                </a:extLst>
              </p14:cNvPr>
              <p14:cNvContentPartPr/>
              <p14:nvPr/>
            </p14:nvContentPartPr>
            <p14:xfrm>
              <a:off x="3881950" y="2563621"/>
              <a:ext cx="325080" cy="487440"/>
            </p14:xfrm>
          </p:contentPart>
        </mc:Choice>
        <mc:Fallback xmlns="">
          <p:pic>
            <p:nvPicPr>
              <p:cNvPr id="83" name="Ink 82">
                <a:extLst>
                  <a:ext uri="{FF2B5EF4-FFF2-40B4-BE49-F238E27FC236}">
                    <a16:creationId xmlns:a16="http://schemas.microsoft.com/office/drawing/2014/main" id="{D8B98380-36B7-3ECA-7040-D68DFC33E647}"/>
                  </a:ext>
                </a:extLst>
              </p:cNvPr>
              <p:cNvPicPr/>
              <p:nvPr/>
            </p:nvPicPr>
            <p:blipFill>
              <a:blip r:embed="rId117"/>
              <a:stretch>
                <a:fillRect/>
              </a:stretch>
            </p:blipFill>
            <p:spPr>
              <a:xfrm>
                <a:off x="3866470" y="2548141"/>
                <a:ext cx="355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F1407DF9-378A-5621-2BB7-7335BFD9E1D5}"/>
                  </a:ext>
                </a:extLst>
              </p14:cNvPr>
              <p14:cNvContentPartPr/>
              <p14:nvPr/>
            </p14:nvContentPartPr>
            <p14:xfrm>
              <a:off x="4023790" y="2787541"/>
              <a:ext cx="259200" cy="96120"/>
            </p14:xfrm>
          </p:contentPart>
        </mc:Choice>
        <mc:Fallback xmlns="">
          <p:pic>
            <p:nvPicPr>
              <p:cNvPr id="84" name="Ink 83">
                <a:extLst>
                  <a:ext uri="{FF2B5EF4-FFF2-40B4-BE49-F238E27FC236}">
                    <a16:creationId xmlns:a16="http://schemas.microsoft.com/office/drawing/2014/main" id="{F1407DF9-378A-5621-2BB7-7335BFD9E1D5}"/>
                  </a:ext>
                </a:extLst>
              </p:cNvPr>
              <p:cNvPicPr/>
              <p:nvPr/>
            </p:nvPicPr>
            <p:blipFill>
              <a:blip r:embed="rId119"/>
              <a:stretch>
                <a:fillRect/>
              </a:stretch>
            </p:blipFill>
            <p:spPr>
              <a:xfrm>
                <a:off x="4008310" y="2772061"/>
                <a:ext cx="289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Ink 84">
                <a:extLst>
                  <a:ext uri="{FF2B5EF4-FFF2-40B4-BE49-F238E27FC236}">
                    <a16:creationId xmlns:a16="http://schemas.microsoft.com/office/drawing/2014/main" id="{5F961283-0E2A-F83C-5D4E-A39432EC4FF7}"/>
                  </a:ext>
                </a:extLst>
              </p14:cNvPr>
              <p14:cNvContentPartPr/>
              <p14:nvPr/>
            </p14:nvContentPartPr>
            <p14:xfrm>
              <a:off x="4263190" y="2779621"/>
              <a:ext cx="199440" cy="216000"/>
            </p14:xfrm>
          </p:contentPart>
        </mc:Choice>
        <mc:Fallback xmlns="">
          <p:pic>
            <p:nvPicPr>
              <p:cNvPr id="85" name="Ink 84">
                <a:extLst>
                  <a:ext uri="{FF2B5EF4-FFF2-40B4-BE49-F238E27FC236}">
                    <a16:creationId xmlns:a16="http://schemas.microsoft.com/office/drawing/2014/main" id="{5F961283-0E2A-F83C-5D4E-A39432EC4FF7}"/>
                  </a:ext>
                </a:extLst>
              </p:cNvPr>
              <p:cNvPicPr/>
              <p:nvPr/>
            </p:nvPicPr>
            <p:blipFill>
              <a:blip r:embed="rId121"/>
              <a:stretch>
                <a:fillRect/>
              </a:stretch>
            </p:blipFill>
            <p:spPr>
              <a:xfrm>
                <a:off x="4248070" y="2764141"/>
                <a:ext cx="230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Ink 85">
                <a:extLst>
                  <a:ext uri="{FF2B5EF4-FFF2-40B4-BE49-F238E27FC236}">
                    <a16:creationId xmlns:a16="http://schemas.microsoft.com/office/drawing/2014/main" id="{F6C0CA40-8924-53C3-86E2-5E56F54A5AAA}"/>
                  </a:ext>
                </a:extLst>
              </p14:cNvPr>
              <p14:cNvContentPartPr/>
              <p14:nvPr/>
            </p14:nvContentPartPr>
            <p14:xfrm>
              <a:off x="4391710" y="2725621"/>
              <a:ext cx="173520" cy="308520"/>
            </p14:xfrm>
          </p:contentPart>
        </mc:Choice>
        <mc:Fallback xmlns="">
          <p:pic>
            <p:nvPicPr>
              <p:cNvPr id="86" name="Ink 85">
                <a:extLst>
                  <a:ext uri="{FF2B5EF4-FFF2-40B4-BE49-F238E27FC236}">
                    <a16:creationId xmlns:a16="http://schemas.microsoft.com/office/drawing/2014/main" id="{F6C0CA40-8924-53C3-86E2-5E56F54A5AAA}"/>
                  </a:ext>
                </a:extLst>
              </p:cNvPr>
              <p:cNvPicPr/>
              <p:nvPr/>
            </p:nvPicPr>
            <p:blipFill>
              <a:blip r:embed="rId123"/>
              <a:stretch>
                <a:fillRect/>
              </a:stretch>
            </p:blipFill>
            <p:spPr>
              <a:xfrm>
                <a:off x="4376230" y="2710141"/>
                <a:ext cx="2041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Ink 86">
                <a:extLst>
                  <a:ext uri="{FF2B5EF4-FFF2-40B4-BE49-F238E27FC236}">
                    <a16:creationId xmlns:a16="http://schemas.microsoft.com/office/drawing/2014/main" id="{410AE78D-6E37-D4CD-6878-FEAEB185F11E}"/>
                  </a:ext>
                </a:extLst>
              </p14:cNvPr>
              <p14:cNvContentPartPr/>
              <p14:nvPr/>
            </p14:nvContentPartPr>
            <p14:xfrm>
              <a:off x="4505110" y="2797621"/>
              <a:ext cx="214200" cy="206280"/>
            </p14:xfrm>
          </p:contentPart>
        </mc:Choice>
        <mc:Fallback xmlns="">
          <p:pic>
            <p:nvPicPr>
              <p:cNvPr id="87" name="Ink 86">
                <a:extLst>
                  <a:ext uri="{FF2B5EF4-FFF2-40B4-BE49-F238E27FC236}">
                    <a16:creationId xmlns:a16="http://schemas.microsoft.com/office/drawing/2014/main" id="{410AE78D-6E37-D4CD-6878-FEAEB185F11E}"/>
                  </a:ext>
                </a:extLst>
              </p:cNvPr>
              <p:cNvPicPr/>
              <p:nvPr/>
            </p:nvPicPr>
            <p:blipFill>
              <a:blip r:embed="rId125"/>
              <a:stretch>
                <a:fillRect/>
              </a:stretch>
            </p:blipFill>
            <p:spPr>
              <a:xfrm>
                <a:off x="4489990" y="2782141"/>
                <a:ext cx="2444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Ink 87">
                <a:extLst>
                  <a:ext uri="{FF2B5EF4-FFF2-40B4-BE49-F238E27FC236}">
                    <a16:creationId xmlns:a16="http://schemas.microsoft.com/office/drawing/2014/main" id="{360E1C75-0478-CAA4-39B4-D47B7B91C0DB}"/>
                  </a:ext>
                </a:extLst>
              </p14:cNvPr>
              <p14:cNvContentPartPr/>
              <p14:nvPr/>
            </p14:nvContentPartPr>
            <p14:xfrm>
              <a:off x="4515190" y="2628061"/>
              <a:ext cx="55440" cy="75240"/>
            </p14:xfrm>
          </p:contentPart>
        </mc:Choice>
        <mc:Fallback xmlns="">
          <p:pic>
            <p:nvPicPr>
              <p:cNvPr id="88" name="Ink 87">
                <a:extLst>
                  <a:ext uri="{FF2B5EF4-FFF2-40B4-BE49-F238E27FC236}">
                    <a16:creationId xmlns:a16="http://schemas.microsoft.com/office/drawing/2014/main" id="{360E1C75-0478-CAA4-39B4-D47B7B91C0DB}"/>
                  </a:ext>
                </a:extLst>
              </p:cNvPr>
              <p:cNvPicPr/>
              <p:nvPr/>
            </p:nvPicPr>
            <p:blipFill>
              <a:blip r:embed="rId127"/>
              <a:stretch>
                <a:fillRect/>
              </a:stretch>
            </p:blipFill>
            <p:spPr>
              <a:xfrm>
                <a:off x="4500070" y="2612581"/>
                <a:ext cx="860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9" name="Ink 88">
                <a:extLst>
                  <a:ext uri="{FF2B5EF4-FFF2-40B4-BE49-F238E27FC236}">
                    <a16:creationId xmlns:a16="http://schemas.microsoft.com/office/drawing/2014/main" id="{22563071-E70B-7182-66E1-E3F06F45AE24}"/>
                  </a:ext>
                </a:extLst>
              </p14:cNvPr>
              <p14:cNvContentPartPr/>
              <p14:nvPr/>
            </p14:nvContentPartPr>
            <p14:xfrm>
              <a:off x="4706710" y="2521861"/>
              <a:ext cx="915120" cy="397440"/>
            </p14:xfrm>
          </p:contentPart>
        </mc:Choice>
        <mc:Fallback xmlns="">
          <p:pic>
            <p:nvPicPr>
              <p:cNvPr id="89" name="Ink 88">
                <a:extLst>
                  <a:ext uri="{FF2B5EF4-FFF2-40B4-BE49-F238E27FC236}">
                    <a16:creationId xmlns:a16="http://schemas.microsoft.com/office/drawing/2014/main" id="{22563071-E70B-7182-66E1-E3F06F45AE24}"/>
                  </a:ext>
                </a:extLst>
              </p:cNvPr>
              <p:cNvPicPr/>
              <p:nvPr/>
            </p:nvPicPr>
            <p:blipFill>
              <a:blip r:embed="rId129"/>
              <a:stretch>
                <a:fillRect/>
              </a:stretch>
            </p:blipFill>
            <p:spPr>
              <a:xfrm>
                <a:off x="4691230" y="2506741"/>
                <a:ext cx="9453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0" name="Ink 89">
                <a:extLst>
                  <a:ext uri="{FF2B5EF4-FFF2-40B4-BE49-F238E27FC236}">
                    <a16:creationId xmlns:a16="http://schemas.microsoft.com/office/drawing/2014/main" id="{95871C97-0E25-A80A-B6C1-9865D5632E8B}"/>
                  </a:ext>
                </a:extLst>
              </p14:cNvPr>
              <p14:cNvContentPartPr/>
              <p14:nvPr/>
            </p14:nvContentPartPr>
            <p14:xfrm>
              <a:off x="5447950" y="2594941"/>
              <a:ext cx="182520" cy="37440"/>
            </p14:xfrm>
          </p:contentPart>
        </mc:Choice>
        <mc:Fallback xmlns="">
          <p:pic>
            <p:nvPicPr>
              <p:cNvPr id="90" name="Ink 89">
                <a:extLst>
                  <a:ext uri="{FF2B5EF4-FFF2-40B4-BE49-F238E27FC236}">
                    <a16:creationId xmlns:a16="http://schemas.microsoft.com/office/drawing/2014/main" id="{95871C97-0E25-A80A-B6C1-9865D5632E8B}"/>
                  </a:ext>
                </a:extLst>
              </p:cNvPr>
              <p:cNvPicPr/>
              <p:nvPr/>
            </p:nvPicPr>
            <p:blipFill>
              <a:blip r:embed="rId131"/>
              <a:stretch>
                <a:fillRect/>
              </a:stretch>
            </p:blipFill>
            <p:spPr>
              <a:xfrm>
                <a:off x="5432830" y="2579821"/>
                <a:ext cx="213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1" name="Ink 90">
                <a:extLst>
                  <a:ext uri="{FF2B5EF4-FFF2-40B4-BE49-F238E27FC236}">
                    <a16:creationId xmlns:a16="http://schemas.microsoft.com/office/drawing/2014/main" id="{C2A6B7D3-B47B-1CED-FBC7-FB4F2C50440E}"/>
                  </a:ext>
                </a:extLst>
              </p14:cNvPr>
              <p14:cNvContentPartPr/>
              <p14:nvPr/>
            </p14:nvContentPartPr>
            <p14:xfrm>
              <a:off x="5672950" y="2591701"/>
              <a:ext cx="371520" cy="194040"/>
            </p14:xfrm>
          </p:contentPart>
        </mc:Choice>
        <mc:Fallback xmlns="">
          <p:pic>
            <p:nvPicPr>
              <p:cNvPr id="91" name="Ink 90">
                <a:extLst>
                  <a:ext uri="{FF2B5EF4-FFF2-40B4-BE49-F238E27FC236}">
                    <a16:creationId xmlns:a16="http://schemas.microsoft.com/office/drawing/2014/main" id="{C2A6B7D3-B47B-1CED-FBC7-FB4F2C50440E}"/>
                  </a:ext>
                </a:extLst>
              </p:cNvPr>
              <p:cNvPicPr/>
              <p:nvPr/>
            </p:nvPicPr>
            <p:blipFill>
              <a:blip r:embed="rId133"/>
              <a:stretch>
                <a:fillRect/>
              </a:stretch>
            </p:blipFill>
            <p:spPr>
              <a:xfrm>
                <a:off x="5657830" y="2576221"/>
                <a:ext cx="402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Ink 91">
                <a:extLst>
                  <a:ext uri="{FF2B5EF4-FFF2-40B4-BE49-F238E27FC236}">
                    <a16:creationId xmlns:a16="http://schemas.microsoft.com/office/drawing/2014/main" id="{FB063A93-11E0-DA79-DF17-1E549BED92B1}"/>
                  </a:ext>
                </a:extLst>
              </p14:cNvPr>
              <p14:cNvContentPartPr/>
              <p14:nvPr/>
            </p14:nvContentPartPr>
            <p14:xfrm>
              <a:off x="6679870" y="2511781"/>
              <a:ext cx="92520" cy="249120"/>
            </p14:xfrm>
          </p:contentPart>
        </mc:Choice>
        <mc:Fallback xmlns="">
          <p:pic>
            <p:nvPicPr>
              <p:cNvPr id="92" name="Ink 91">
                <a:extLst>
                  <a:ext uri="{FF2B5EF4-FFF2-40B4-BE49-F238E27FC236}">
                    <a16:creationId xmlns:a16="http://schemas.microsoft.com/office/drawing/2014/main" id="{FB063A93-11E0-DA79-DF17-1E549BED92B1}"/>
                  </a:ext>
                </a:extLst>
              </p:cNvPr>
              <p:cNvPicPr/>
              <p:nvPr/>
            </p:nvPicPr>
            <p:blipFill>
              <a:blip r:embed="rId135"/>
              <a:stretch>
                <a:fillRect/>
              </a:stretch>
            </p:blipFill>
            <p:spPr>
              <a:xfrm>
                <a:off x="6664750" y="2496661"/>
                <a:ext cx="123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3" name="Ink 92">
                <a:extLst>
                  <a:ext uri="{FF2B5EF4-FFF2-40B4-BE49-F238E27FC236}">
                    <a16:creationId xmlns:a16="http://schemas.microsoft.com/office/drawing/2014/main" id="{91BCCBFE-01BC-53D3-524E-CE03EE1653D2}"/>
                  </a:ext>
                </a:extLst>
              </p14:cNvPr>
              <p14:cNvContentPartPr/>
              <p14:nvPr/>
            </p14:nvContentPartPr>
            <p14:xfrm>
              <a:off x="6563950" y="2436181"/>
              <a:ext cx="287280" cy="78120"/>
            </p14:xfrm>
          </p:contentPart>
        </mc:Choice>
        <mc:Fallback xmlns="">
          <p:pic>
            <p:nvPicPr>
              <p:cNvPr id="93" name="Ink 92">
                <a:extLst>
                  <a:ext uri="{FF2B5EF4-FFF2-40B4-BE49-F238E27FC236}">
                    <a16:creationId xmlns:a16="http://schemas.microsoft.com/office/drawing/2014/main" id="{91BCCBFE-01BC-53D3-524E-CE03EE1653D2}"/>
                  </a:ext>
                </a:extLst>
              </p:cNvPr>
              <p:cNvPicPr/>
              <p:nvPr/>
            </p:nvPicPr>
            <p:blipFill>
              <a:blip r:embed="rId137"/>
              <a:stretch>
                <a:fillRect/>
              </a:stretch>
            </p:blipFill>
            <p:spPr>
              <a:xfrm>
                <a:off x="6548830" y="2421061"/>
                <a:ext cx="31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Ink 93">
                <a:extLst>
                  <a:ext uri="{FF2B5EF4-FFF2-40B4-BE49-F238E27FC236}">
                    <a16:creationId xmlns:a16="http://schemas.microsoft.com/office/drawing/2014/main" id="{E2DD6E0B-024A-AEC3-D6F4-FFF98BD71B76}"/>
                  </a:ext>
                </a:extLst>
              </p14:cNvPr>
              <p14:cNvContentPartPr/>
              <p14:nvPr/>
            </p14:nvContentPartPr>
            <p14:xfrm>
              <a:off x="6662950" y="2727781"/>
              <a:ext cx="269280" cy="58680"/>
            </p14:xfrm>
          </p:contentPart>
        </mc:Choice>
        <mc:Fallback xmlns="">
          <p:pic>
            <p:nvPicPr>
              <p:cNvPr id="94" name="Ink 93">
                <a:extLst>
                  <a:ext uri="{FF2B5EF4-FFF2-40B4-BE49-F238E27FC236}">
                    <a16:creationId xmlns:a16="http://schemas.microsoft.com/office/drawing/2014/main" id="{E2DD6E0B-024A-AEC3-D6F4-FFF98BD71B76}"/>
                  </a:ext>
                </a:extLst>
              </p:cNvPr>
              <p:cNvPicPr/>
              <p:nvPr/>
            </p:nvPicPr>
            <p:blipFill>
              <a:blip r:embed="rId139"/>
              <a:stretch>
                <a:fillRect/>
              </a:stretch>
            </p:blipFill>
            <p:spPr>
              <a:xfrm>
                <a:off x="6647830" y="2712661"/>
                <a:ext cx="299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96B213E1-B0FC-BA2C-984B-24DB5DBD9AB0}"/>
                  </a:ext>
                </a:extLst>
              </p14:cNvPr>
              <p14:cNvContentPartPr/>
              <p14:nvPr/>
            </p14:nvContentPartPr>
            <p14:xfrm>
              <a:off x="6977950" y="2588821"/>
              <a:ext cx="279360" cy="177480"/>
            </p14:xfrm>
          </p:contentPart>
        </mc:Choice>
        <mc:Fallback xmlns="">
          <p:pic>
            <p:nvPicPr>
              <p:cNvPr id="95" name="Ink 94">
                <a:extLst>
                  <a:ext uri="{FF2B5EF4-FFF2-40B4-BE49-F238E27FC236}">
                    <a16:creationId xmlns:a16="http://schemas.microsoft.com/office/drawing/2014/main" id="{96B213E1-B0FC-BA2C-984B-24DB5DBD9AB0}"/>
                  </a:ext>
                </a:extLst>
              </p:cNvPr>
              <p:cNvPicPr/>
              <p:nvPr/>
            </p:nvPicPr>
            <p:blipFill>
              <a:blip r:embed="rId141"/>
              <a:stretch>
                <a:fillRect/>
              </a:stretch>
            </p:blipFill>
            <p:spPr>
              <a:xfrm>
                <a:off x="6962830" y="2573701"/>
                <a:ext cx="3099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230DDFBC-BC7E-FAB7-84E3-84AA2FCE46C7}"/>
                  </a:ext>
                </a:extLst>
              </p14:cNvPr>
              <p14:cNvContentPartPr/>
              <p14:nvPr/>
            </p14:nvContentPartPr>
            <p14:xfrm>
              <a:off x="7440550" y="2437981"/>
              <a:ext cx="106920" cy="311400"/>
            </p14:xfrm>
          </p:contentPart>
        </mc:Choice>
        <mc:Fallback xmlns="">
          <p:pic>
            <p:nvPicPr>
              <p:cNvPr id="96" name="Ink 95">
                <a:extLst>
                  <a:ext uri="{FF2B5EF4-FFF2-40B4-BE49-F238E27FC236}">
                    <a16:creationId xmlns:a16="http://schemas.microsoft.com/office/drawing/2014/main" id="{230DDFBC-BC7E-FAB7-84E3-84AA2FCE46C7}"/>
                  </a:ext>
                </a:extLst>
              </p:cNvPr>
              <p:cNvPicPr/>
              <p:nvPr/>
            </p:nvPicPr>
            <p:blipFill>
              <a:blip r:embed="rId143"/>
              <a:stretch>
                <a:fillRect/>
              </a:stretch>
            </p:blipFill>
            <p:spPr>
              <a:xfrm>
                <a:off x="7425430" y="2422861"/>
                <a:ext cx="1375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8B31C94D-A4A7-FA97-AA0C-6738D4FB844B}"/>
                  </a:ext>
                </a:extLst>
              </p14:cNvPr>
              <p14:cNvContentPartPr/>
              <p14:nvPr/>
            </p14:nvContentPartPr>
            <p14:xfrm>
              <a:off x="7358110" y="2513941"/>
              <a:ext cx="318600" cy="57600"/>
            </p14:xfrm>
          </p:contentPart>
        </mc:Choice>
        <mc:Fallback xmlns="">
          <p:pic>
            <p:nvPicPr>
              <p:cNvPr id="97" name="Ink 96">
                <a:extLst>
                  <a:ext uri="{FF2B5EF4-FFF2-40B4-BE49-F238E27FC236}">
                    <a16:creationId xmlns:a16="http://schemas.microsoft.com/office/drawing/2014/main" id="{8B31C94D-A4A7-FA97-AA0C-6738D4FB844B}"/>
                  </a:ext>
                </a:extLst>
              </p:cNvPr>
              <p:cNvPicPr/>
              <p:nvPr/>
            </p:nvPicPr>
            <p:blipFill>
              <a:blip r:embed="rId145"/>
              <a:stretch>
                <a:fillRect/>
              </a:stretch>
            </p:blipFill>
            <p:spPr>
              <a:xfrm>
                <a:off x="7342990" y="2498821"/>
                <a:ext cx="34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Ink 97">
                <a:extLst>
                  <a:ext uri="{FF2B5EF4-FFF2-40B4-BE49-F238E27FC236}">
                    <a16:creationId xmlns:a16="http://schemas.microsoft.com/office/drawing/2014/main" id="{0EA82AAA-7C97-ADDD-D8FF-744C44900A03}"/>
                  </a:ext>
                </a:extLst>
              </p14:cNvPr>
              <p14:cNvContentPartPr/>
              <p14:nvPr/>
            </p14:nvContentPartPr>
            <p14:xfrm>
              <a:off x="7661950" y="2422861"/>
              <a:ext cx="501120" cy="251280"/>
            </p14:xfrm>
          </p:contentPart>
        </mc:Choice>
        <mc:Fallback xmlns="">
          <p:pic>
            <p:nvPicPr>
              <p:cNvPr id="98" name="Ink 97">
                <a:extLst>
                  <a:ext uri="{FF2B5EF4-FFF2-40B4-BE49-F238E27FC236}">
                    <a16:creationId xmlns:a16="http://schemas.microsoft.com/office/drawing/2014/main" id="{0EA82AAA-7C97-ADDD-D8FF-744C44900A03}"/>
                  </a:ext>
                </a:extLst>
              </p:cNvPr>
              <p:cNvPicPr/>
              <p:nvPr/>
            </p:nvPicPr>
            <p:blipFill>
              <a:blip r:embed="rId147"/>
              <a:stretch>
                <a:fillRect/>
              </a:stretch>
            </p:blipFill>
            <p:spPr>
              <a:xfrm>
                <a:off x="7646470" y="2407381"/>
                <a:ext cx="531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Ink 98">
                <a:extLst>
                  <a:ext uri="{FF2B5EF4-FFF2-40B4-BE49-F238E27FC236}">
                    <a16:creationId xmlns:a16="http://schemas.microsoft.com/office/drawing/2014/main" id="{4A403EC8-5B12-2DE0-B6B8-0E78D447FE48}"/>
                  </a:ext>
                </a:extLst>
              </p14:cNvPr>
              <p14:cNvContentPartPr/>
              <p14:nvPr/>
            </p14:nvContentPartPr>
            <p14:xfrm>
              <a:off x="8185030" y="2164021"/>
              <a:ext cx="676440" cy="461520"/>
            </p14:xfrm>
          </p:contentPart>
        </mc:Choice>
        <mc:Fallback xmlns="">
          <p:pic>
            <p:nvPicPr>
              <p:cNvPr id="99" name="Ink 98">
                <a:extLst>
                  <a:ext uri="{FF2B5EF4-FFF2-40B4-BE49-F238E27FC236}">
                    <a16:creationId xmlns:a16="http://schemas.microsoft.com/office/drawing/2014/main" id="{4A403EC8-5B12-2DE0-B6B8-0E78D447FE48}"/>
                  </a:ext>
                </a:extLst>
              </p:cNvPr>
              <p:cNvPicPr/>
              <p:nvPr/>
            </p:nvPicPr>
            <p:blipFill>
              <a:blip r:embed="rId149"/>
              <a:stretch>
                <a:fillRect/>
              </a:stretch>
            </p:blipFill>
            <p:spPr>
              <a:xfrm>
                <a:off x="8169910" y="2148901"/>
                <a:ext cx="7070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0BEC4133-DB5D-12D5-F4E0-F422B3EE2D43}"/>
                  </a:ext>
                </a:extLst>
              </p14:cNvPr>
              <p14:cNvContentPartPr/>
              <p14:nvPr/>
            </p14:nvContentPartPr>
            <p14:xfrm>
              <a:off x="8855710" y="2311621"/>
              <a:ext cx="185760" cy="232200"/>
            </p14:xfrm>
          </p:contentPart>
        </mc:Choice>
        <mc:Fallback xmlns="">
          <p:pic>
            <p:nvPicPr>
              <p:cNvPr id="100" name="Ink 99">
                <a:extLst>
                  <a:ext uri="{FF2B5EF4-FFF2-40B4-BE49-F238E27FC236}">
                    <a16:creationId xmlns:a16="http://schemas.microsoft.com/office/drawing/2014/main" id="{0BEC4133-DB5D-12D5-F4E0-F422B3EE2D43}"/>
                  </a:ext>
                </a:extLst>
              </p:cNvPr>
              <p:cNvPicPr/>
              <p:nvPr/>
            </p:nvPicPr>
            <p:blipFill>
              <a:blip r:embed="rId151"/>
              <a:stretch>
                <a:fillRect/>
              </a:stretch>
            </p:blipFill>
            <p:spPr>
              <a:xfrm>
                <a:off x="8840230" y="2296141"/>
                <a:ext cx="2160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113D28AC-1CB5-24EF-577F-745E61204090}"/>
                  </a:ext>
                </a:extLst>
              </p14:cNvPr>
              <p14:cNvContentPartPr/>
              <p14:nvPr/>
            </p14:nvContentPartPr>
            <p14:xfrm>
              <a:off x="9405790" y="2215141"/>
              <a:ext cx="509040" cy="231480"/>
            </p14:xfrm>
          </p:contentPart>
        </mc:Choice>
        <mc:Fallback xmlns="">
          <p:pic>
            <p:nvPicPr>
              <p:cNvPr id="101" name="Ink 100">
                <a:extLst>
                  <a:ext uri="{FF2B5EF4-FFF2-40B4-BE49-F238E27FC236}">
                    <a16:creationId xmlns:a16="http://schemas.microsoft.com/office/drawing/2014/main" id="{113D28AC-1CB5-24EF-577F-745E61204090}"/>
                  </a:ext>
                </a:extLst>
              </p:cNvPr>
              <p:cNvPicPr/>
              <p:nvPr/>
            </p:nvPicPr>
            <p:blipFill>
              <a:blip r:embed="rId153"/>
              <a:stretch>
                <a:fillRect/>
              </a:stretch>
            </p:blipFill>
            <p:spPr>
              <a:xfrm>
                <a:off x="9390670" y="2200021"/>
                <a:ext cx="5396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BAA0E11B-BE1C-F618-BF92-A432EC2B3136}"/>
                  </a:ext>
                </a:extLst>
              </p14:cNvPr>
              <p14:cNvContentPartPr/>
              <p14:nvPr/>
            </p14:nvContentPartPr>
            <p14:xfrm>
              <a:off x="9803950" y="2074021"/>
              <a:ext cx="16200" cy="74520"/>
            </p14:xfrm>
          </p:contentPart>
        </mc:Choice>
        <mc:Fallback xmlns="">
          <p:pic>
            <p:nvPicPr>
              <p:cNvPr id="102" name="Ink 101">
                <a:extLst>
                  <a:ext uri="{FF2B5EF4-FFF2-40B4-BE49-F238E27FC236}">
                    <a16:creationId xmlns:a16="http://schemas.microsoft.com/office/drawing/2014/main" id="{BAA0E11B-BE1C-F618-BF92-A432EC2B3136}"/>
                  </a:ext>
                </a:extLst>
              </p:cNvPr>
              <p:cNvPicPr/>
              <p:nvPr/>
            </p:nvPicPr>
            <p:blipFill>
              <a:blip r:embed="rId155"/>
              <a:stretch>
                <a:fillRect/>
              </a:stretch>
            </p:blipFill>
            <p:spPr>
              <a:xfrm>
                <a:off x="9788830" y="2058901"/>
                <a:ext cx="46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C3522D53-5E10-303B-E9D3-6129E34C53E2}"/>
                  </a:ext>
                </a:extLst>
              </p14:cNvPr>
              <p14:cNvContentPartPr/>
              <p14:nvPr/>
            </p14:nvContentPartPr>
            <p14:xfrm>
              <a:off x="9954790" y="2175541"/>
              <a:ext cx="395280" cy="336600"/>
            </p14:xfrm>
          </p:contentPart>
        </mc:Choice>
        <mc:Fallback xmlns="">
          <p:pic>
            <p:nvPicPr>
              <p:cNvPr id="103" name="Ink 102">
                <a:extLst>
                  <a:ext uri="{FF2B5EF4-FFF2-40B4-BE49-F238E27FC236}">
                    <a16:creationId xmlns:a16="http://schemas.microsoft.com/office/drawing/2014/main" id="{C3522D53-5E10-303B-E9D3-6129E34C53E2}"/>
                  </a:ext>
                </a:extLst>
              </p:cNvPr>
              <p:cNvPicPr/>
              <p:nvPr/>
            </p:nvPicPr>
            <p:blipFill>
              <a:blip r:embed="rId157"/>
              <a:stretch>
                <a:fillRect/>
              </a:stretch>
            </p:blipFill>
            <p:spPr>
              <a:xfrm>
                <a:off x="9939670" y="2160061"/>
                <a:ext cx="425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108B8360-9BE4-C392-1DA5-7F60B22BFF25}"/>
                  </a:ext>
                </a:extLst>
              </p14:cNvPr>
              <p14:cNvContentPartPr/>
              <p14:nvPr/>
            </p14:nvContentPartPr>
            <p14:xfrm>
              <a:off x="10732750" y="2232781"/>
              <a:ext cx="487080" cy="198360"/>
            </p14:xfrm>
          </p:contentPart>
        </mc:Choice>
        <mc:Fallback xmlns="">
          <p:pic>
            <p:nvPicPr>
              <p:cNvPr id="104" name="Ink 103">
                <a:extLst>
                  <a:ext uri="{FF2B5EF4-FFF2-40B4-BE49-F238E27FC236}">
                    <a16:creationId xmlns:a16="http://schemas.microsoft.com/office/drawing/2014/main" id="{108B8360-9BE4-C392-1DA5-7F60B22BFF25}"/>
                  </a:ext>
                </a:extLst>
              </p:cNvPr>
              <p:cNvPicPr/>
              <p:nvPr/>
            </p:nvPicPr>
            <p:blipFill>
              <a:blip r:embed="rId159"/>
              <a:stretch>
                <a:fillRect/>
              </a:stretch>
            </p:blipFill>
            <p:spPr>
              <a:xfrm>
                <a:off x="10717630" y="2217661"/>
                <a:ext cx="517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68212461-C83C-0CC3-EE4A-A7FD3B377982}"/>
                  </a:ext>
                </a:extLst>
              </p14:cNvPr>
              <p14:cNvContentPartPr/>
              <p14:nvPr/>
            </p14:nvContentPartPr>
            <p14:xfrm>
              <a:off x="11240710" y="2067181"/>
              <a:ext cx="117360" cy="604800"/>
            </p14:xfrm>
          </p:contentPart>
        </mc:Choice>
        <mc:Fallback xmlns="">
          <p:pic>
            <p:nvPicPr>
              <p:cNvPr id="105" name="Ink 104">
                <a:extLst>
                  <a:ext uri="{FF2B5EF4-FFF2-40B4-BE49-F238E27FC236}">
                    <a16:creationId xmlns:a16="http://schemas.microsoft.com/office/drawing/2014/main" id="{68212461-C83C-0CC3-EE4A-A7FD3B377982}"/>
                  </a:ext>
                </a:extLst>
              </p:cNvPr>
              <p:cNvPicPr/>
              <p:nvPr/>
            </p:nvPicPr>
            <p:blipFill>
              <a:blip r:embed="rId161"/>
              <a:stretch>
                <a:fillRect/>
              </a:stretch>
            </p:blipFill>
            <p:spPr>
              <a:xfrm>
                <a:off x="11225590" y="2052061"/>
                <a:ext cx="14796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57DE6914-BEEA-0817-B7F9-AE689126D1E4}"/>
                  </a:ext>
                </a:extLst>
              </p14:cNvPr>
              <p14:cNvContentPartPr/>
              <p14:nvPr/>
            </p14:nvContentPartPr>
            <p14:xfrm>
              <a:off x="11270950" y="2319181"/>
              <a:ext cx="161280" cy="142200"/>
            </p14:xfrm>
          </p:contentPart>
        </mc:Choice>
        <mc:Fallback xmlns="">
          <p:pic>
            <p:nvPicPr>
              <p:cNvPr id="106" name="Ink 105">
                <a:extLst>
                  <a:ext uri="{FF2B5EF4-FFF2-40B4-BE49-F238E27FC236}">
                    <a16:creationId xmlns:a16="http://schemas.microsoft.com/office/drawing/2014/main" id="{57DE6914-BEEA-0817-B7F9-AE689126D1E4}"/>
                  </a:ext>
                </a:extLst>
              </p:cNvPr>
              <p:cNvPicPr/>
              <p:nvPr/>
            </p:nvPicPr>
            <p:blipFill>
              <a:blip r:embed="rId163"/>
              <a:stretch>
                <a:fillRect/>
              </a:stretch>
            </p:blipFill>
            <p:spPr>
              <a:xfrm>
                <a:off x="11255830" y="2304061"/>
                <a:ext cx="191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B02BCCCC-3966-AC8E-036C-8D23F370997A}"/>
                  </a:ext>
                </a:extLst>
              </p14:cNvPr>
              <p14:cNvContentPartPr/>
              <p14:nvPr/>
            </p14:nvContentPartPr>
            <p14:xfrm>
              <a:off x="11499550" y="2188861"/>
              <a:ext cx="15120" cy="45360"/>
            </p14:xfrm>
          </p:contentPart>
        </mc:Choice>
        <mc:Fallback xmlns="">
          <p:pic>
            <p:nvPicPr>
              <p:cNvPr id="107" name="Ink 106">
                <a:extLst>
                  <a:ext uri="{FF2B5EF4-FFF2-40B4-BE49-F238E27FC236}">
                    <a16:creationId xmlns:a16="http://schemas.microsoft.com/office/drawing/2014/main" id="{B02BCCCC-3966-AC8E-036C-8D23F370997A}"/>
                  </a:ext>
                </a:extLst>
              </p:cNvPr>
              <p:cNvPicPr/>
              <p:nvPr/>
            </p:nvPicPr>
            <p:blipFill>
              <a:blip r:embed="rId165"/>
              <a:stretch>
                <a:fillRect/>
              </a:stretch>
            </p:blipFill>
            <p:spPr>
              <a:xfrm>
                <a:off x="11484070" y="2173741"/>
                <a:ext cx="45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a16="http://schemas.microsoft.com/office/drawing/2014/main" id="{60EDA35E-2705-C208-BC3E-C46258134349}"/>
                  </a:ext>
                </a:extLst>
              </p14:cNvPr>
              <p14:cNvContentPartPr/>
              <p14:nvPr/>
            </p14:nvContentPartPr>
            <p14:xfrm>
              <a:off x="11489830" y="2048461"/>
              <a:ext cx="547560" cy="387000"/>
            </p14:xfrm>
          </p:contentPart>
        </mc:Choice>
        <mc:Fallback xmlns="">
          <p:pic>
            <p:nvPicPr>
              <p:cNvPr id="108" name="Ink 107">
                <a:extLst>
                  <a:ext uri="{FF2B5EF4-FFF2-40B4-BE49-F238E27FC236}">
                    <a16:creationId xmlns:a16="http://schemas.microsoft.com/office/drawing/2014/main" id="{60EDA35E-2705-C208-BC3E-C46258134349}"/>
                  </a:ext>
                </a:extLst>
              </p:cNvPr>
              <p:cNvPicPr/>
              <p:nvPr/>
            </p:nvPicPr>
            <p:blipFill>
              <a:blip r:embed="rId167"/>
              <a:stretch>
                <a:fillRect/>
              </a:stretch>
            </p:blipFill>
            <p:spPr>
              <a:xfrm>
                <a:off x="11474710" y="2033341"/>
                <a:ext cx="5781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41BEBC2F-62FF-E44C-B2CC-40DE0FDF3572}"/>
                  </a:ext>
                </a:extLst>
              </p14:cNvPr>
              <p14:cNvContentPartPr/>
              <p14:nvPr/>
            </p14:nvContentPartPr>
            <p14:xfrm>
              <a:off x="2224150" y="3839101"/>
              <a:ext cx="851400" cy="208440"/>
            </p14:xfrm>
          </p:contentPart>
        </mc:Choice>
        <mc:Fallback xmlns="">
          <p:pic>
            <p:nvPicPr>
              <p:cNvPr id="110" name="Ink 109">
                <a:extLst>
                  <a:ext uri="{FF2B5EF4-FFF2-40B4-BE49-F238E27FC236}">
                    <a16:creationId xmlns:a16="http://schemas.microsoft.com/office/drawing/2014/main" id="{41BEBC2F-62FF-E44C-B2CC-40DE0FDF3572}"/>
                  </a:ext>
                </a:extLst>
              </p:cNvPr>
              <p:cNvPicPr/>
              <p:nvPr/>
            </p:nvPicPr>
            <p:blipFill>
              <a:blip r:embed="rId169"/>
              <a:stretch>
                <a:fillRect/>
              </a:stretch>
            </p:blipFill>
            <p:spPr>
              <a:xfrm>
                <a:off x="2209030" y="3823981"/>
                <a:ext cx="882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a16="http://schemas.microsoft.com/office/drawing/2014/main" id="{FF6F0D74-8398-AE88-F338-3DC99DD057EB}"/>
                  </a:ext>
                </a:extLst>
              </p14:cNvPr>
              <p14:cNvContentPartPr/>
              <p14:nvPr/>
            </p14:nvContentPartPr>
            <p14:xfrm>
              <a:off x="2933350" y="3749101"/>
              <a:ext cx="176040" cy="335520"/>
            </p14:xfrm>
          </p:contentPart>
        </mc:Choice>
        <mc:Fallback xmlns="">
          <p:pic>
            <p:nvPicPr>
              <p:cNvPr id="111" name="Ink 110">
                <a:extLst>
                  <a:ext uri="{FF2B5EF4-FFF2-40B4-BE49-F238E27FC236}">
                    <a16:creationId xmlns:a16="http://schemas.microsoft.com/office/drawing/2014/main" id="{FF6F0D74-8398-AE88-F338-3DC99DD057EB}"/>
                  </a:ext>
                </a:extLst>
              </p:cNvPr>
              <p:cNvPicPr/>
              <p:nvPr/>
            </p:nvPicPr>
            <p:blipFill>
              <a:blip r:embed="rId171"/>
              <a:stretch>
                <a:fillRect/>
              </a:stretch>
            </p:blipFill>
            <p:spPr>
              <a:xfrm>
                <a:off x="2918230" y="3733981"/>
                <a:ext cx="2066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730D680E-A0CB-EC91-0F55-963C303BF1D2}"/>
                  </a:ext>
                </a:extLst>
              </p14:cNvPr>
              <p14:cNvContentPartPr/>
              <p14:nvPr/>
            </p14:nvContentPartPr>
            <p14:xfrm>
              <a:off x="3609790" y="3715261"/>
              <a:ext cx="98280" cy="276480"/>
            </p14:xfrm>
          </p:contentPart>
        </mc:Choice>
        <mc:Fallback xmlns="">
          <p:pic>
            <p:nvPicPr>
              <p:cNvPr id="112" name="Ink 111">
                <a:extLst>
                  <a:ext uri="{FF2B5EF4-FFF2-40B4-BE49-F238E27FC236}">
                    <a16:creationId xmlns:a16="http://schemas.microsoft.com/office/drawing/2014/main" id="{730D680E-A0CB-EC91-0F55-963C303BF1D2}"/>
                  </a:ext>
                </a:extLst>
              </p:cNvPr>
              <p:cNvPicPr/>
              <p:nvPr/>
            </p:nvPicPr>
            <p:blipFill>
              <a:blip r:embed="rId173"/>
              <a:stretch>
                <a:fillRect/>
              </a:stretch>
            </p:blipFill>
            <p:spPr>
              <a:xfrm>
                <a:off x="3594310" y="3699781"/>
                <a:ext cx="1288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D327552F-3FD3-A174-6D9C-5C9DCB8D3202}"/>
                  </a:ext>
                </a:extLst>
              </p14:cNvPr>
              <p14:cNvContentPartPr/>
              <p14:nvPr/>
            </p14:nvContentPartPr>
            <p14:xfrm>
              <a:off x="3858190" y="3683941"/>
              <a:ext cx="91080" cy="285120"/>
            </p14:xfrm>
          </p:contentPart>
        </mc:Choice>
        <mc:Fallback xmlns="">
          <p:pic>
            <p:nvPicPr>
              <p:cNvPr id="113" name="Ink 112">
                <a:extLst>
                  <a:ext uri="{FF2B5EF4-FFF2-40B4-BE49-F238E27FC236}">
                    <a16:creationId xmlns:a16="http://schemas.microsoft.com/office/drawing/2014/main" id="{D327552F-3FD3-A174-6D9C-5C9DCB8D3202}"/>
                  </a:ext>
                </a:extLst>
              </p:cNvPr>
              <p:cNvPicPr/>
              <p:nvPr/>
            </p:nvPicPr>
            <p:blipFill>
              <a:blip r:embed="rId175"/>
              <a:stretch>
                <a:fillRect/>
              </a:stretch>
            </p:blipFill>
            <p:spPr>
              <a:xfrm>
                <a:off x="3843070" y="3668821"/>
                <a:ext cx="121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373ADD14-C367-7E5B-8896-A5C0BF298DFF}"/>
                  </a:ext>
                </a:extLst>
              </p14:cNvPr>
              <p14:cNvContentPartPr/>
              <p14:nvPr/>
            </p14:nvContentPartPr>
            <p14:xfrm>
              <a:off x="3779350" y="3685021"/>
              <a:ext cx="808200" cy="226440"/>
            </p14:xfrm>
          </p:contentPart>
        </mc:Choice>
        <mc:Fallback xmlns="">
          <p:pic>
            <p:nvPicPr>
              <p:cNvPr id="114" name="Ink 113">
                <a:extLst>
                  <a:ext uri="{FF2B5EF4-FFF2-40B4-BE49-F238E27FC236}">
                    <a16:creationId xmlns:a16="http://schemas.microsoft.com/office/drawing/2014/main" id="{373ADD14-C367-7E5B-8896-A5C0BF298DFF}"/>
                  </a:ext>
                </a:extLst>
              </p:cNvPr>
              <p:cNvPicPr/>
              <p:nvPr/>
            </p:nvPicPr>
            <p:blipFill>
              <a:blip r:embed="rId177"/>
              <a:stretch>
                <a:fillRect/>
              </a:stretch>
            </p:blipFill>
            <p:spPr>
              <a:xfrm>
                <a:off x="3764230" y="3669901"/>
                <a:ext cx="838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6EADC69F-ADB4-3055-8D49-F52FE6CA5089}"/>
                  </a:ext>
                </a:extLst>
              </p14:cNvPr>
              <p14:cNvContentPartPr/>
              <p14:nvPr/>
            </p14:nvContentPartPr>
            <p14:xfrm>
              <a:off x="5062030" y="3580981"/>
              <a:ext cx="678960" cy="228600"/>
            </p14:xfrm>
          </p:contentPart>
        </mc:Choice>
        <mc:Fallback xmlns="">
          <p:pic>
            <p:nvPicPr>
              <p:cNvPr id="115" name="Ink 114">
                <a:extLst>
                  <a:ext uri="{FF2B5EF4-FFF2-40B4-BE49-F238E27FC236}">
                    <a16:creationId xmlns:a16="http://schemas.microsoft.com/office/drawing/2014/main" id="{6EADC69F-ADB4-3055-8D49-F52FE6CA5089}"/>
                  </a:ext>
                </a:extLst>
              </p:cNvPr>
              <p:cNvPicPr/>
              <p:nvPr/>
            </p:nvPicPr>
            <p:blipFill>
              <a:blip r:embed="rId179"/>
              <a:stretch>
                <a:fillRect/>
              </a:stretch>
            </p:blipFill>
            <p:spPr>
              <a:xfrm>
                <a:off x="5046910" y="3565861"/>
                <a:ext cx="70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0B558630-5E0F-5DC7-4EC7-01F333C467D3}"/>
                  </a:ext>
                </a:extLst>
              </p14:cNvPr>
              <p14:cNvContentPartPr/>
              <p14:nvPr/>
            </p14:nvContentPartPr>
            <p14:xfrm>
              <a:off x="5882110" y="3262021"/>
              <a:ext cx="182520" cy="505080"/>
            </p14:xfrm>
          </p:contentPart>
        </mc:Choice>
        <mc:Fallback xmlns="">
          <p:pic>
            <p:nvPicPr>
              <p:cNvPr id="116" name="Ink 115">
                <a:extLst>
                  <a:ext uri="{FF2B5EF4-FFF2-40B4-BE49-F238E27FC236}">
                    <a16:creationId xmlns:a16="http://schemas.microsoft.com/office/drawing/2014/main" id="{0B558630-5E0F-5DC7-4EC7-01F333C467D3}"/>
                  </a:ext>
                </a:extLst>
              </p:cNvPr>
              <p:cNvPicPr/>
              <p:nvPr/>
            </p:nvPicPr>
            <p:blipFill>
              <a:blip r:embed="rId181"/>
              <a:stretch>
                <a:fillRect/>
              </a:stretch>
            </p:blipFill>
            <p:spPr>
              <a:xfrm>
                <a:off x="5866990" y="3246901"/>
                <a:ext cx="2131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AAE81951-4CFE-14A4-3964-0019BB898297}"/>
                  </a:ext>
                </a:extLst>
              </p14:cNvPr>
              <p14:cNvContentPartPr/>
              <p14:nvPr/>
            </p14:nvContentPartPr>
            <p14:xfrm>
              <a:off x="6016030" y="3462541"/>
              <a:ext cx="338040" cy="190440"/>
            </p14:xfrm>
          </p:contentPart>
        </mc:Choice>
        <mc:Fallback xmlns="">
          <p:pic>
            <p:nvPicPr>
              <p:cNvPr id="117" name="Ink 116">
                <a:extLst>
                  <a:ext uri="{FF2B5EF4-FFF2-40B4-BE49-F238E27FC236}">
                    <a16:creationId xmlns:a16="http://schemas.microsoft.com/office/drawing/2014/main" id="{AAE81951-4CFE-14A4-3964-0019BB898297}"/>
                  </a:ext>
                </a:extLst>
              </p:cNvPr>
              <p:cNvPicPr/>
              <p:nvPr/>
            </p:nvPicPr>
            <p:blipFill>
              <a:blip r:embed="rId183"/>
              <a:stretch>
                <a:fillRect/>
              </a:stretch>
            </p:blipFill>
            <p:spPr>
              <a:xfrm>
                <a:off x="6000910" y="3447061"/>
                <a:ext cx="368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CCBCAA92-8304-9939-3742-6ED9F1F26881}"/>
                  </a:ext>
                </a:extLst>
              </p14:cNvPr>
              <p14:cNvContentPartPr/>
              <p14:nvPr/>
            </p14:nvContentPartPr>
            <p14:xfrm>
              <a:off x="6352990" y="3312781"/>
              <a:ext cx="13320" cy="54360"/>
            </p14:xfrm>
          </p:contentPart>
        </mc:Choice>
        <mc:Fallback xmlns="">
          <p:pic>
            <p:nvPicPr>
              <p:cNvPr id="118" name="Ink 117">
                <a:extLst>
                  <a:ext uri="{FF2B5EF4-FFF2-40B4-BE49-F238E27FC236}">
                    <a16:creationId xmlns:a16="http://schemas.microsoft.com/office/drawing/2014/main" id="{CCBCAA92-8304-9939-3742-6ED9F1F26881}"/>
                  </a:ext>
                </a:extLst>
              </p:cNvPr>
              <p:cNvPicPr/>
              <p:nvPr/>
            </p:nvPicPr>
            <p:blipFill>
              <a:blip r:embed="rId185"/>
              <a:stretch>
                <a:fillRect/>
              </a:stretch>
            </p:blipFill>
            <p:spPr>
              <a:xfrm>
                <a:off x="6337870" y="3297661"/>
                <a:ext cx="43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AB22C026-6727-64F6-D815-EF6A8419ACF1}"/>
                  </a:ext>
                </a:extLst>
              </p14:cNvPr>
              <p14:cNvContentPartPr/>
              <p14:nvPr/>
            </p14:nvContentPartPr>
            <p14:xfrm>
              <a:off x="6390790" y="3290821"/>
              <a:ext cx="801360" cy="351000"/>
            </p14:xfrm>
          </p:contentPart>
        </mc:Choice>
        <mc:Fallback xmlns="">
          <p:pic>
            <p:nvPicPr>
              <p:cNvPr id="119" name="Ink 118">
                <a:extLst>
                  <a:ext uri="{FF2B5EF4-FFF2-40B4-BE49-F238E27FC236}">
                    <a16:creationId xmlns:a16="http://schemas.microsoft.com/office/drawing/2014/main" id="{AB22C026-6727-64F6-D815-EF6A8419ACF1}"/>
                  </a:ext>
                </a:extLst>
              </p:cNvPr>
              <p:cNvPicPr/>
              <p:nvPr/>
            </p:nvPicPr>
            <p:blipFill>
              <a:blip r:embed="rId187"/>
              <a:stretch>
                <a:fillRect/>
              </a:stretch>
            </p:blipFill>
            <p:spPr>
              <a:xfrm>
                <a:off x="6375670" y="3275341"/>
                <a:ext cx="8319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6345FB06-2E52-FE54-1A90-31083F9D82D6}"/>
                  </a:ext>
                </a:extLst>
              </p14:cNvPr>
              <p14:cNvContentPartPr/>
              <p14:nvPr/>
            </p14:nvContentPartPr>
            <p14:xfrm>
              <a:off x="7510030" y="3148621"/>
              <a:ext cx="750600" cy="210600"/>
            </p14:xfrm>
          </p:contentPart>
        </mc:Choice>
        <mc:Fallback xmlns="">
          <p:pic>
            <p:nvPicPr>
              <p:cNvPr id="120" name="Ink 119">
                <a:extLst>
                  <a:ext uri="{FF2B5EF4-FFF2-40B4-BE49-F238E27FC236}">
                    <a16:creationId xmlns:a16="http://schemas.microsoft.com/office/drawing/2014/main" id="{6345FB06-2E52-FE54-1A90-31083F9D82D6}"/>
                  </a:ext>
                </a:extLst>
              </p:cNvPr>
              <p:cNvPicPr/>
              <p:nvPr/>
            </p:nvPicPr>
            <p:blipFill>
              <a:blip r:embed="rId189"/>
              <a:stretch>
                <a:fillRect/>
              </a:stretch>
            </p:blipFill>
            <p:spPr>
              <a:xfrm>
                <a:off x="7494910" y="3133141"/>
                <a:ext cx="781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0B7A0C12-BE20-3602-42E5-4714383BDDB9}"/>
                  </a:ext>
                </a:extLst>
              </p14:cNvPr>
              <p14:cNvContentPartPr/>
              <p14:nvPr/>
            </p14:nvContentPartPr>
            <p14:xfrm>
              <a:off x="8848150" y="3009661"/>
              <a:ext cx="797760" cy="225000"/>
            </p14:xfrm>
          </p:contentPart>
        </mc:Choice>
        <mc:Fallback xmlns="">
          <p:pic>
            <p:nvPicPr>
              <p:cNvPr id="121" name="Ink 120">
                <a:extLst>
                  <a:ext uri="{FF2B5EF4-FFF2-40B4-BE49-F238E27FC236}">
                    <a16:creationId xmlns:a16="http://schemas.microsoft.com/office/drawing/2014/main" id="{0B7A0C12-BE20-3602-42E5-4714383BDDB9}"/>
                  </a:ext>
                </a:extLst>
              </p:cNvPr>
              <p:cNvPicPr/>
              <p:nvPr/>
            </p:nvPicPr>
            <p:blipFill>
              <a:blip r:embed="rId191"/>
              <a:stretch>
                <a:fillRect/>
              </a:stretch>
            </p:blipFill>
            <p:spPr>
              <a:xfrm>
                <a:off x="8833030" y="2994181"/>
                <a:ext cx="828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9F7DD28F-8BAE-E65F-EB60-8B36DCF30B35}"/>
                  </a:ext>
                </a:extLst>
              </p14:cNvPr>
              <p14:cNvContentPartPr/>
              <p14:nvPr/>
            </p14:nvContentPartPr>
            <p14:xfrm>
              <a:off x="10034710" y="2773861"/>
              <a:ext cx="1118520" cy="576360"/>
            </p14:xfrm>
          </p:contentPart>
        </mc:Choice>
        <mc:Fallback xmlns="">
          <p:pic>
            <p:nvPicPr>
              <p:cNvPr id="122" name="Ink 121">
                <a:extLst>
                  <a:ext uri="{FF2B5EF4-FFF2-40B4-BE49-F238E27FC236}">
                    <a16:creationId xmlns:a16="http://schemas.microsoft.com/office/drawing/2014/main" id="{9F7DD28F-8BAE-E65F-EB60-8B36DCF30B35}"/>
                  </a:ext>
                </a:extLst>
              </p:cNvPr>
              <p:cNvPicPr/>
              <p:nvPr/>
            </p:nvPicPr>
            <p:blipFill>
              <a:blip r:embed="rId193"/>
              <a:stretch>
                <a:fillRect/>
              </a:stretch>
            </p:blipFill>
            <p:spPr>
              <a:xfrm>
                <a:off x="10019590" y="2758741"/>
                <a:ext cx="114912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275F5972-6863-E1D0-E760-501A3EA80690}"/>
                  </a:ext>
                </a:extLst>
              </p14:cNvPr>
              <p14:cNvContentPartPr/>
              <p14:nvPr/>
            </p14:nvContentPartPr>
            <p14:xfrm>
              <a:off x="11084110" y="2864941"/>
              <a:ext cx="349560" cy="294120"/>
            </p14:xfrm>
          </p:contentPart>
        </mc:Choice>
        <mc:Fallback xmlns="">
          <p:pic>
            <p:nvPicPr>
              <p:cNvPr id="123" name="Ink 122">
                <a:extLst>
                  <a:ext uri="{FF2B5EF4-FFF2-40B4-BE49-F238E27FC236}">
                    <a16:creationId xmlns:a16="http://schemas.microsoft.com/office/drawing/2014/main" id="{275F5972-6863-E1D0-E760-501A3EA80690}"/>
                  </a:ext>
                </a:extLst>
              </p:cNvPr>
              <p:cNvPicPr/>
              <p:nvPr/>
            </p:nvPicPr>
            <p:blipFill>
              <a:blip r:embed="rId195"/>
              <a:stretch>
                <a:fillRect/>
              </a:stretch>
            </p:blipFill>
            <p:spPr>
              <a:xfrm>
                <a:off x="11068990" y="2849821"/>
                <a:ext cx="3801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968C620B-7270-FA99-B669-E64A781FE271}"/>
                  </a:ext>
                </a:extLst>
              </p14:cNvPr>
              <p14:cNvContentPartPr/>
              <p14:nvPr/>
            </p14:nvContentPartPr>
            <p14:xfrm>
              <a:off x="3613030" y="4171021"/>
              <a:ext cx="200880" cy="256680"/>
            </p14:xfrm>
          </p:contentPart>
        </mc:Choice>
        <mc:Fallback xmlns="">
          <p:pic>
            <p:nvPicPr>
              <p:cNvPr id="124" name="Ink 123">
                <a:extLst>
                  <a:ext uri="{FF2B5EF4-FFF2-40B4-BE49-F238E27FC236}">
                    <a16:creationId xmlns:a16="http://schemas.microsoft.com/office/drawing/2014/main" id="{968C620B-7270-FA99-B669-E64A781FE271}"/>
                  </a:ext>
                </a:extLst>
              </p:cNvPr>
              <p:cNvPicPr/>
              <p:nvPr/>
            </p:nvPicPr>
            <p:blipFill>
              <a:blip r:embed="rId197"/>
              <a:stretch>
                <a:fillRect/>
              </a:stretch>
            </p:blipFill>
            <p:spPr>
              <a:xfrm>
                <a:off x="3597550" y="4155901"/>
                <a:ext cx="231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F9D8E5B6-6719-C902-37B0-516267903D4E}"/>
                  </a:ext>
                </a:extLst>
              </p14:cNvPr>
              <p14:cNvContentPartPr/>
              <p14:nvPr/>
            </p14:nvContentPartPr>
            <p14:xfrm>
              <a:off x="3943870" y="4219621"/>
              <a:ext cx="239040" cy="171000"/>
            </p14:xfrm>
          </p:contentPart>
        </mc:Choice>
        <mc:Fallback xmlns="">
          <p:pic>
            <p:nvPicPr>
              <p:cNvPr id="125" name="Ink 124">
                <a:extLst>
                  <a:ext uri="{FF2B5EF4-FFF2-40B4-BE49-F238E27FC236}">
                    <a16:creationId xmlns:a16="http://schemas.microsoft.com/office/drawing/2014/main" id="{F9D8E5B6-6719-C902-37B0-516267903D4E}"/>
                  </a:ext>
                </a:extLst>
              </p:cNvPr>
              <p:cNvPicPr/>
              <p:nvPr/>
            </p:nvPicPr>
            <p:blipFill>
              <a:blip r:embed="rId199"/>
              <a:stretch>
                <a:fillRect/>
              </a:stretch>
            </p:blipFill>
            <p:spPr>
              <a:xfrm>
                <a:off x="3928390" y="4204501"/>
                <a:ext cx="269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793D0E69-FFCA-F664-F67B-CFC822891862}"/>
                  </a:ext>
                </a:extLst>
              </p14:cNvPr>
              <p14:cNvContentPartPr/>
              <p14:nvPr/>
            </p14:nvContentPartPr>
            <p14:xfrm>
              <a:off x="4253110" y="4015861"/>
              <a:ext cx="233280" cy="294120"/>
            </p14:xfrm>
          </p:contentPart>
        </mc:Choice>
        <mc:Fallback xmlns="">
          <p:pic>
            <p:nvPicPr>
              <p:cNvPr id="126" name="Ink 125">
                <a:extLst>
                  <a:ext uri="{FF2B5EF4-FFF2-40B4-BE49-F238E27FC236}">
                    <a16:creationId xmlns:a16="http://schemas.microsoft.com/office/drawing/2014/main" id="{793D0E69-FFCA-F664-F67B-CFC822891862}"/>
                  </a:ext>
                </a:extLst>
              </p:cNvPr>
              <p:cNvPicPr/>
              <p:nvPr/>
            </p:nvPicPr>
            <p:blipFill>
              <a:blip r:embed="rId201"/>
              <a:stretch>
                <a:fillRect/>
              </a:stretch>
            </p:blipFill>
            <p:spPr>
              <a:xfrm>
                <a:off x="4237990" y="4000741"/>
                <a:ext cx="2638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F74A3FD9-BE3B-A064-9708-D6726F4F49BA}"/>
                  </a:ext>
                </a:extLst>
              </p14:cNvPr>
              <p14:cNvContentPartPr/>
              <p14:nvPr/>
            </p14:nvContentPartPr>
            <p14:xfrm>
              <a:off x="4472710" y="3928021"/>
              <a:ext cx="1230120" cy="284040"/>
            </p14:xfrm>
          </p:contentPart>
        </mc:Choice>
        <mc:Fallback xmlns="">
          <p:pic>
            <p:nvPicPr>
              <p:cNvPr id="127" name="Ink 126">
                <a:extLst>
                  <a:ext uri="{FF2B5EF4-FFF2-40B4-BE49-F238E27FC236}">
                    <a16:creationId xmlns:a16="http://schemas.microsoft.com/office/drawing/2014/main" id="{F74A3FD9-BE3B-A064-9708-D6726F4F49BA}"/>
                  </a:ext>
                </a:extLst>
              </p:cNvPr>
              <p:cNvPicPr/>
              <p:nvPr/>
            </p:nvPicPr>
            <p:blipFill>
              <a:blip r:embed="rId203"/>
              <a:stretch>
                <a:fillRect/>
              </a:stretch>
            </p:blipFill>
            <p:spPr>
              <a:xfrm>
                <a:off x="4457230" y="3912901"/>
                <a:ext cx="12603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9AEFA7B9-B67C-9A0D-ED9A-249084512D32}"/>
                  </a:ext>
                </a:extLst>
              </p14:cNvPr>
              <p14:cNvContentPartPr/>
              <p14:nvPr/>
            </p14:nvContentPartPr>
            <p14:xfrm>
              <a:off x="5621110" y="3941701"/>
              <a:ext cx="18360" cy="72360"/>
            </p14:xfrm>
          </p:contentPart>
        </mc:Choice>
        <mc:Fallback xmlns="">
          <p:pic>
            <p:nvPicPr>
              <p:cNvPr id="128" name="Ink 127">
                <a:extLst>
                  <a:ext uri="{FF2B5EF4-FFF2-40B4-BE49-F238E27FC236}">
                    <a16:creationId xmlns:a16="http://schemas.microsoft.com/office/drawing/2014/main" id="{9AEFA7B9-B67C-9A0D-ED9A-249084512D32}"/>
                  </a:ext>
                </a:extLst>
              </p:cNvPr>
              <p:cNvPicPr/>
              <p:nvPr/>
            </p:nvPicPr>
            <p:blipFill>
              <a:blip r:embed="rId205"/>
              <a:stretch>
                <a:fillRect/>
              </a:stretch>
            </p:blipFill>
            <p:spPr>
              <a:xfrm>
                <a:off x="5605990" y="3926221"/>
                <a:ext cx="48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862729B6-D2F1-E890-343B-199EB399A14B}"/>
                  </a:ext>
                </a:extLst>
              </p14:cNvPr>
              <p14:cNvContentPartPr/>
              <p14:nvPr/>
            </p14:nvContentPartPr>
            <p14:xfrm>
              <a:off x="5722630" y="3898861"/>
              <a:ext cx="862200" cy="440280"/>
            </p14:xfrm>
          </p:contentPart>
        </mc:Choice>
        <mc:Fallback xmlns="">
          <p:pic>
            <p:nvPicPr>
              <p:cNvPr id="129" name="Ink 128">
                <a:extLst>
                  <a:ext uri="{FF2B5EF4-FFF2-40B4-BE49-F238E27FC236}">
                    <a16:creationId xmlns:a16="http://schemas.microsoft.com/office/drawing/2014/main" id="{862729B6-D2F1-E890-343B-199EB399A14B}"/>
                  </a:ext>
                </a:extLst>
              </p:cNvPr>
              <p:cNvPicPr/>
              <p:nvPr/>
            </p:nvPicPr>
            <p:blipFill>
              <a:blip r:embed="rId207"/>
              <a:stretch>
                <a:fillRect/>
              </a:stretch>
            </p:blipFill>
            <p:spPr>
              <a:xfrm>
                <a:off x="5707150" y="3883741"/>
                <a:ext cx="8924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8D59E59A-04C9-A376-40DA-66F320385777}"/>
                  </a:ext>
                </a:extLst>
              </p14:cNvPr>
              <p14:cNvContentPartPr/>
              <p14:nvPr/>
            </p14:nvContentPartPr>
            <p14:xfrm>
              <a:off x="6738550" y="4023781"/>
              <a:ext cx="37440" cy="15120"/>
            </p14:xfrm>
          </p:contentPart>
        </mc:Choice>
        <mc:Fallback xmlns="">
          <p:pic>
            <p:nvPicPr>
              <p:cNvPr id="130" name="Ink 129">
                <a:extLst>
                  <a:ext uri="{FF2B5EF4-FFF2-40B4-BE49-F238E27FC236}">
                    <a16:creationId xmlns:a16="http://schemas.microsoft.com/office/drawing/2014/main" id="{8D59E59A-04C9-A376-40DA-66F320385777}"/>
                  </a:ext>
                </a:extLst>
              </p:cNvPr>
              <p:cNvPicPr/>
              <p:nvPr/>
            </p:nvPicPr>
            <p:blipFill>
              <a:blip r:embed="rId209"/>
              <a:stretch>
                <a:fillRect/>
              </a:stretch>
            </p:blipFill>
            <p:spPr>
              <a:xfrm>
                <a:off x="6723070" y="4008661"/>
                <a:ext cx="68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801D242A-3CB3-E8B3-D6F3-BFBD9153E7B4}"/>
                  </a:ext>
                </a:extLst>
              </p14:cNvPr>
              <p14:cNvContentPartPr/>
              <p14:nvPr/>
            </p14:nvContentPartPr>
            <p14:xfrm>
              <a:off x="7259110" y="3736861"/>
              <a:ext cx="337680" cy="344880"/>
            </p14:xfrm>
          </p:contentPart>
        </mc:Choice>
        <mc:Fallback xmlns="">
          <p:pic>
            <p:nvPicPr>
              <p:cNvPr id="131" name="Ink 130">
                <a:extLst>
                  <a:ext uri="{FF2B5EF4-FFF2-40B4-BE49-F238E27FC236}">
                    <a16:creationId xmlns:a16="http://schemas.microsoft.com/office/drawing/2014/main" id="{801D242A-3CB3-E8B3-D6F3-BFBD9153E7B4}"/>
                  </a:ext>
                </a:extLst>
              </p:cNvPr>
              <p:cNvPicPr/>
              <p:nvPr/>
            </p:nvPicPr>
            <p:blipFill>
              <a:blip r:embed="rId211"/>
              <a:stretch>
                <a:fillRect/>
              </a:stretch>
            </p:blipFill>
            <p:spPr>
              <a:xfrm>
                <a:off x="7243990" y="3721381"/>
                <a:ext cx="3682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88D27B0F-8CDF-1CBC-E624-F014C9542B5C}"/>
                  </a:ext>
                </a:extLst>
              </p14:cNvPr>
              <p14:cNvContentPartPr/>
              <p14:nvPr/>
            </p14:nvContentPartPr>
            <p14:xfrm>
              <a:off x="7722070" y="3813541"/>
              <a:ext cx="213120" cy="334080"/>
            </p14:xfrm>
          </p:contentPart>
        </mc:Choice>
        <mc:Fallback xmlns="">
          <p:pic>
            <p:nvPicPr>
              <p:cNvPr id="132" name="Ink 131">
                <a:extLst>
                  <a:ext uri="{FF2B5EF4-FFF2-40B4-BE49-F238E27FC236}">
                    <a16:creationId xmlns:a16="http://schemas.microsoft.com/office/drawing/2014/main" id="{88D27B0F-8CDF-1CBC-E624-F014C9542B5C}"/>
                  </a:ext>
                </a:extLst>
              </p:cNvPr>
              <p:cNvPicPr/>
              <p:nvPr/>
            </p:nvPicPr>
            <p:blipFill>
              <a:blip r:embed="rId213"/>
              <a:stretch>
                <a:fillRect/>
              </a:stretch>
            </p:blipFill>
            <p:spPr>
              <a:xfrm>
                <a:off x="7706950" y="3798061"/>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C3D8E6B5-F88D-4B39-4140-9EE574F39500}"/>
                  </a:ext>
                </a:extLst>
              </p14:cNvPr>
              <p14:cNvContentPartPr/>
              <p14:nvPr/>
            </p14:nvContentPartPr>
            <p14:xfrm>
              <a:off x="7859950" y="3794461"/>
              <a:ext cx="299520" cy="2520"/>
            </p14:xfrm>
          </p:contentPart>
        </mc:Choice>
        <mc:Fallback xmlns="">
          <p:pic>
            <p:nvPicPr>
              <p:cNvPr id="133" name="Ink 132">
                <a:extLst>
                  <a:ext uri="{FF2B5EF4-FFF2-40B4-BE49-F238E27FC236}">
                    <a16:creationId xmlns:a16="http://schemas.microsoft.com/office/drawing/2014/main" id="{C3D8E6B5-F88D-4B39-4140-9EE574F39500}"/>
                  </a:ext>
                </a:extLst>
              </p:cNvPr>
              <p:cNvPicPr/>
              <p:nvPr/>
            </p:nvPicPr>
            <p:blipFill>
              <a:blip r:embed="rId215"/>
              <a:stretch>
                <a:fillRect/>
              </a:stretch>
            </p:blipFill>
            <p:spPr>
              <a:xfrm>
                <a:off x="7844830" y="3778981"/>
                <a:ext cx="330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C13751E4-B8E7-6598-260E-32B169342310}"/>
                  </a:ext>
                </a:extLst>
              </p14:cNvPr>
              <p14:cNvContentPartPr/>
              <p14:nvPr/>
            </p14:nvContentPartPr>
            <p14:xfrm>
              <a:off x="8219950" y="3726781"/>
              <a:ext cx="78120" cy="369360"/>
            </p14:xfrm>
          </p:contentPart>
        </mc:Choice>
        <mc:Fallback xmlns="">
          <p:pic>
            <p:nvPicPr>
              <p:cNvPr id="134" name="Ink 133">
                <a:extLst>
                  <a:ext uri="{FF2B5EF4-FFF2-40B4-BE49-F238E27FC236}">
                    <a16:creationId xmlns:a16="http://schemas.microsoft.com/office/drawing/2014/main" id="{C13751E4-B8E7-6598-260E-32B169342310}"/>
                  </a:ext>
                </a:extLst>
              </p:cNvPr>
              <p:cNvPicPr/>
              <p:nvPr/>
            </p:nvPicPr>
            <p:blipFill>
              <a:blip r:embed="rId217"/>
              <a:stretch>
                <a:fillRect/>
              </a:stretch>
            </p:blipFill>
            <p:spPr>
              <a:xfrm>
                <a:off x="8204830" y="3711301"/>
                <a:ext cx="1083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B2147E40-F6A7-4C03-F715-50168526EDE4}"/>
                  </a:ext>
                </a:extLst>
              </p14:cNvPr>
              <p14:cNvContentPartPr/>
              <p14:nvPr/>
            </p14:nvContentPartPr>
            <p14:xfrm>
              <a:off x="8151550" y="3885541"/>
              <a:ext cx="117360" cy="29520"/>
            </p14:xfrm>
          </p:contentPart>
        </mc:Choice>
        <mc:Fallback xmlns="">
          <p:pic>
            <p:nvPicPr>
              <p:cNvPr id="135" name="Ink 134">
                <a:extLst>
                  <a:ext uri="{FF2B5EF4-FFF2-40B4-BE49-F238E27FC236}">
                    <a16:creationId xmlns:a16="http://schemas.microsoft.com/office/drawing/2014/main" id="{B2147E40-F6A7-4C03-F715-50168526EDE4}"/>
                  </a:ext>
                </a:extLst>
              </p:cNvPr>
              <p:cNvPicPr/>
              <p:nvPr/>
            </p:nvPicPr>
            <p:blipFill>
              <a:blip r:embed="rId219"/>
              <a:stretch>
                <a:fillRect/>
              </a:stretch>
            </p:blipFill>
            <p:spPr>
              <a:xfrm>
                <a:off x="8136070" y="3870061"/>
                <a:ext cx="147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5C246E21-7E0C-4A32-1698-E93F9FCE86B6}"/>
                  </a:ext>
                </a:extLst>
              </p14:cNvPr>
              <p14:cNvContentPartPr/>
              <p14:nvPr/>
            </p14:nvContentPartPr>
            <p14:xfrm>
              <a:off x="8504710" y="3886621"/>
              <a:ext cx="52200" cy="27360"/>
            </p14:xfrm>
          </p:contentPart>
        </mc:Choice>
        <mc:Fallback xmlns="">
          <p:pic>
            <p:nvPicPr>
              <p:cNvPr id="136" name="Ink 135">
                <a:extLst>
                  <a:ext uri="{FF2B5EF4-FFF2-40B4-BE49-F238E27FC236}">
                    <a16:creationId xmlns:a16="http://schemas.microsoft.com/office/drawing/2014/main" id="{5C246E21-7E0C-4A32-1698-E93F9FCE86B6}"/>
                  </a:ext>
                </a:extLst>
              </p:cNvPr>
              <p:cNvPicPr/>
              <p:nvPr/>
            </p:nvPicPr>
            <p:blipFill>
              <a:blip r:embed="rId221"/>
              <a:stretch>
                <a:fillRect/>
              </a:stretch>
            </p:blipFill>
            <p:spPr>
              <a:xfrm>
                <a:off x="8489230" y="3871141"/>
                <a:ext cx="828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45DB4E60-938E-7AC7-258B-1ABDF4577C46}"/>
                  </a:ext>
                </a:extLst>
              </p14:cNvPr>
              <p14:cNvContentPartPr/>
              <p14:nvPr/>
            </p14:nvContentPartPr>
            <p14:xfrm>
              <a:off x="9033910" y="3658021"/>
              <a:ext cx="317160" cy="241560"/>
            </p14:xfrm>
          </p:contentPart>
        </mc:Choice>
        <mc:Fallback xmlns="">
          <p:pic>
            <p:nvPicPr>
              <p:cNvPr id="137" name="Ink 136">
                <a:extLst>
                  <a:ext uri="{FF2B5EF4-FFF2-40B4-BE49-F238E27FC236}">
                    <a16:creationId xmlns:a16="http://schemas.microsoft.com/office/drawing/2014/main" id="{45DB4E60-938E-7AC7-258B-1ABDF4577C46}"/>
                  </a:ext>
                </a:extLst>
              </p:cNvPr>
              <p:cNvPicPr/>
              <p:nvPr/>
            </p:nvPicPr>
            <p:blipFill>
              <a:blip r:embed="rId223"/>
              <a:stretch>
                <a:fillRect/>
              </a:stretch>
            </p:blipFill>
            <p:spPr>
              <a:xfrm>
                <a:off x="9018430" y="3642901"/>
                <a:ext cx="347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67C75D39-2BA9-0D15-65F9-A36F62DF30A3}"/>
                  </a:ext>
                </a:extLst>
              </p14:cNvPr>
              <p14:cNvContentPartPr/>
              <p14:nvPr/>
            </p14:nvContentPartPr>
            <p14:xfrm>
              <a:off x="9538630" y="3650101"/>
              <a:ext cx="467280" cy="208440"/>
            </p14:xfrm>
          </p:contentPart>
        </mc:Choice>
        <mc:Fallback xmlns="">
          <p:pic>
            <p:nvPicPr>
              <p:cNvPr id="138" name="Ink 137">
                <a:extLst>
                  <a:ext uri="{FF2B5EF4-FFF2-40B4-BE49-F238E27FC236}">
                    <a16:creationId xmlns:a16="http://schemas.microsoft.com/office/drawing/2014/main" id="{67C75D39-2BA9-0D15-65F9-A36F62DF30A3}"/>
                  </a:ext>
                </a:extLst>
              </p:cNvPr>
              <p:cNvPicPr/>
              <p:nvPr/>
            </p:nvPicPr>
            <p:blipFill>
              <a:blip r:embed="rId225"/>
              <a:stretch>
                <a:fillRect/>
              </a:stretch>
            </p:blipFill>
            <p:spPr>
              <a:xfrm>
                <a:off x="9523150" y="3634981"/>
                <a:ext cx="497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FC56E57F-9747-CD05-4968-7A60AA0759E4}"/>
                  </a:ext>
                </a:extLst>
              </p14:cNvPr>
              <p14:cNvContentPartPr/>
              <p14:nvPr/>
            </p14:nvContentPartPr>
            <p14:xfrm>
              <a:off x="9987910" y="3441661"/>
              <a:ext cx="166680" cy="672480"/>
            </p14:xfrm>
          </p:contentPart>
        </mc:Choice>
        <mc:Fallback xmlns="">
          <p:pic>
            <p:nvPicPr>
              <p:cNvPr id="139" name="Ink 138">
                <a:extLst>
                  <a:ext uri="{FF2B5EF4-FFF2-40B4-BE49-F238E27FC236}">
                    <a16:creationId xmlns:a16="http://schemas.microsoft.com/office/drawing/2014/main" id="{FC56E57F-9747-CD05-4968-7A60AA0759E4}"/>
                  </a:ext>
                </a:extLst>
              </p:cNvPr>
              <p:cNvPicPr/>
              <p:nvPr/>
            </p:nvPicPr>
            <p:blipFill>
              <a:blip r:embed="rId227"/>
              <a:stretch>
                <a:fillRect/>
              </a:stretch>
            </p:blipFill>
            <p:spPr>
              <a:xfrm>
                <a:off x="9972430" y="3426181"/>
                <a:ext cx="19692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F377B446-76C1-E0BF-0A73-5CC35E6563C4}"/>
                  </a:ext>
                </a:extLst>
              </p14:cNvPr>
              <p14:cNvContentPartPr/>
              <p14:nvPr/>
            </p14:nvContentPartPr>
            <p14:xfrm>
              <a:off x="9952630" y="3776101"/>
              <a:ext cx="236520" cy="94680"/>
            </p14:xfrm>
          </p:contentPart>
        </mc:Choice>
        <mc:Fallback xmlns="">
          <p:pic>
            <p:nvPicPr>
              <p:cNvPr id="140" name="Ink 139">
                <a:extLst>
                  <a:ext uri="{FF2B5EF4-FFF2-40B4-BE49-F238E27FC236}">
                    <a16:creationId xmlns:a16="http://schemas.microsoft.com/office/drawing/2014/main" id="{F377B446-76C1-E0BF-0A73-5CC35E6563C4}"/>
                  </a:ext>
                </a:extLst>
              </p:cNvPr>
              <p:cNvPicPr/>
              <p:nvPr/>
            </p:nvPicPr>
            <p:blipFill>
              <a:blip r:embed="rId229"/>
              <a:stretch>
                <a:fillRect/>
              </a:stretch>
            </p:blipFill>
            <p:spPr>
              <a:xfrm>
                <a:off x="9937150" y="3760981"/>
                <a:ext cx="267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57173286-5499-59A1-B12C-A681ED159ED3}"/>
                  </a:ext>
                </a:extLst>
              </p14:cNvPr>
              <p14:cNvContentPartPr/>
              <p14:nvPr/>
            </p14:nvContentPartPr>
            <p14:xfrm>
              <a:off x="10192030" y="3547861"/>
              <a:ext cx="25200" cy="42120"/>
            </p14:xfrm>
          </p:contentPart>
        </mc:Choice>
        <mc:Fallback xmlns="">
          <p:pic>
            <p:nvPicPr>
              <p:cNvPr id="141" name="Ink 140">
                <a:extLst>
                  <a:ext uri="{FF2B5EF4-FFF2-40B4-BE49-F238E27FC236}">
                    <a16:creationId xmlns:a16="http://schemas.microsoft.com/office/drawing/2014/main" id="{57173286-5499-59A1-B12C-A681ED159ED3}"/>
                  </a:ext>
                </a:extLst>
              </p:cNvPr>
              <p:cNvPicPr/>
              <p:nvPr/>
            </p:nvPicPr>
            <p:blipFill>
              <a:blip r:embed="rId231"/>
              <a:stretch>
                <a:fillRect/>
              </a:stretch>
            </p:blipFill>
            <p:spPr>
              <a:xfrm>
                <a:off x="10176910" y="3532741"/>
                <a:ext cx="55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Ink 144">
                <a:extLst>
                  <a:ext uri="{FF2B5EF4-FFF2-40B4-BE49-F238E27FC236}">
                    <a16:creationId xmlns:a16="http://schemas.microsoft.com/office/drawing/2014/main" id="{0CA57D05-87A7-1F5E-8706-0DB2371C89DD}"/>
                  </a:ext>
                </a:extLst>
              </p14:cNvPr>
              <p14:cNvContentPartPr/>
              <p14:nvPr/>
            </p14:nvContentPartPr>
            <p14:xfrm>
              <a:off x="7504990" y="4323661"/>
              <a:ext cx="282240" cy="300240"/>
            </p14:xfrm>
          </p:contentPart>
        </mc:Choice>
        <mc:Fallback xmlns="">
          <p:pic>
            <p:nvPicPr>
              <p:cNvPr id="145" name="Ink 144">
                <a:extLst>
                  <a:ext uri="{FF2B5EF4-FFF2-40B4-BE49-F238E27FC236}">
                    <a16:creationId xmlns:a16="http://schemas.microsoft.com/office/drawing/2014/main" id="{0CA57D05-87A7-1F5E-8706-0DB2371C89DD}"/>
                  </a:ext>
                </a:extLst>
              </p:cNvPr>
              <p:cNvPicPr/>
              <p:nvPr/>
            </p:nvPicPr>
            <p:blipFill>
              <a:blip r:embed="rId233"/>
              <a:stretch>
                <a:fillRect/>
              </a:stretch>
            </p:blipFill>
            <p:spPr>
              <a:xfrm>
                <a:off x="7489870" y="4308181"/>
                <a:ext cx="312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Ink 145">
                <a:extLst>
                  <a:ext uri="{FF2B5EF4-FFF2-40B4-BE49-F238E27FC236}">
                    <a16:creationId xmlns:a16="http://schemas.microsoft.com/office/drawing/2014/main" id="{BAE64A58-F0DA-5859-B513-485F7FFBEFAA}"/>
                  </a:ext>
                </a:extLst>
              </p14:cNvPr>
              <p14:cNvContentPartPr/>
              <p14:nvPr/>
            </p14:nvContentPartPr>
            <p14:xfrm>
              <a:off x="7870030" y="4392781"/>
              <a:ext cx="291600" cy="138240"/>
            </p14:xfrm>
          </p:contentPart>
        </mc:Choice>
        <mc:Fallback xmlns="">
          <p:pic>
            <p:nvPicPr>
              <p:cNvPr id="146" name="Ink 145">
                <a:extLst>
                  <a:ext uri="{FF2B5EF4-FFF2-40B4-BE49-F238E27FC236}">
                    <a16:creationId xmlns:a16="http://schemas.microsoft.com/office/drawing/2014/main" id="{BAE64A58-F0DA-5859-B513-485F7FFBEFAA}"/>
                  </a:ext>
                </a:extLst>
              </p:cNvPr>
              <p:cNvPicPr/>
              <p:nvPr/>
            </p:nvPicPr>
            <p:blipFill>
              <a:blip r:embed="rId235"/>
              <a:stretch>
                <a:fillRect/>
              </a:stretch>
            </p:blipFill>
            <p:spPr>
              <a:xfrm>
                <a:off x="7854910" y="4377661"/>
                <a:ext cx="322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Ink 146">
                <a:extLst>
                  <a:ext uri="{FF2B5EF4-FFF2-40B4-BE49-F238E27FC236}">
                    <a16:creationId xmlns:a16="http://schemas.microsoft.com/office/drawing/2014/main" id="{E0B5E087-0200-2AB8-DC27-91FF961889B0}"/>
                  </a:ext>
                </a:extLst>
              </p14:cNvPr>
              <p14:cNvContentPartPr/>
              <p14:nvPr/>
            </p14:nvContentPartPr>
            <p14:xfrm>
              <a:off x="8183950" y="4290541"/>
              <a:ext cx="647280" cy="244440"/>
            </p14:xfrm>
          </p:contentPart>
        </mc:Choice>
        <mc:Fallback xmlns="">
          <p:pic>
            <p:nvPicPr>
              <p:cNvPr id="147" name="Ink 146">
                <a:extLst>
                  <a:ext uri="{FF2B5EF4-FFF2-40B4-BE49-F238E27FC236}">
                    <a16:creationId xmlns:a16="http://schemas.microsoft.com/office/drawing/2014/main" id="{E0B5E087-0200-2AB8-DC27-91FF961889B0}"/>
                  </a:ext>
                </a:extLst>
              </p:cNvPr>
              <p:cNvPicPr/>
              <p:nvPr/>
            </p:nvPicPr>
            <p:blipFill>
              <a:blip r:embed="rId237"/>
              <a:stretch>
                <a:fillRect/>
              </a:stretch>
            </p:blipFill>
            <p:spPr>
              <a:xfrm>
                <a:off x="8168830" y="4275061"/>
                <a:ext cx="6778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Ink 147">
                <a:extLst>
                  <a:ext uri="{FF2B5EF4-FFF2-40B4-BE49-F238E27FC236}">
                    <a16:creationId xmlns:a16="http://schemas.microsoft.com/office/drawing/2014/main" id="{892323A4-3368-2090-58C3-C70BC5BF9670}"/>
                  </a:ext>
                </a:extLst>
              </p14:cNvPr>
              <p14:cNvContentPartPr/>
              <p14:nvPr/>
            </p14:nvContentPartPr>
            <p14:xfrm>
              <a:off x="8888110" y="4153021"/>
              <a:ext cx="120600" cy="407880"/>
            </p14:xfrm>
          </p:contentPart>
        </mc:Choice>
        <mc:Fallback xmlns="">
          <p:pic>
            <p:nvPicPr>
              <p:cNvPr id="148" name="Ink 147">
                <a:extLst>
                  <a:ext uri="{FF2B5EF4-FFF2-40B4-BE49-F238E27FC236}">
                    <a16:creationId xmlns:a16="http://schemas.microsoft.com/office/drawing/2014/main" id="{892323A4-3368-2090-58C3-C70BC5BF9670}"/>
                  </a:ext>
                </a:extLst>
              </p:cNvPr>
              <p:cNvPicPr/>
              <p:nvPr/>
            </p:nvPicPr>
            <p:blipFill>
              <a:blip r:embed="rId239"/>
              <a:stretch>
                <a:fillRect/>
              </a:stretch>
            </p:blipFill>
            <p:spPr>
              <a:xfrm>
                <a:off x="8872990" y="4137901"/>
                <a:ext cx="1512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CA95D336-91C5-ACA8-689F-63FDC3E6AC28}"/>
                  </a:ext>
                </a:extLst>
              </p14:cNvPr>
              <p14:cNvContentPartPr/>
              <p14:nvPr/>
            </p14:nvContentPartPr>
            <p14:xfrm>
              <a:off x="8909710" y="4283701"/>
              <a:ext cx="476280" cy="111600"/>
            </p14:xfrm>
          </p:contentPart>
        </mc:Choice>
        <mc:Fallback xmlns="">
          <p:pic>
            <p:nvPicPr>
              <p:cNvPr id="149" name="Ink 148">
                <a:extLst>
                  <a:ext uri="{FF2B5EF4-FFF2-40B4-BE49-F238E27FC236}">
                    <a16:creationId xmlns:a16="http://schemas.microsoft.com/office/drawing/2014/main" id="{CA95D336-91C5-ACA8-689F-63FDC3E6AC28}"/>
                  </a:ext>
                </a:extLst>
              </p:cNvPr>
              <p:cNvPicPr/>
              <p:nvPr/>
            </p:nvPicPr>
            <p:blipFill>
              <a:blip r:embed="rId241"/>
              <a:stretch>
                <a:fillRect/>
              </a:stretch>
            </p:blipFill>
            <p:spPr>
              <a:xfrm>
                <a:off x="8894230" y="4268581"/>
                <a:ext cx="506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536C29B2-A422-9DC1-2075-E5479B21B27D}"/>
                  </a:ext>
                </a:extLst>
              </p14:cNvPr>
              <p14:cNvContentPartPr/>
              <p14:nvPr/>
            </p14:nvContentPartPr>
            <p14:xfrm>
              <a:off x="9328030" y="4141861"/>
              <a:ext cx="360" cy="360"/>
            </p14:xfrm>
          </p:contentPart>
        </mc:Choice>
        <mc:Fallback xmlns="">
          <p:pic>
            <p:nvPicPr>
              <p:cNvPr id="150" name="Ink 149">
                <a:extLst>
                  <a:ext uri="{FF2B5EF4-FFF2-40B4-BE49-F238E27FC236}">
                    <a16:creationId xmlns:a16="http://schemas.microsoft.com/office/drawing/2014/main" id="{536C29B2-A422-9DC1-2075-E5479B21B27D}"/>
                  </a:ext>
                </a:extLst>
              </p:cNvPr>
              <p:cNvPicPr/>
              <p:nvPr/>
            </p:nvPicPr>
            <p:blipFill>
              <a:blip r:embed="rId243"/>
              <a:stretch>
                <a:fillRect/>
              </a:stretch>
            </p:blipFill>
            <p:spPr>
              <a:xfrm>
                <a:off x="9312910" y="412674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1F8F089E-7117-4314-80CB-4225D15B0D00}"/>
                  </a:ext>
                </a:extLst>
              </p14:cNvPr>
              <p14:cNvContentPartPr/>
              <p14:nvPr/>
            </p14:nvContentPartPr>
            <p14:xfrm>
              <a:off x="9350710" y="4226101"/>
              <a:ext cx="34200" cy="31680"/>
            </p14:xfrm>
          </p:contentPart>
        </mc:Choice>
        <mc:Fallback xmlns="">
          <p:pic>
            <p:nvPicPr>
              <p:cNvPr id="151" name="Ink 150">
                <a:extLst>
                  <a:ext uri="{FF2B5EF4-FFF2-40B4-BE49-F238E27FC236}">
                    <a16:creationId xmlns:a16="http://schemas.microsoft.com/office/drawing/2014/main" id="{1F8F089E-7117-4314-80CB-4225D15B0D00}"/>
                  </a:ext>
                </a:extLst>
              </p:cNvPr>
              <p:cNvPicPr/>
              <p:nvPr/>
            </p:nvPicPr>
            <p:blipFill>
              <a:blip r:embed="rId245"/>
              <a:stretch>
                <a:fillRect/>
              </a:stretch>
            </p:blipFill>
            <p:spPr>
              <a:xfrm>
                <a:off x="9335590" y="4210981"/>
                <a:ext cx="64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CE87B115-F522-0A72-4C8E-C9EF3173172D}"/>
                  </a:ext>
                </a:extLst>
              </p14:cNvPr>
              <p14:cNvContentPartPr/>
              <p14:nvPr/>
            </p14:nvContentPartPr>
            <p14:xfrm>
              <a:off x="9393550" y="4243021"/>
              <a:ext cx="17280" cy="26280"/>
            </p14:xfrm>
          </p:contentPart>
        </mc:Choice>
        <mc:Fallback xmlns="">
          <p:pic>
            <p:nvPicPr>
              <p:cNvPr id="152" name="Ink 151">
                <a:extLst>
                  <a:ext uri="{FF2B5EF4-FFF2-40B4-BE49-F238E27FC236}">
                    <a16:creationId xmlns:a16="http://schemas.microsoft.com/office/drawing/2014/main" id="{CE87B115-F522-0A72-4C8E-C9EF3173172D}"/>
                  </a:ext>
                </a:extLst>
              </p:cNvPr>
              <p:cNvPicPr/>
              <p:nvPr/>
            </p:nvPicPr>
            <p:blipFill>
              <a:blip r:embed="rId247"/>
              <a:stretch>
                <a:fillRect/>
              </a:stretch>
            </p:blipFill>
            <p:spPr>
              <a:xfrm>
                <a:off x="9378070" y="4227901"/>
                <a:ext cx="47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A0041097-E744-68F8-8481-9174470AF81D}"/>
                  </a:ext>
                </a:extLst>
              </p14:cNvPr>
              <p14:cNvContentPartPr/>
              <p14:nvPr/>
            </p14:nvContentPartPr>
            <p14:xfrm>
              <a:off x="9542950" y="4129261"/>
              <a:ext cx="595440" cy="438840"/>
            </p14:xfrm>
          </p:contentPart>
        </mc:Choice>
        <mc:Fallback xmlns="">
          <p:pic>
            <p:nvPicPr>
              <p:cNvPr id="153" name="Ink 152">
                <a:extLst>
                  <a:ext uri="{FF2B5EF4-FFF2-40B4-BE49-F238E27FC236}">
                    <a16:creationId xmlns:a16="http://schemas.microsoft.com/office/drawing/2014/main" id="{A0041097-E744-68F8-8481-9174470AF81D}"/>
                  </a:ext>
                </a:extLst>
              </p:cNvPr>
              <p:cNvPicPr/>
              <p:nvPr/>
            </p:nvPicPr>
            <p:blipFill>
              <a:blip r:embed="rId249"/>
              <a:stretch>
                <a:fillRect/>
              </a:stretch>
            </p:blipFill>
            <p:spPr>
              <a:xfrm>
                <a:off x="9527830" y="4114141"/>
                <a:ext cx="62604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B51DDB02-80B3-4096-0682-01E97BD9F757}"/>
                  </a:ext>
                </a:extLst>
              </p14:cNvPr>
              <p14:cNvContentPartPr/>
              <p14:nvPr/>
            </p14:nvContentPartPr>
            <p14:xfrm>
              <a:off x="10300390" y="4262101"/>
              <a:ext cx="103680" cy="56520"/>
            </p14:xfrm>
          </p:contentPart>
        </mc:Choice>
        <mc:Fallback xmlns="">
          <p:pic>
            <p:nvPicPr>
              <p:cNvPr id="154" name="Ink 153">
                <a:extLst>
                  <a:ext uri="{FF2B5EF4-FFF2-40B4-BE49-F238E27FC236}">
                    <a16:creationId xmlns:a16="http://schemas.microsoft.com/office/drawing/2014/main" id="{B51DDB02-80B3-4096-0682-01E97BD9F757}"/>
                  </a:ext>
                </a:extLst>
              </p:cNvPr>
              <p:cNvPicPr/>
              <p:nvPr/>
            </p:nvPicPr>
            <p:blipFill>
              <a:blip r:embed="rId251"/>
              <a:stretch>
                <a:fillRect/>
              </a:stretch>
            </p:blipFill>
            <p:spPr>
              <a:xfrm>
                <a:off x="10284910" y="4246981"/>
                <a:ext cx="133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2C90EDF1-0F0E-F574-A018-84D1F8223BDB}"/>
                  </a:ext>
                </a:extLst>
              </p14:cNvPr>
              <p14:cNvContentPartPr/>
              <p14:nvPr/>
            </p14:nvContentPartPr>
            <p14:xfrm>
              <a:off x="10280950" y="4352461"/>
              <a:ext cx="204120" cy="70200"/>
            </p14:xfrm>
          </p:contentPart>
        </mc:Choice>
        <mc:Fallback xmlns="">
          <p:pic>
            <p:nvPicPr>
              <p:cNvPr id="155" name="Ink 154">
                <a:extLst>
                  <a:ext uri="{FF2B5EF4-FFF2-40B4-BE49-F238E27FC236}">
                    <a16:creationId xmlns:a16="http://schemas.microsoft.com/office/drawing/2014/main" id="{2C90EDF1-0F0E-F574-A018-84D1F8223BDB}"/>
                  </a:ext>
                </a:extLst>
              </p:cNvPr>
              <p:cNvPicPr/>
              <p:nvPr/>
            </p:nvPicPr>
            <p:blipFill>
              <a:blip r:embed="rId253"/>
              <a:stretch>
                <a:fillRect/>
              </a:stretch>
            </p:blipFill>
            <p:spPr>
              <a:xfrm>
                <a:off x="10265830" y="4336981"/>
                <a:ext cx="2343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4D6FB431-7244-A7A1-16AE-D2E9159DEBE1}"/>
                  </a:ext>
                </a:extLst>
              </p14:cNvPr>
              <p14:cNvContentPartPr/>
              <p14:nvPr/>
            </p14:nvContentPartPr>
            <p14:xfrm>
              <a:off x="10749670" y="4158781"/>
              <a:ext cx="120240" cy="291600"/>
            </p14:xfrm>
          </p:contentPart>
        </mc:Choice>
        <mc:Fallback xmlns="">
          <p:pic>
            <p:nvPicPr>
              <p:cNvPr id="156" name="Ink 155">
                <a:extLst>
                  <a:ext uri="{FF2B5EF4-FFF2-40B4-BE49-F238E27FC236}">
                    <a16:creationId xmlns:a16="http://schemas.microsoft.com/office/drawing/2014/main" id="{4D6FB431-7244-A7A1-16AE-D2E9159DEBE1}"/>
                  </a:ext>
                </a:extLst>
              </p:cNvPr>
              <p:cNvPicPr/>
              <p:nvPr/>
            </p:nvPicPr>
            <p:blipFill>
              <a:blip r:embed="rId255"/>
              <a:stretch>
                <a:fillRect/>
              </a:stretch>
            </p:blipFill>
            <p:spPr>
              <a:xfrm>
                <a:off x="10734190" y="4143661"/>
                <a:ext cx="15084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C56FEB4A-2184-71F7-4E7D-E66CC2BA23EB}"/>
                  </a:ext>
                </a:extLst>
              </p14:cNvPr>
              <p14:cNvContentPartPr/>
              <p14:nvPr/>
            </p14:nvContentPartPr>
            <p14:xfrm>
              <a:off x="10824550" y="4151941"/>
              <a:ext cx="400320" cy="382680"/>
            </p14:xfrm>
          </p:contentPart>
        </mc:Choice>
        <mc:Fallback xmlns="">
          <p:pic>
            <p:nvPicPr>
              <p:cNvPr id="157" name="Ink 156">
                <a:extLst>
                  <a:ext uri="{FF2B5EF4-FFF2-40B4-BE49-F238E27FC236}">
                    <a16:creationId xmlns:a16="http://schemas.microsoft.com/office/drawing/2014/main" id="{C56FEB4A-2184-71F7-4E7D-E66CC2BA23EB}"/>
                  </a:ext>
                </a:extLst>
              </p:cNvPr>
              <p:cNvPicPr/>
              <p:nvPr/>
            </p:nvPicPr>
            <p:blipFill>
              <a:blip r:embed="rId257"/>
              <a:stretch>
                <a:fillRect/>
              </a:stretch>
            </p:blipFill>
            <p:spPr>
              <a:xfrm>
                <a:off x="10809070" y="4136821"/>
                <a:ext cx="4309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39BB8830-B586-FAF8-EEEE-090B02038D79}"/>
                  </a:ext>
                </a:extLst>
              </p14:cNvPr>
              <p14:cNvContentPartPr/>
              <p14:nvPr/>
            </p14:nvContentPartPr>
            <p14:xfrm>
              <a:off x="11005630" y="4316101"/>
              <a:ext cx="153360" cy="16200"/>
            </p14:xfrm>
          </p:contentPart>
        </mc:Choice>
        <mc:Fallback xmlns="">
          <p:pic>
            <p:nvPicPr>
              <p:cNvPr id="158" name="Ink 157">
                <a:extLst>
                  <a:ext uri="{FF2B5EF4-FFF2-40B4-BE49-F238E27FC236}">
                    <a16:creationId xmlns:a16="http://schemas.microsoft.com/office/drawing/2014/main" id="{39BB8830-B586-FAF8-EEEE-090B02038D79}"/>
                  </a:ext>
                </a:extLst>
              </p:cNvPr>
              <p:cNvPicPr/>
              <p:nvPr/>
            </p:nvPicPr>
            <p:blipFill>
              <a:blip r:embed="rId259"/>
              <a:stretch>
                <a:fillRect/>
              </a:stretch>
            </p:blipFill>
            <p:spPr>
              <a:xfrm>
                <a:off x="10990510" y="4300981"/>
                <a:ext cx="183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92AAA624-ABEE-6454-CBA6-7F1324F85235}"/>
                  </a:ext>
                </a:extLst>
              </p14:cNvPr>
              <p14:cNvContentPartPr/>
              <p14:nvPr/>
            </p14:nvContentPartPr>
            <p14:xfrm>
              <a:off x="11276710" y="4361461"/>
              <a:ext cx="60120" cy="51120"/>
            </p14:xfrm>
          </p:contentPart>
        </mc:Choice>
        <mc:Fallback xmlns="">
          <p:pic>
            <p:nvPicPr>
              <p:cNvPr id="159" name="Ink 158">
                <a:extLst>
                  <a:ext uri="{FF2B5EF4-FFF2-40B4-BE49-F238E27FC236}">
                    <a16:creationId xmlns:a16="http://schemas.microsoft.com/office/drawing/2014/main" id="{92AAA624-ABEE-6454-CBA6-7F1324F85235}"/>
                  </a:ext>
                </a:extLst>
              </p:cNvPr>
              <p:cNvPicPr/>
              <p:nvPr/>
            </p:nvPicPr>
            <p:blipFill>
              <a:blip r:embed="rId261"/>
              <a:stretch>
                <a:fillRect/>
              </a:stretch>
            </p:blipFill>
            <p:spPr>
              <a:xfrm>
                <a:off x="11261590" y="4345981"/>
                <a:ext cx="903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77548E25-4F92-FDEC-92DE-1805AEEAB47D}"/>
                  </a:ext>
                </a:extLst>
              </p14:cNvPr>
              <p14:cNvContentPartPr/>
              <p14:nvPr/>
            </p14:nvContentPartPr>
            <p14:xfrm>
              <a:off x="7733950" y="4895701"/>
              <a:ext cx="114120" cy="20520"/>
            </p14:xfrm>
          </p:contentPart>
        </mc:Choice>
        <mc:Fallback xmlns="">
          <p:pic>
            <p:nvPicPr>
              <p:cNvPr id="166" name="Ink 165">
                <a:extLst>
                  <a:ext uri="{FF2B5EF4-FFF2-40B4-BE49-F238E27FC236}">
                    <a16:creationId xmlns:a16="http://schemas.microsoft.com/office/drawing/2014/main" id="{77548E25-4F92-FDEC-92DE-1805AEEAB47D}"/>
                  </a:ext>
                </a:extLst>
              </p:cNvPr>
              <p:cNvPicPr/>
              <p:nvPr/>
            </p:nvPicPr>
            <p:blipFill>
              <a:blip r:embed="rId263"/>
              <a:stretch>
                <a:fillRect/>
              </a:stretch>
            </p:blipFill>
            <p:spPr>
              <a:xfrm>
                <a:off x="7718830" y="4880581"/>
                <a:ext cx="144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F86F7D72-297F-BED0-4033-C529314B282C}"/>
                  </a:ext>
                </a:extLst>
              </p14:cNvPr>
              <p14:cNvContentPartPr/>
              <p14:nvPr/>
            </p14:nvContentPartPr>
            <p14:xfrm>
              <a:off x="9991870" y="4673941"/>
              <a:ext cx="93600" cy="8280"/>
            </p14:xfrm>
          </p:contentPart>
        </mc:Choice>
        <mc:Fallback xmlns="">
          <p:pic>
            <p:nvPicPr>
              <p:cNvPr id="167" name="Ink 166">
                <a:extLst>
                  <a:ext uri="{FF2B5EF4-FFF2-40B4-BE49-F238E27FC236}">
                    <a16:creationId xmlns:a16="http://schemas.microsoft.com/office/drawing/2014/main" id="{F86F7D72-297F-BED0-4033-C529314B282C}"/>
                  </a:ext>
                </a:extLst>
              </p:cNvPr>
              <p:cNvPicPr/>
              <p:nvPr/>
            </p:nvPicPr>
            <p:blipFill>
              <a:blip r:embed="rId265"/>
              <a:stretch>
                <a:fillRect/>
              </a:stretch>
            </p:blipFill>
            <p:spPr>
              <a:xfrm>
                <a:off x="9976750" y="4658821"/>
                <a:ext cx="124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7AA49874-E6B5-6A2B-DB07-4CC081AB0FA5}"/>
                  </a:ext>
                </a:extLst>
              </p14:cNvPr>
              <p14:cNvContentPartPr/>
              <p14:nvPr/>
            </p14:nvContentPartPr>
            <p14:xfrm>
              <a:off x="10502710" y="4680781"/>
              <a:ext cx="21600" cy="17280"/>
            </p14:xfrm>
          </p:contentPart>
        </mc:Choice>
        <mc:Fallback xmlns="">
          <p:pic>
            <p:nvPicPr>
              <p:cNvPr id="168" name="Ink 167">
                <a:extLst>
                  <a:ext uri="{FF2B5EF4-FFF2-40B4-BE49-F238E27FC236}">
                    <a16:creationId xmlns:a16="http://schemas.microsoft.com/office/drawing/2014/main" id="{7AA49874-E6B5-6A2B-DB07-4CC081AB0FA5}"/>
                  </a:ext>
                </a:extLst>
              </p:cNvPr>
              <p:cNvPicPr/>
              <p:nvPr/>
            </p:nvPicPr>
            <p:blipFill>
              <a:blip r:embed="rId267"/>
              <a:stretch>
                <a:fillRect/>
              </a:stretch>
            </p:blipFill>
            <p:spPr>
              <a:xfrm>
                <a:off x="10487590" y="4665661"/>
                <a:ext cx="52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D4B662F0-8E93-535D-F3FF-F666619B66B8}"/>
                  </a:ext>
                </a:extLst>
              </p14:cNvPr>
              <p14:cNvContentPartPr/>
              <p14:nvPr/>
            </p14:nvContentPartPr>
            <p14:xfrm>
              <a:off x="10890790" y="4595821"/>
              <a:ext cx="101520" cy="276120"/>
            </p14:xfrm>
          </p:contentPart>
        </mc:Choice>
        <mc:Fallback xmlns="">
          <p:pic>
            <p:nvPicPr>
              <p:cNvPr id="169" name="Ink 168">
                <a:extLst>
                  <a:ext uri="{FF2B5EF4-FFF2-40B4-BE49-F238E27FC236}">
                    <a16:creationId xmlns:a16="http://schemas.microsoft.com/office/drawing/2014/main" id="{D4B662F0-8E93-535D-F3FF-F666619B66B8}"/>
                  </a:ext>
                </a:extLst>
              </p:cNvPr>
              <p:cNvPicPr/>
              <p:nvPr/>
            </p:nvPicPr>
            <p:blipFill>
              <a:blip r:embed="rId269"/>
              <a:stretch>
                <a:fillRect/>
              </a:stretch>
            </p:blipFill>
            <p:spPr>
              <a:xfrm>
                <a:off x="10875670" y="4580701"/>
                <a:ext cx="132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0" name="Ink 169">
                <a:extLst>
                  <a:ext uri="{FF2B5EF4-FFF2-40B4-BE49-F238E27FC236}">
                    <a16:creationId xmlns:a16="http://schemas.microsoft.com/office/drawing/2014/main" id="{E3F1BF57-172B-22B7-C89C-6EED13E48C96}"/>
                  </a:ext>
                </a:extLst>
              </p14:cNvPr>
              <p14:cNvContentPartPr/>
              <p14:nvPr/>
            </p14:nvContentPartPr>
            <p14:xfrm>
              <a:off x="11038390" y="4597621"/>
              <a:ext cx="155520" cy="392040"/>
            </p14:xfrm>
          </p:contentPart>
        </mc:Choice>
        <mc:Fallback xmlns="">
          <p:pic>
            <p:nvPicPr>
              <p:cNvPr id="170" name="Ink 169">
                <a:extLst>
                  <a:ext uri="{FF2B5EF4-FFF2-40B4-BE49-F238E27FC236}">
                    <a16:creationId xmlns:a16="http://schemas.microsoft.com/office/drawing/2014/main" id="{E3F1BF57-172B-22B7-C89C-6EED13E48C96}"/>
                  </a:ext>
                </a:extLst>
              </p:cNvPr>
              <p:cNvPicPr/>
              <p:nvPr/>
            </p:nvPicPr>
            <p:blipFill>
              <a:blip r:embed="rId271"/>
              <a:stretch>
                <a:fillRect/>
              </a:stretch>
            </p:blipFill>
            <p:spPr>
              <a:xfrm>
                <a:off x="11022910" y="4582141"/>
                <a:ext cx="1861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Ink 170">
                <a:extLst>
                  <a:ext uri="{FF2B5EF4-FFF2-40B4-BE49-F238E27FC236}">
                    <a16:creationId xmlns:a16="http://schemas.microsoft.com/office/drawing/2014/main" id="{909A2175-B891-0628-42E5-0243AF9F194B}"/>
                  </a:ext>
                </a:extLst>
              </p14:cNvPr>
              <p14:cNvContentPartPr/>
              <p14:nvPr/>
            </p14:nvContentPartPr>
            <p14:xfrm>
              <a:off x="11040550" y="4719301"/>
              <a:ext cx="75600" cy="14760"/>
            </p14:xfrm>
          </p:contentPart>
        </mc:Choice>
        <mc:Fallback xmlns="">
          <p:pic>
            <p:nvPicPr>
              <p:cNvPr id="171" name="Ink 170">
                <a:extLst>
                  <a:ext uri="{FF2B5EF4-FFF2-40B4-BE49-F238E27FC236}">
                    <a16:creationId xmlns:a16="http://schemas.microsoft.com/office/drawing/2014/main" id="{909A2175-B891-0628-42E5-0243AF9F194B}"/>
                  </a:ext>
                </a:extLst>
              </p:cNvPr>
              <p:cNvPicPr/>
              <p:nvPr/>
            </p:nvPicPr>
            <p:blipFill>
              <a:blip r:embed="rId273"/>
              <a:stretch>
                <a:fillRect/>
              </a:stretch>
            </p:blipFill>
            <p:spPr>
              <a:xfrm>
                <a:off x="11025070" y="4704181"/>
                <a:ext cx="106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90709592-A077-EF2C-34F6-5104F8D7838A}"/>
                  </a:ext>
                </a:extLst>
              </p14:cNvPr>
              <p14:cNvContentPartPr/>
              <p14:nvPr/>
            </p14:nvContentPartPr>
            <p14:xfrm>
              <a:off x="11284630" y="4769701"/>
              <a:ext cx="96120" cy="80280"/>
            </p14:xfrm>
          </p:contentPart>
        </mc:Choice>
        <mc:Fallback xmlns="">
          <p:pic>
            <p:nvPicPr>
              <p:cNvPr id="172" name="Ink 171">
                <a:extLst>
                  <a:ext uri="{FF2B5EF4-FFF2-40B4-BE49-F238E27FC236}">
                    <a16:creationId xmlns:a16="http://schemas.microsoft.com/office/drawing/2014/main" id="{90709592-A077-EF2C-34F6-5104F8D7838A}"/>
                  </a:ext>
                </a:extLst>
              </p:cNvPr>
              <p:cNvPicPr/>
              <p:nvPr/>
            </p:nvPicPr>
            <p:blipFill>
              <a:blip r:embed="rId275"/>
              <a:stretch>
                <a:fillRect/>
              </a:stretch>
            </p:blipFill>
            <p:spPr>
              <a:xfrm>
                <a:off x="11269510" y="4754581"/>
                <a:ext cx="126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5" name="Ink 174">
                <a:extLst>
                  <a:ext uri="{FF2B5EF4-FFF2-40B4-BE49-F238E27FC236}">
                    <a16:creationId xmlns:a16="http://schemas.microsoft.com/office/drawing/2014/main" id="{34445F47-2269-A28C-11C4-87F75E7B43E4}"/>
                  </a:ext>
                </a:extLst>
              </p14:cNvPr>
              <p14:cNvContentPartPr/>
              <p14:nvPr/>
            </p14:nvContentPartPr>
            <p14:xfrm>
              <a:off x="2004190" y="5705701"/>
              <a:ext cx="410040" cy="81360"/>
            </p14:xfrm>
          </p:contentPart>
        </mc:Choice>
        <mc:Fallback xmlns="">
          <p:pic>
            <p:nvPicPr>
              <p:cNvPr id="175" name="Ink 174">
                <a:extLst>
                  <a:ext uri="{FF2B5EF4-FFF2-40B4-BE49-F238E27FC236}">
                    <a16:creationId xmlns:a16="http://schemas.microsoft.com/office/drawing/2014/main" id="{34445F47-2269-A28C-11C4-87F75E7B43E4}"/>
                  </a:ext>
                </a:extLst>
              </p:cNvPr>
              <p:cNvPicPr/>
              <p:nvPr/>
            </p:nvPicPr>
            <p:blipFill>
              <a:blip r:embed="rId277"/>
              <a:stretch>
                <a:fillRect/>
              </a:stretch>
            </p:blipFill>
            <p:spPr>
              <a:xfrm>
                <a:off x="1989070" y="5690581"/>
                <a:ext cx="4406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6" name="Ink 175">
                <a:extLst>
                  <a:ext uri="{FF2B5EF4-FFF2-40B4-BE49-F238E27FC236}">
                    <a16:creationId xmlns:a16="http://schemas.microsoft.com/office/drawing/2014/main" id="{5C2C2422-9F42-F3E9-1C93-3FCEDA95920C}"/>
                  </a:ext>
                </a:extLst>
              </p14:cNvPr>
              <p14:cNvContentPartPr/>
              <p14:nvPr/>
            </p14:nvContentPartPr>
            <p14:xfrm>
              <a:off x="2247190" y="5622541"/>
              <a:ext cx="234000" cy="288360"/>
            </p14:xfrm>
          </p:contentPart>
        </mc:Choice>
        <mc:Fallback xmlns="">
          <p:pic>
            <p:nvPicPr>
              <p:cNvPr id="176" name="Ink 175">
                <a:extLst>
                  <a:ext uri="{FF2B5EF4-FFF2-40B4-BE49-F238E27FC236}">
                    <a16:creationId xmlns:a16="http://schemas.microsoft.com/office/drawing/2014/main" id="{5C2C2422-9F42-F3E9-1C93-3FCEDA95920C}"/>
                  </a:ext>
                </a:extLst>
              </p:cNvPr>
              <p:cNvPicPr/>
              <p:nvPr/>
            </p:nvPicPr>
            <p:blipFill>
              <a:blip r:embed="rId279"/>
              <a:stretch>
                <a:fillRect/>
              </a:stretch>
            </p:blipFill>
            <p:spPr>
              <a:xfrm>
                <a:off x="2232070" y="5607061"/>
                <a:ext cx="264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8" name="Ink 177">
                <a:extLst>
                  <a:ext uri="{FF2B5EF4-FFF2-40B4-BE49-F238E27FC236}">
                    <a16:creationId xmlns:a16="http://schemas.microsoft.com/office/drawing/2014/main" id="{999FD68E-5B76-E10D-555A-F8861E3F012B}"/>
                  </a:ext>
                </a:extLst>
              </p14:cNvPr>
              <p14:cNvContentPartPr/>
              <p14:nvPr/>
            </p14:nvContentPartPr>
            <p14:xfrm>
              <a:off x="2921110" y="5126461"/>
              <a:ext cx="361440" cy="338040"/>
            </p14:xfrm>
          </p:contentPart>
        </mc:Choice>
        <mc:Fallback xmlns="">
          <p:pic>
            <p:nvPicPr>
              <p:cNvPr id="178" name="Ink 177">
                <a:extLst>
                  <a:ext uri="{FF2B5EF4-FFF2-40B4-BE49-F238E27FC236}">
                    <a16:creationId xmlns:a16="http://schemas.microsoft.com/office/drawing/2014/main" id="{999FD68E-5B76-E10D-555A-F8861E3F012B}"/>
                  </a:ext>
                </a:extLst>
              </p:cNvPr>
              <p:cNvPicPr/>
              <p:nvPr/>
            </p:nvPicPr>
            <p:blipFill>
              <a:blip r:embed="rId281"/>
              <a:stretch>
                <a:fillRect/>
              </a:stretch>
            </p:blipFill>
            <p:spPr>
              <a:xfrm>
                <a:off x="2905990" y="5110981"/>
                <a:ext cx="392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9" name="Ink 178">
                <a:extLst>
                  <a:ext uri="{FF2B5EF4-FFF2-40B4-BE49-F238E27FC236}">
                    <a16:creationId xmlns:a16="http://schemas.microsoft.com/office/drawing/2014/main" id="{E06676C0-4D53-6EFD-14CC-646B48880FD3}"/>
                  </a:ext>
                </a:extLst>
              </p14:cNvPr>
              <p14:cNvContentPartPr/>
              <p14:nvPr/>
            </p14:nvContentPartPr>
            <p14:xfrm>
              <a:off x="3465430" y="5143021"/>
              <a:ext cx="199800" cy="307440"/>
            </p14:xfrm>
          </p:contentPart>
        </mc:Choice>
        <mc:Fallback xmlns="">
          <p:pic>
            <p:nvPicPr>
              <p:cNvPr id="179" name="Ink 178">
                <a:extLst>
                  <a:ext uri="{FF2B5EF4-FFF2-40B4-BE49-F238E27FC236}">
                    <a16:creationId xmlns:a16="http://schemas.microsoft.com/office/drawing/2014/main" id="{E06676C0-4D53-6EFD-14CC-646B48880FD3}"/>
                  </a:ext>
                </a:extLst>
              </p:cNvPr>
              <p:cNvPicPr/>
              <p:nvPr/>
            </p:nvPicPr>
            <p:blipFill>
              <a:blip r:embed="rId283"/>
              <a:stretch>
                <a:fillRect/>
              </a:stretch>
            </p:blipFill>
            <p:spPr>
              <a:xfrm>
                <a:off x="3450310" y="5127901"/>
                <a:ext cx="230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0" name="Ink 179">
                <a:extLst>
                  <a:ext uri="{FF2B5EF4-FFF2-40B4-BE49-F238E27FC236}">
                    <a16:creationId xmlns:a16="http://schemas.microsoft.com/office/drawing/2014/main" id="{3B1C73E1-CE7E-3818-040E-CA5919E0D5E8}"/>
                  </a:ext>
                </a:extLst>
              </p14:cNvPr>
              <p14:cNvContentPartPr/>
              <p14:nvPr/>
            </p14:nvContentPartPr>
            <p14:xfrm>
              <a:off x="3569110" y="5057701"/>
              <a:ext cx="69120" cy="413280"/>
            </p14:xfrm>
          </p:contentPart>
        </mc:Choice>
        <mc:Fallback xmlns="">
          <p:pic>
            <p:nvPicPr>
              <p:cNvPr id="180" name="Ink 179">
                <a:extLst>
                  <a:ext uri="{FF2B5EF4-FFF2-40B4-BE49-F238E27FC236}">
                    <a16:creationId xmlns:a16="http://schemas.microsoft.com/office/drawing/2014/main" id="{3B1C73E1-CE7E-3818-040E-CA5919E0D5E8}"/>
                  </a:ext>
                </a:extLst>
              </p:cNvPr>
              <p:cNvPicPr/>
              <p:nvPr/>
            </p:nvPicPr>
            <p:blipFill>
              <a:blip r:embed="rId285"/>
              <a:stretch>
                <a:fillRect/>
              </a:stretch>
            </p:blipFill>
            <p:spPr>
              <a:xfrm>
                <a:off x="3553990" y="5042581"/>
                <a:ext cx="993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1" name="Ink 180">
                <a:extLst>
                  <a:ext uri="{FF2B5EF4-FFF2-40B4-BE49-F238E27FC236}">
                    <a16:creationId xmlns:a16="http://schemas.microsoft.com/office/drawing/2014/main" id="{A4C103F5-D137-BB2F-61B1-5E9FBA33322A}"/>
                  </a:ext>
                </a:extLst>
              </p14:cNvPr>
              <p14:cNvContentPartPr/>
              <p14:nvPr/>
            </p14:nvContentPartPr>
            <p14:xfrm>
              <a:off x="3466150" y="5057701"/>
              <a:ext cx="329400" cy="417600"/>
            </p14:xfrm>
          </p:contentPart>
        </mc:Choice>
        <mc:Fallback xmlns="">
          <p:pic>
            <p:nvPicPr>
              <p:cNvPr id="181" name="Ink 180">
                <a:extLst>
                  <a:ext uri="{FF2B5EF4-FFF2-40B4-BE49-F238E27FC236}">
                    <a16:creationId xmlns:a16="http://schemas.microsoft.com/office/drawing/2014/main" id="{A4C103F5-D137-BB2F-61B1-5E9FBA33322A}"/>
                  </a:ext>
                </a:extLst>
              </p:cNvPr>
              <p:cNvPicPr/>
              <p:nvPr/>
            </p:nvPicPr>
            <p:blipFill>
              <a:blip r:embed="rId287"/>
              <a:stretch>
                <a:fillRect/>
              </a:stretch>
            </p:blipFill>
            <p:spPr>
              <a:xfrm>
                <a:off x="3451030" y="5042581"/>
                <a:ext cx="3600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2" name="Ink 181">
                <a:extLst>
                  <a:ext uri="{FF2B5EF4-FFF2-40B4-BE49-F238E27FC236}">
                    <a16:creationId xmlns:a16="http://schemas.microsoft.com/office/drawing/2014/main" id="{4E0183F2-0AF8-207E-2F6A-FDCA86FCE7CD}"/>
                  </a:ext>
                </a:extLst>
              </p14:cNvPr>
              <p14:cNvContentPartPr/>
              <p14:nvPr/>
            </p14:nvContentPartPr>
            <p14:xfrm>
              <a:off x="3912190" y="5063101"/>
              <a:ext cx="789480" cy="335880"/>
            </p14:xfrm>
          </p:contentPart>
        </mc:Choice>
        <mc:Fallback xmlns="">
          <p:pic>
            <p:nvPicPr>
              <p:cNvPr id="182" name="Ink 181">
                <a:extLst>
                  <a:ext uri="{FF2B5EF4-FFF2-40B4-BE49-F238E27FC236}">
                    <a16:creationId xmlns:a16="http://schemas.microsoft.com/office/drawing/2014/main" id="{4E0183F2-0AF8-207E-2F6A-FDCA86FCE7CD}"/>
                  </a:ext>
                </a:extLst>
              </p:cNvPr>
              <p:cNvPicPr/>
              <p:nvPr/>
            </p:nvPicPr>
            <p:blipFill>
              <a:blip r:embed="rId289"/>
              <a:stretch>
                <a:fillRect/>
              </a:stretch>
            </p:blipFill>
            <p:spPr>
              <a:xfrm>
                <a:off x="3896710" y="5047981"/>
                <a:ext cx="82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3" name="Ink 182">
                <a:extLst>
                  <a:ext uri="{FF2B5EF4-FFF2-40B4-BE49-F238E27FC236}">
                    <a16:creationId xmlns:a16="http://schemas.microsoft.com/office/drawing/2014/main" id="{3AC60D63-DC32-EB56-D7A7-86AE1095A683}"/>
                  </a:ext>
                </a:extLst>
              </p14:cNvPr>
              <p14:cNvContentPartPr/>
              <p14:nvPr/>
            </p14:nvContentPartPr>
            <p14:xfrm>
              <a:off x="3237190" y="5468461"/>
              <a:ext cx="1433880" cy="259200"/>
            </p14:xfrm>
          </p:contentPart>
        </mc:Choice>
        <mc:Fallback xmlns="">
          <p:pic>
            <p:nvPicPr>
              <p:cNvPr id="183" name="Ink 182">
                <a:extLst>
                  <a:ext uri="{FF2B5EF4-FFF2-40B4-BE49-F238E27FC236}">
                    <a16:creationId xmlns:a16="http://schemas.microsoft.com/office/drawing/2014/main" id="{3AC60D63-DC32-EB56-D7A7-86AE1095A683}"/>
                  </a:ext>
                </a:extLst>
              </p:cNvPr>
              <p:cNvPicPr/>
              <p:nvPr/>
            </p:nvPicPr>
            <p:blipFill>
              <a:blip r:embed="rId291"/>
              <a:stretch>
                <a:fillRect/>
              </a:stretch>
            </p:blipFill>
            <p:spPr>
              <a:xfrm>
                <a:off x="3222070" y="5452981"/>
                <a:ext cx="14644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 name="Ink 184">
                <a:extLst>
                  <a:ext uri="{FF2B5EF4-FFF2-40B4-BE49-F238E27FC236}">
                    <a16:creationId xmlns:a16="http://schemas.microsoft.com/office/drawing/2014/main" id="{5575E4C2-2F7D-D457-9DAA-5FB6EEB2A6D2}"/>
                  </a:ext>
                </a:extLst>
              </p14:cNvPr>
              <p14:cNvContentPartPr/>
              <p14:nvPr/>
            </p14:nvContentPartPr>
            <p14:xfrm>
              <a:off x="499390" y="5032861"/>
              <a:ext cx="309240" cy="304920"/>
            </p14:xfrm>
          </p:contentPart>
        </mc:Choice>
        <mc:Fallback xmlns="">
          <p:pic>
            <p:nvPicPr>
              <p:cNvPr id="185" name="Ink 184">
                <a:extLst>
                  <a:ext uri="{FF2B5EF4-FFF2-40B4-BE49-F238E27FC236}">
                    <a16:creationId xmlns:a16="http://schemas.microsoft.com/office/drawing/2014/main" id="{5575E4C2-2F7D-D457-9DAA-5FB6EEB2A6D2}"/>
                  </a:ext>
                </a:extLst>
              </p:cNvPr>
              <p:cNvPicPr/>
              <p:nvPr/>
            </p:nvPicPr>
            <p:blipFill>
              <a:blip r:embed="rId293"/>
              <a:stretch>
                <a:fillRect/>
              </a:stretch>
            </p:blipFill>
            <p:spPr>
              <a:xfrm>
                <a:off x="483910" y="5017741"/>
                <a:ext cx="339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6" name="Ink 185">
                <a:extLst>
                  <a:ext uri="{FF2B5EF4-FFF2-40B4-BE49-F238E27FC236}">
                    <a16:creationId xmlns:a16="http://schemas.microsoft.com/office/drawing/2014/main" id="{00010EAF-69F9-651C-7727-801928C85BA8}"/>
                  </a:ext>
                </a:extLst>
              </p14:cNvPr>
              <p14:cNvContentPartPr/>
              <p14:nvPr/>
            </p14:nvContentPartPr>
            <p14:xfrm>
              <a:off x="818350" y="4938181"/>
              <a:ext cx="345600" cy="314280"/>
            </p14:xfrm>
          </p:contentPart>
        </mc:Choice>
        <mc:Fallback xmlns="">
          <p:pic>
            <p:nvPicPr>
              <p:cNvPr id="186" name="Ink 185">
                <a:extLst>
                  <a:ext uri="{FF2B5EF4-FFF2-40B4-BE49-F238E27FC236}">
                    <a16:creationId xmlns:a16="http://schemas.microsoft.com/office/drawing/2014/main" id="{00010EAF-69F9-651C-7727-801928C85BA8}"/>
                  </a:ext>
                </a:extLst>
              </p:cNvPr>
              <p:cNvPicPr/>
              <p:nvPr/>
            </p:nvPicPr>
            <p:blipFill>
              <a:blip r:embed="rId295"/>
              <a:stretch>
                <a:fillRect/>
              </a:stretch>
            </p:blipFill>
            <p:spPr>
              <a:xfrm>
                <a:off x="803230" y="4923061"/>
                <a:ext cx="3762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7" name="Ink 186">
                <a:extLst>
                  <a:ext uri="{FF2B5EF4-FFF2-40B4-BE49-F238E27FC236}">
                    <a16:creationId xmlns:a16="http://schemas.microsoft.com/office/drawing/2014/main" id="{D8921237-5C66-9167-D52E-D49F76401C34}"/>
                  </a:ext>
                </a:extLst>
              </p14:cNvPr>
              <p14:cNvContentPartPr/>
              <p14:nvPr/>
            </p14:nvContentPartPr>
            <p14:xfrm>
              <a:off x="1113190" y="4696621"/>
              <a:ext cx="678600" cy="436320"/>
            </p14:xfrm>
          </p:contentPart>
        </mc:Choice>
        <mc:Fallback xmlns="">
          <p:pic>
            <p:nvPicPr>
              <p:cNvPr id="187" name="Ink 186">
                <a:extLst>
                  <a:ext uri="{FF2B5EF4-FFF2-40B4-BE49-F238E27FC236}">
                    <a16:creationId xmlns:a16="http://schemas.microsoft.com/office/drawing/2014/main" id="{D8921237-5C66-9167-D52E-D49F76401C34}"/>
                  </a:ext>
                </a:extLst>
              </p:cNvPr>
              <p:cNvPicPr/>
              <p:nvPr/>
            </p:nvPicPr>
            <p:blipFill>
              <a:blip r:embed="rId297"/>
              <a:stretch>
                <a:fillRect/>
              </a:stretch>
            </p:blipFill>
            <p:spPr>
              <a:xfrm>
                <a:off x="1098070" y="4681141"/>
                <a:ext cx="7092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8" name="Ink 187">
                <a:extLst>
                  <a:ext uri="{FF2B5EF4-FFF2-40B4-BE49-F238E27FC236}">
                    <a16:creationId xmlns:a16="http://schemas.microsoft.com/office/drawing/2014/main" id="{6BD7B174-0F0C-19A2-6ECD-ABE378FDCFE3}"/>
                  </a:ext>
                </a:extLst>
              </p14:cNvPr>
              <p14:cNvContentPartPr/>
              <p14:nvPr/>
            </p14:nvContentPartPr>
            <p14:xfrm>
              <a:off x="1844350" y="4509061"/>
              <a:ext cx="655200" cy="356400"/>
            </p14:xfrm>
          </p:contentPart>
        </mc:Choice>
        <mc:Fallback xmlns="">
          <p:pic>
            <p:nvPicPr>
              <p:cNvPr id="188" name="Ink 187">
                <a:extLst>
                  <a:ext uri="{FF2B5EF4-FFF2-40B4-BE49-F238E27FC236}">
                    <a16:creationId xmlns:a16="http://schemas.microsoft.com/office/drawing/2014/main" id="{6BD7B174-0F0C-19A2-6ECD-ABE378FDCFE3}"/>
                  </a:ext>
                </a:extLst>
              </p:cNvPr>
              <p:cNvPicPr/>
              <p:nvPr/>
            </p:nvPicPr>
            <p:blipFill>
              <a:blip r:embed="rId299"/>
              <a:stretch>
                <a:fillRect/>
              </a:stretch>
            </p:blipFill>
            <p:spPr>
              <a:xfrm>
                <a:off x="1829230" y="4493941"/>
                <a:ext cx="6858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9" name="Ink 188">
                <a:extLst>
                  <a:ext uri="{FF2B5EF4-FFF2-40B4-BE49-F238E27FC236}">
                    <a16:creationId xmlns:a16="http://schemas.microsoft.com/office/drawing/2014/main" id="{F53921BB-F202-E302-6490-9ED4A288D621}"/>
                  </a:ext>
                </a:extLst>
              </p14:cNvPr>
              <p14:cNvContentPartPr/>
              <p14:nvPr/>
            </p14:nvContentPartPr>
            <p14:xfrm>
              <a:off x="1292110" y="5292781"/>
              <a:ext cx="158760" cy="271440"/>
            </p14:xfrm>
          </p:contentPart>
        </mc:Choice>
        <mc:Fallback xmlns="">
          <p:pic>
            <p:nvPicPr>
              <p:cNvPr id="189" name="Ink 188">
                <a:extLst>
                  <a:ext uri="{FF2B5EF4-FFF2-40B4-BE49-F238E27FC236}">
                    <a16:creationId xmlns:a16="http://schemas.microsoft.com/office/drawing/2014/main" id="{F53921BB-F202-E302-6490-9ED4A288D621}"/>
                  </a:ext>
                </a:extLst>
              </p:cNvPr>
              <p:cNvPicPr/>
              <p:nvPr/>
            </p:nvPicPr>
            <p:blipFill>
              <a:blip r:embed="rId301"/>
              <a:stretch>
                <a:fillRect/>
              </a:stretch>
            </p:blipFill>
            <p:spPr>
              <a:xfrm>
                <a:off x="1276990" y="5277661"/>
                <a:ext cx="1893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0" name="Ink 189">
                <a:extLst>
                  <a:ext uri="{FF2B5EF4-FFF2-40B4-BE49-F238E27FC236}">
                    <a16:creationId xmlns:a16="http://schemas.microsoft.com/office/drawing/2014/main" id="{F8DC3A06-45B1-59D1-483A-B89B34419DD3}"/>
                  </a:ext>
                </a:extLst>
              </p14:cNvPr>
              <p14:cNvContentPartPr/>
              <p14:nvPr/>
            </p14:nvContentPartPr>
            <p14:xfrm>
              <a:off x="1252870" y="5251741"/>
              <a:ext cx="136440" cy="129240"/>
            </p14:xfrm>
          </p:contentPart>
        </mc:Choice>
        <mc:Fallback xmlns="">
          <p:pic>
            <p:nvPicPr>
              <p:cNvPr id="190" name="Ink 189">
                <a:extLst>
                  <a:ext uri="{FF2B5EF4-FFF2-40B4-BE49-F238E27FC236}">
                    <a16:creationId xmlns:a16="http://schemas.microsoft.com/office/drawing/2014/main" id="{F8DC3A06-45B1-59D1-483A-B89B34419DD3}"/>
                  </a:ext>
                </a:extLst>
              </p:cNvPr>
              <p:cNvPicPr/>
              <p:nvPr/>
            </p:nvPicPr>
            <p:blipFill>
              <a:blip r:embed="rId303"/>
              <a:stretch>
                <a:fillRect/>
              </a:stretch>
            </p:blipFill>
            <p:spPr>
              <a:xfrm>
                <a:off x="1237390" y="5236261"/>
                <a:ext cx="167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1" name="Ink 190">
                <a:extLst>
                  <a:ext uri="{FF2B5EF4-FFF2-40B4-BE49-F238E27FC236}">
                    <a16:creationId xmlns:a16="http://schemas.microsoft.com/office/drawing/2014/main" id="{48E054CD-B97D-7E31-1847-46685F2B411A}"/>
                  </a:ext>
                </a:extLst>
              </p14:cNvPr>
              <p14:cNvContentPartPr/>
              <p14:nvPr/>
            </p14:nvContentPartPr>
            <p14:xfrm>
              <a:off x="1505950" y="5308261"/>
              <a:ext cx="333360" cy="172440"/>
            </p14:xfrm>
          </p:contentPart>
        </mc:Choice>
        <mc:Fallback xmlns="">
          <p:pic>
            <p:nvPicPr>
              <p:cNvPr id="191" name="Ink 190">
                <a:extLst>
                  <a:ext uri="{FF2B5EF4-FFF2-40B4-BE49-F238E27FC236}">
                    <a16:creationId xmlns:a16="http://schemas.microsoft.com/office/drawing/2014/main" id="{48E054CD-B97D-7E31-1847-46685F2B411A}"/>
                  </a:ext>
                </a:extLst>
              </p:cNvPr>
              <p:cNvPicPr/>
              <p:nvPr/>
            </p:nvPicPr>
            <p:blipFill>
              <a:blip r:embed="rId305"/>
              <a:stretch>
                <a:fillRect/>
              </a:stretch>
            </p:blipFill>
            <p:spPr>
              <a:xfrm>
                <a:off x="1490470" y="5292781"/>
                <a:ext cx="3639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2" name="Ink 191">
                <a:extLst>
                  <a:ext uri="{FF2B5EF4-FFF2-40B4-BE49-F238E27FC236}">
                    <a16:creationId xmlns:a16="http://schemas.microsoft.com/office/drawing/2014/main" id="{B6A101B4-9AB3-09F2-D2CE-212CE7DC6F13}"/>
                  </a:ext>
                </a:extLst>
              </p14:cNvPr>
              <p14:cNvContentPartPr/>
              <p14:nvPr/>
            </p14:nvContentPartPr>
            <p14:xfrm>
              <a:off x="1811950" y="5031061"/>
              <a:ext cx="227880" cy="320760"/>
            </p14:xfrm>
          </p:contentPart>
        </mc:Choice>
        <mc:Fallback xmlns="">
          <p:pic>
            <p:nvPicPr>
              <p:cNvPr id="192" name="Ink 191">
                <a:extLst>
                  <a:ext uri="{FF2B5EF4-FFF2-40B4-BE49-F238E27FC236}">
                    <a16:creationId xmlns:a16="http://schemas.microsoft.com/office/drawing/2014/main" id="{B6A101B4-9AB3-09F2-D2CE-212CE7DC6F13}"/>
                  </a:ext>
                </a:extLst>
              </p:cNvPr>
              <p:cNvPicPr/>
              <p:nvPr/>
            </p:nvPicPr>
            <p:blipFill>
              <a:blip r:embed="rId307"/>
              <a:stretch>
                <a:fillRect/>
              </a:stretch>
            </p:blipFill>
            <p:spPr>
              <a:xfrm>
                <a:off x="1796470" y="5015941"/>
                <a:ext cx="2581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3" name="Ink 192">
                <a:extLst>
                  <a:ext uri="{FF2B5EF4-FFF2-40B4-BE49-F238E27FC236}">
                    <a16:creationId xmlns:a16="http://schemas.microsoft.com/office/drawing/2014/main" id="{F991B257-A25A-0F79-7F36-2CBB77788F37}"/>
                  </a:ext>
                </a:extLst>
              </p14:cNvPr>
              <p14:cNvContentPartPr/>
              <p14:nvPr/>
            </p14:nvContentPartPr>
            <p14:xfrm>
              <a:off x="2005990" y="4936021"/>
              <a:ext cx="371160" cy="337320"/>
            </p14:xfrm>
          </p:contentPart>
        </mc:Choice>
        <mc:Fallback xmlns="">
          <p:pic>
            <p:nvPicPr>
              <p:cNvPr id="193" name="Ink 192">
                <a:extLst>
                  <a:ext uri="{FF2B5EF4-FFF2-40B4-BE49-F238E27FC236}">
                    <a16:creationId xmlns:a16="http://schemas.microsoft.com/office/drawing/2014/main" id="{F991B257-A25A-0F79-7F36-2CBB77788F37}"/>
                  </a:ext>
                </a:extLst>
              </p:cNvPr>
              <p:cNvPicPr/>
              <p:nvPr/>
            </p:nvPicPr>
            <p:blipFill>
              <a:blip r:embed="rId309"/>
              <a:stretch>
                <a:fillRect/>
              </a:stretch>
            </p:blipFill>
            <p:spPr>
              <a:xfrm>
                <a:off x="1990510" y="4920901"/>
                <a:ext cx="4017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4" name="Ink 193">
                <a:extLst>
                  <a:ext uri="{FF2B5EF4-FFF2-40B4-BE49-F238E27FC236}">
                    <a16:creationId xmlns:a16="http://schemas.microsoft.com/office/drawing/2014/main" id="{25526B02-BA3D-B44B-FDEE-F660787DC15A}"/>
                  </a:ext>
                </a:extLst>
              </p14:cNvPr>
              <p14:cNvContentPartPr/>
              <p14:nvPr/>
            </p14:nvContentPartPr>
            <p14:xfrm>
              <a:off x="2660110" y="4744861"/>
              <a:ext cx="447120" cy="267120"/>
            </p14:xfrm>
          </p:contentPart>
        </mc:Choice>
        <mc:Fallback xmlns="">
          <p:pic>
            <p:nvPicPr>
              <p:cNvPr id="194" name="Ink 193">
                <a:extLst>
                  <a:ext uri="{FF2B5EF4-FFF2-40B4-BE49-F238E27FC236}">
                    <a16:creationId xmlns:a16="http://schemas.microsoft.com/office/drawing/2014/main" id="{25526B02-BA3D-B44B-FDEE-F660787DC15A}"/>
                  </a:ext>
                </a:extLst>
              </p:cNvPr>
              <p:cNvPicPr/>
              <p:nvPr/>
            </p:nvPicPr>
            <p:blipFill>
              <a:blip r:embed="rId311"/>
              <a:stretch>
                <a:fillRect/>
              </a:stretch>
            </p:blipFill>
            <p:spPr>
              <a:xfrm>
                <a:off x="2644990" y="4729741"/>
                <a:ext cx="477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5" name="Ink 194">
                <a:extLst>
                  <a:ext uri="{FF2B5EF4-FFF2-40B4-BE49-F238E27FC236}">
                    <a16:creationId xmlns:a16="http://schemas.microsoft.com/office/drawing/2014/main" id="{B309AEE4-2336-C447-2751-4A86D52FEE10}"/>
                  </a:ext>
                </a:extLst>
              </p14:cNvPr>
              <p14:cNvContentPartPr/>
              <p14:nvPr/>
            </p14:nvContentPartPr>
            <p14:xfrm>
              <a:off x="2962870" y="4560541"/>
              <a:ext cx="35280" cy="119520"/>
            </p14:xfrm>
          </p:contentPart>
        </mc:Choice>
        <mc:Fallback xmlns="">
          <p:pic>
            <p:nvPicPr>
              <p:cNvPr id="195" name="Ink 194">
                <a:extLst>
                  <a:ext uri="{FF2B5EF4-FFF2-40B4-BE49-F238E27FC236}">
                    <a16:creationId xmlns:a16="http://schemas.microsoft.com/office/drawing/2014/main" id="{B309AEE4-2336-C447-2751-4A86D52FEE10}"/>
                  </a:ext>
                </a:extLst>
              </p:cNvPr>
              <p:cNvPicPr/>
              <p:nvPr/>
            </p:nvPicPr>
            <p:blipFill>
              <a:blip r:embed="rId313"/>
              <a:stretch>
                <a:fillRect/>
              </a:stretch>
            </p:blipFill>
            <p:spPr>
              <a:xfrm>
                <a:off x="2947390" y="4545061"/>
                <a:ext cx="65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6" name="Ink 195">
                <a:extLst>
                  <a:ext uri="{FF2B5EF4-FFF2-40B4-BE49-F238E27FC236}">
                    <a16:creationId xmlns:a16="http://schemas.microsoft.com/office/drawing/2014/main" id="{9B7D3C5C-BE60-AD8D-EA7B-A9BE918632C5}"/>
                  </a:ext>
                </a:extLst>
              </p14:cNvPr>
              <p14:cNvContentPartPr/>
              <p14:nvPr/>
            </p14:nvContentPartPr>
            <p14:xfrm>
              <a:off x="3125950" y="4672861"/>
              <a:ext cx="62280" cy="276120"/>
            </p14:xfrm>
          </p:contentPart>
        </mc:Choice>
        <mc:Fallback xmlns="">
          <p:pic>
            <p:nvPicPr>
              <p:cNvPr id="196" name="Ink 195">
                <a:extLst>
                  <a:ext uri="{FF2B5EF4-FFF2-40B4-BE49-F238E27FC236}">
                    <a16:creationId xmlns:a16="http://schemas.microsoft.com/office/drawing/2014/main" id="{9B7D3C5C-BE60-AD8D-EA7B-A9BE918632C5}"/>
                  </a:ext>
                </a:extLst>
              </p:cNvPr>
              <p:cNvPicPr/>
              <p:nvPr/>
            </p:nvPicPr>
            <p:blipFill>
              <a:blip r:embed="rId315"/>
              <a:stretch>
                <a:fillRect/>
              </a:stretch>
            </p:blipFill>
            <p:spPr>
              <a:xfrm>
                <a:off x="3110470" y="4657741"/>
                <a:ext cx="92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7" name="Ink 196">
                <a:extLst>
                  <a:ext uri="{FF2B5EF4-FFF2-40B4-BE49-F238E27FC236}">
                    <a16:creationId xmlns:a16="http://schemas.microsoft.com/office/drawing/2014/main" id="{F5617F92-AF88-958E-6499-4C033640C5E6}"/>
                  </a:ext>
                </a:extLst>
              </p14:cNvPr>
              <p14:cNvContentPartPr/>
              <p14:nvPr/>
            </p14:nvContentPartPr>
            <p14:xfrm>
              <a:off x="3147190" y="4603381"/>
              <a:ext cx="374040" cy="221760"/>
            </p14:xfrm>
          </p:contentPart>
        </mc:Choice>
        <mc:Fallback xmlns="">
          <p:pic>
            <p:nvPicPr>
              <p:cNvPr id="197" name="Ink 196">
                <a:extLst>
                  <a:ext uri="{FF2B5EF4-FFF2-40B4-BE49-F238E27FC236}">
                    <a16:creationId xmlns:a16="http://schemas.microsoft.com/office/drawing/2014/main" id="{F5617F92-AF88-958E-6499-4C033640C5E6}"/>
                  </a:ext>
                </a:extLst>
              </p:cNvPr>
              <p:cNvPicPr/>
              <p:nvPr/>
            </p:nvPicPr>
            <p:blipFill>
              <a:blip r:embed="rId317"/>
              <a:stretch>
                <a:fillRect/>
              </a:stretch>
            </p:blipFill>
            <p:spPr>
              <a:xfrm>
                <a:off x="3132070" y="4587901"/>
                <a:ext cx="404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61" name="Ink 160">
                <a:extLst>
                  <a:ext uri="{FF2B5EF4-FFF2-40B4-BE49-F238E27FC236}">
                    <a16:creationId xmlns:a16="http://schemas.microsoft.com/office/drawing/2014/main" id="{B0D54493-0117-34AC-FDE2-2B7CC883BF34}"/>
                  </a:ext>
                </a:extLst>
              </p14:cNvPr>
              <p14:cNvContentPartPr/>
              <p14:nvPr/>
            </p14:nvContentPartPr>
            <p14:xfrm>
              <a:off x="6628750" y="4640461"/>
              <a:ext cx="239400" cy="291600"/>
            </p14:xfrm>
          </p:contentPart>
        </mc:Choice>
        <mc:Fallback xmlns="">
          <p:pic>
            <p:nvPicPr>
              <p:cNvPr id="161" name="Ink 160">
                <a:extLst>
                  <a:ext uri="{FF2B5EF4-FFF2-40B4-BE49-F238E27FC236}">
                    <a16:creationId xmlns:a16="http://schemas.microsoft.com/office/drawing/2014/main" id="{B0D54493-0117-34AC-FDE2-2B7CC883BF34}"/>
                  </a:ext>
                </a:extLst>
              </p:cNvPr>
              <p:cNvPicPr/>
              <p:nvPr/>
            </p:nvPicPr>
            <p:blipFill>
              <a:blip r:embed="rId319"/>
              <a:stretch>
                <a:fillRect/>
              </a:stretch>
            </p:blipFill>
            <p:spPr>
              <a:xfrm>
                <a:off x="6613270" y="4624981"/>
                <a:ext cx="2700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62" name="Ink 161">
                <a:extLst>
                  <a:ext uri="{FF2B5EF4-FFF2-40B4-BE49-F238E27FC236}">
                    <a16:creationId xmlns:a16="http://schemas.microsoft.com/office/drawing/2014/main" id="{5F343AC2-6FF7-83DB-164B-E640BAC699A8}"/>
                  </a:ext>
                </a:extLst>
              </p14:cNvPr>
              <p14:cNvContentPartPr/>
              <p14:nvPr/>
            </p14:nvContentPartPr>
            <p14:xfrm>
              <a:off x="6835030" y="4693021"/>
              <a:ext cx="185040" cy="297360"/>
            </p14:xfrm>
          </p:contentPart>
        </mc:Choice>
        <mc:Fallback xmlns="">
          <p:pic>
            <p:nvPicPr>
              <p:cNvPr id="162" name="Ink 161">
                <a:extLst>
                  <a:ext uri="{FF2B5EF4-FFF2-40B4-BE49-F238E27FC236}">
                    <a16:creationId xmlns:a16="http://schemas.microsoft.com/office/drawing/2014/main" id="{5F343AC2-6FF7-83DB-164B-E640BAC699A8}"/>
                  </a:ext>
                </a:extLst>
              </p:cNvPr>
              <p:cNvPicPr/>
              <p:nvPr/>
            </p:nvPicPr>
            <p:blipFill>
              <a:blip r:embed="rId321"/>
              <a:stretch>
                <a:fillRect/>
              </a:stretch>
            </p:blipFill>
            <p:spPr>
              <a:xfrm>
                <a:off x="6819910" y="4677901"/>
                <a:ext cx="2152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63" name="Ink 162">
                <a:extLst>
                  <a:ext uri="{FF2B5EF4-FFF2-40B4-BE49-F238E27FC236}">
                    <a16:creationId xmlns:a16="http://schemas.microsoft.com/office/drawing/2014/main" id="{4E1475DC-0EFC-2851-5965-58E8C19AE070}"/>
                  </a:ext>
                </a:extLst>
              </p14:cNvPr>
              <p14:cNvContentPartPr/>
              <p14:nvPr/>
            </p14:nvContentPartPr>
            <p14:xfrm>
              <a:off x="7205110" y="4772941"/>
              <a:ext cx="8280" cy="203040"/>
            </p14:xfrm>
          </p:contentPart>
        </mc:Choice>
        <mc:Fallback xmlns="">
          <p:pic>
            <p:nvPicPr>
              <p:cNvPr id="163" name="Ink 162">
                <a:extLst>
                  <a:ext uri="{FF2B5EF4-FFF2-40B4-BE49-F238E27FC236}">
                    <a16:creationId xmlns:a16="http://schemas.microsoft.com/office/drawing/2014/main" id="{4E1475DC-0EFC-2851-5965-58E8C19AE070}"/>
                  </a:ext>
                </a:extLst>
              </p:cNvPr>
              <p:cNvPicPr/>
              <p:nvPr/>
            </p:nvPicPr>
            <p:blipFill>
              <a:blip r:embed="rId323"/>
              <a:stretch>
                <a:fillRect/>
              </a:stretch>
            </p:blipFill>
            <p:spPr>
              <a:xfrm>
                <a:off x="7189990" y="4757821"/>
                <a:ext cx="38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64" name="Ink 163">
                <a:extLst>
                  <a:ext uri="{FF2B5EF4-FFF2-40B4-BE49-F238E27FC236}">
                    <a16:creationId xmlns:a16="http://schemas.microsoft.com/office/drawing/2014/main" id="{6424D74E-CEB4-5BFF-BB37-3A037BE21FCB}"/>
                  </a:ext>
                </a:extLst>
              </p14:cNvPr>
              <p14:cNvContentPartPr/>
              <p14:nvPr/>
            </p14:nvContentPartPr>
            <p14:xfrm>
              <a:off x="7138870" y="4828021"/>
              <a:ext cx="48600" cy="27360"/>
            </p14:xfrm>
          </p:contentPart>
        </mc:Choice>
        <mc:Fallback xmlns="">
          <p:pic>
            <p:nvPicPr>
              <p:cNvPr id="164" name="Ink 163">
                <a:extLst>
                  <a:ext uri="{FF2B5EF4-FFF2-40B4-BE49-F238E27FC236}">
                    <a16:creationId xmlns:a16="http://schemas.microsoft.com/office/drawing/2014/main" id="{6424D74E-CEB4-5BFF-BB37-3A037BE21FCB}"/>
                  </a:ext>
                </a:extLst>
              </p:cNvPr>
              <p:cNvPicPr/>
              <p:nvPr/>
            </p:nvPicPr>
            <p:blipFill>
              <a:blip r:embed="rId325"/>
              <a:stretch>
                <a:fillRect/>
              </a:stretch>
            </p:blipFill>
            <p:spPr>
              <a:xfrm>
                <a:off x="7123750" y="4812901"/>
                <a:ext cx="79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5" name="Ink 164">
                <a:extLst>
                  <a:ext uri="{FF2B5EF4-FFF2-40B4-BE49-F238E27FC236}">
                    <a16:creationId xmlns:a16="http://schemas.microsoft.com/office/drawing/2014/main" id="{C010FB3F-0D24-DF18-92A2-948A32C8F053}"/>
                  </a:ext>
                </a:extLst>
              </p14:cNvPr>
              <p14:cNvContentPartPr/>
              <p14:nvPr/>
            </p14:nvContentPartPr>
            <p14:xfrm>
              <a:off x="7357030" y="4897861"/>
              <a:ext cx="5040" cy="6120"/>
            </p14:xfrm>
          </p:contentPart>
        </mc:Choice>
        <mc:Fallback xmlns="">
          <p:pic>
            <p:nvPicPr>
              <p:cNvPr id="165" name="Ink 164">
                <a:extLst>
                  <a:ext uri="{FF2B5EF4-FFF2-40B4-BE49-F238E27FC236}">
                    <a16:creationId xmlns:a16="http://schemas.microsoft.com/office/drawing/2014/main" id="{C010FB3F-0D24-DF18-92A2-948A32C8F053}"/>
                  </a:ext>
                </a:extLst>
              </p:cNvPr>
              <p:cNvPicPr/>
              <p:nvPr/>
            </p:nvPicPr>
            <p:blipFill>
              <a:blip r:embed="rId327"/>
              <a:stretch>
                <a:fillRect/>
              </a:stretch>
            </p:blipFill>
            <p:spPr>
              <a:xfrm>
                <a:off x="7341910" y="4882741"/>
                <a:ext cx="35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9" name="Ink 198">
                <a:extLst>
                  <a:ext uri="{FF2B5EF4-FFF2-40B4-BE49-F238E27FC236}">
                    <a16:creationId xmlns:a16="http://schemas.microsoft.com/office/drawing/2014/main" id="{3493DAD5-110F-5E90-672D-AAAE1D792928}"/>
                  </a:ext>
                </a:extLst>
              </p14:cNvPr>
              <p14:cNvContentPartPr/>
              <p14:nvPr/>
            </p14:nvContentPartPr>
            <p14:xfrm>
              <a:off x="5555950" y="5267941"/>
              <a:ext cx="308520" cy="323280"/>
            </p14:xfrm>
          </p:contentPart>
        </mc:Choice>
        <mc:Fallback xmlns="">
          <p:pic>
            <p:nvPicPr>
              <p:cNvPr id="199" name="Ink 198">
                <a:extLst>
                  <a:ext uri="{FF2B5EF4-FFF2-40B4-BE49-F238E27FC236}">
                    <a16:creationId xmlns:a16="http://schemas.microsoft.com/office/drawing/2014/main" id="{3493DAD5-110F-5E90-672D-AAAE1D792928}"/>
                  </a:ext>
                </a:extLst>
              </p:cNvPr>
              <p:cNvPicPr/>
              <p:nvPr/>
            </p:nvPicPr>
            <p:blipFill>
              <a:blip r:embed="rId329"/>
              <a:stretch>
                <a:fillRect/>
              </a:stretch>
            </p:blipFill>
            <p:spPr>
              <a:xfrm>
                <a:off x="5540830" y="5252821"/>
                <a:ext cx="3391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0" name="Ink 199">
                <a:extLst>
                  <a:ext uri="{FF2B5EF4-FFF2-40B4-BE49-F238E27FC236}">
                    <a16:creationId xmlns:a16="http://schemas.microsoft.com/office/drawing/2014/main" id="{EED5AADB-E014-05AE-A19F-299E77BC6E74}"/>
                  </a:ext>
                </a:extLst>
              </p14:cNvPr>
              <p14:cNvContentPartPr/>
              <p14:nvPr/>
            </p14:nvContentPartPr>
            <p14:xfrm>
              <a:off x="5620750" y="5086861"/>
              <a:ext cx="330480" cy="51120"/>
            </p14:xfrm>
          </p:contentPart>
        </mc:Choice>
        <mc:Fallback xmlns="">
          <p:pic>
            <p:nvPicPr>
              <p:cNvPr id="200" name="Ink 199">
                <a:extLst>
                  <a:ext uri="{FF2B5EF4-FFF2-40B4-BE49-F238E27FC236}">
                    <a16:creationId xmlns:a16="http://schemas.microsoft.com/office/drawing/2014/main" id="{EED5AADB-E014-05AE-A19F-299E77BC6E74}"/>
                  </a:ext>
                </a:extLst>
              </p:cNvPr>
              <p:cNvPicPr/>
              <p:nvPr/>
            </p:nvPicPr>
            <p:blipFill>
              <a:blip r:embed="rId331"/>
              <a:stretch>
                <a:fillRect/>
              </a:stretch>
            </p:blipFill>
            <p:spPr>
              <a:xfrm>
                <a:off x="5605270" y="5071741"/>
                <a:ext cx="361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Ink 200">
                <a:extLst>
                  <a:ext uri="{FF2B5EF4-FFF2-40B4-BE49-F238E27FC236}">
                    <a16:creationId xmlns:a16="http://schemas.microsoft.com/office/drawing/2014/main" id="{5A5301C5-8004-9758-719B-A90F56DB3F02}"/>
                  </a:ext>
                </a:extLst>
              </p14:cNvPr>
              <p14:cNvContentPartPr/>
              <p14:nvPr/>
            </p14:nvContentPartPr>
            <p14:xfrm>
              <a:off x="6092710" y="5174701"/>
              <a:ext cx="180000" cy="327600"/>
            </p14:xfrm>
          </p:contentPart>
        </mc:Choice>
        <mc:Fallback xmlns="">
          <p:pic>
            <p:nvPicPr>
              <p:cNvPr id="201" name="Ink 200">
                <a:extLst>
                  <a:ext uri="{FF2B5EF4-FFF2-40B4-BE49-F238E27FC236}">
                    <a16:creationId xmlns:a16="http://schemas.microsoft.com/office/drawing/2014/main" id="{5A5301C5-8004-9758-719B-A90F56DB3F02}"/>
                  </a:ext>
                </a:extLst>
              </p:cNvPr>
              <p:cNvPicPr/>
              <p:nvPr/>
            </p:nvPicPr>
            <p:blipFill>
              <a:blip r:embed="rId333"/>
              <a:stretch>
                <a:fillRect/>
              </a:stretch>
            </p:blipFill>
            <p:spPr>
              <a:xfrm>
                <a:off x="6077230" y="5159581"/>
                <a:ext cx="2106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Ink 201">
                <a:extLst>
                  <a:ext uri="{FF2B5EF4-FFF2-40B4-BE49-F238E27FC236}">
                    <a16:creationId xmlns:a16="http://schemas.microsoft.com/office/drawing/2014/main" id="{01750B42-E808-1BE4-A1DD-03708A463D79}"/>
                  </a:ext>
                </a:extLst>
              </p14:cNvPr>
              <p14:cNvContentPartPr/>
              <p14:nvPr/>
            </p14:nvContentPartPr>
            <p14:xfrm>
              <a:off x="6134110" y="5536861"/>
              <a:ext cx="207360" cy="40680"/>
            </p14:xfrm>
          </p:contentPart>
        </mc:Choice>
        <mc:Fallback xmlns="">
          <p:pic>
            <p:nvPicPr>
              <p:cNvPr id="202" name="Ink 201">
                <a:extLst>
                  <a:ext uri="{FF2B5EF4-FFF2-40B4-BE49-F238E27FC236}">
                    <a16:creationId xmlns:a16="http://schemas.microsoft.com/office/drawing/2014/main" id="{01750B42-E808-1BE4-A1DD-03708A463D79}"/>
                  </a:ext>
                </a:extLst>
              </p:cNvPr>
              <p:cNvPicPr/>
              <p:nvPr/>
            </p:nvPicPr>
            <p:blipFill>
              <a:blip r:embed="rId335"/>
              <a:stretch>
                <a:fillRect/>
              </a:stretch>
            </p:blipFill>
            <p:spPr>
              <a:xfrm>
                <a:off x="6118990" y="5521741"/>
                <a:ext cx="237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3" name="Ink 202">
                <a:extLst>
                  <a:ext uri="{FF2B5EF4-FFF2-40B4-BE49-F238E27FC236}">
                    <a16:creationId xmlns:a16="http://schemas.microsoft.com/office/drawing/2014/main" id="{ED8B794A-5531-8127-664A-6369B03B3FF9}"/>
                  </a:ext>
                </a:extLst>
              </p14:cNvPr>
              <p14:cNvContentPartPr/>
              <p14:nvPr/>
            </p14:nvContentPartPr>
            <p14:xfrm>
              <a:off x="6635950" y="5045101"/>
              <a:ext cx="348120" cy="278280"/>
            </p14:xfrm>
          </p:contentPart>
        </mc:Choice>
        <mc:Fallback xmlns="">
          <p:pic>
            <p:nvPicPr>
              <p:cNvPr id="203" name="Ink 202">
                <a:extLst>
                  <a:ext uri="{FF2B5EF4-FFF2-40B4-BE49-F238E27FC236}">
                    <a16:creationId xmlns:a16="http://schemas.microsoft.com/office/drawing/2014/main" id="{ED8B794A-5531-8127-664A-6369B03B3FF9}"/>
                  </a:ext>
                </a:extLst>
              </p:cNvPr>
              <p:cNvPicPr/>
              <p:nvPr/>
            </p:nvPicPr>
            <p:blipFill>
              <a:blip r:embed="rId337"/>
              <a:stretch>
                <a:fillRect/>
              </a:stretch>
            </p:blipFill>
            <p:spPr>
              <a:xfrm>
                <a:off x="6620470" y="5029981"/>
                <a:ext cx="378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14FE4D32-957B-9FE9-EC66-33762DEF195D}"/>
                  </a:ext>
                </a:extLst>
              </p14:cNvPr>
              <p14:cNvContentPartPr/>
              <p14:nvPr/>
            </p14:nvContentPartPr>
            <p14:xfrm>
              <a:off x="6590950" y="5387461"/>
              <a:ext cx="463680" cy="102600"/>
            </p14:xfrm>
          </p:contentPart>
        </mc:Choice>
        <mc:Fallback xmlns="">
          <p:pic>
            <p:nvPicPr>
              <p:cNvPr id="204" name="Ink 203">
                <a:extLst>
                  <a:ext uri="{FF2B5EF4-FFF2-40B4-BE49-F238E27FC236}">
                    <a16:creationId xmlns:a16="http://schemas.microsoft.com/office/drawing/2014/main" id="{14FE4D32-957B-9FE9-EC66-33762DEF195D}"/>
                  </a:ext>
                </a:extLst>
              </p:cNvPr>
              <p:cNvPicPr/>
              <p:nvPr/>
            </p:nvPicPr>
            <p:blipFill>
              <a:blip r:embed="rId339"/>
              <a:stretch>
                <a:fillRect/>
              </a:stretch>
            </p:blipFill>
            <p:spPr>
              <a:xfrm>
                <a:off x="6575470" y="5371981"/>
                <a:ext cx="4942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3932DD6F-8E10-BB1F-F9CF-E1C1640A0293}"/>
                  </a:ext>
                </a:extLst>
              </p14:cNvPr>
              <p14:cNvContentPartPr/>
              <p14:nvPr/>
            </p14:nvContentPartPr>
            <p14:xfrm>
              <a:off x="6576190" y="5559901"/>
              <a:ext cx="372960" cy="298080"/>
            </p14:xfrm>
          </p:contentPart>
        </mc:Choice>
        <mc:Fallback xmlns="">
          <p:pic>
            <p:nvPicPr>
              <p:cNvPr id="205" name="Ink 204">
                <a:extLst>
                  <a:ext uri="{FF2B5EF4-FFF2-40B4-BE49-F238E27FC236}">
                    <a16:creationId xmlns:a16="http://schemas.microsoft.com/office/drawing/2014/main" id="{3932DD6F-8E10-BB1F-F9CF-E1C1640A0293}"/>
                  </a:ext>
                </a:extLst>
              </p:cNvPr>
              <p:cNvPicPr/>
              <p:nvPr/>
            </p:nvPicPr>
            <p:blipFill>
              <a:blip r:embed="rId341"/>
              <a:stretch>
                <a:fillRect/>
              </a:stretch>
            </p:blipFill>
            <p:spPr>
              <a:xfrm>
                <a:off x="6561070" y="5544781"/>
                <a:ext cx="4035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6" name="Ink 205">
                <a:extLst>
                  <a:ext uri="{FF2B5EF4-FFF2-40B4-BE49-F238E27FC236}">
                    <a16:creationId xmlns:a16="http://schemas.microsoft.com/office/drawing/2014/main" id="{5F4F654F-A20B-59D9-E141-7956668E94C3}"/>
                  </a:ext>
                </a:extLst>
              </p14:cNvPr>
              <p14:cNvContentPartPr/>
              <p14:nvPr/>
            </p14:nvContentPartPr>
            <p14:xfrm>
              <a:off x="6856630" y="5609941"/>
              <a:ext cx="251280" cy="227520"/>
            </p14:xfrm>
          </p:contentPart>
        </mc:Choice>
        <mc:Fallback xmlns="">
          <p:pic>
            <p:nvPicPr>
              <p:cNvPr id="206" name="Ink 205">
                <a:extLst>
                  <a:ext uri="{FF2B5EF4-FFF2-40B4-BE49-F238E27FC236}">
                    <a16:creationId xmlns:a16="http://schemas.microsoft.com/office/drawing/2014/main" id="{5F4F654F-A20B-59D9-E141-7956668E94C3}"/>
                  </a:ext>
                </a:extLst>
              </p:cNvPr>
              <p:cNvPicPr/>
              <p:nvPr/>
            </p:nvPicPr>
            <p:blipFill>
              <a:blip r:embed="rId343"/>
              <a:stretch>
                <a:fillRect/>
              </a:stretch>
            </p:blipFill>
            <p:spPr>
              <a:xfrm>
                <a:off x="6841150" y="5594821"/>
                <a:ext cx="281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7" name="Ink 206">
                <a:extLst>
                  <a:ext uri="{FF2B5EF4-FFF2-40B4-BE49-F238E27FC236}">
                    <a16:creationId xmlns:a16="http://schemas.microsoft.com/office/drawing/2014/main" id="{77EC63A0-9036-A8B5-46B8-26B97462C05D}"/>
                  </a:ext>
                </a:extLst>
              </p14:cNvPr>
              <p14:cNvContentPartPr/>
              <p14:nvPr/>
            </p14:nvContentPartPr>
            <p14:xfrm>
              <a:off x="6426790" y="5328781"/>
              <a:ext cx="127440" cy="245520"/>
            </p14:xfrm>
          </p:contentPart>
        </mc:Choice>
        <mc:Fallback xmlns="">
          <p:pic>
            <p:nvPicPr>
              <p:cNvPr id="207" name="Ink 206">
                <a:extLst>
                  <a:ext uri="{FF2B5EF4-FFF2-40B4-BE49-F238E27FC236}">
                    <a16:creationId xmlns:a16="http://schemas.microsoft.com/office/drawing/2014/main" id="{77EC63A0-9036-A8B5-46B8-26B97462C05D}"/>
                  </a:ext>
                </a:extLst>
              </p:cNvPr>
              <p:cNvPicPr/>
              <p:nvPr/>
            </p:nvPicPr>
            <p:blipFill>
              <a:blip r:embed="rId345"/>
              <a:stretch>
                <a:fillRect/>
              </a:stretch>
            </p:blipFill>
            <p:spPr>
              <a:xfrm>
                <a:off x="6411310" y="5313661"/>
                <a:ext cx="1580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8" name="Ink 207">
                <a:extLst>
                  <a:ext uri="{FF2B5EF4-FFF2-40B4-BE49-F238E27FC236}">
                    <a16:creationId xmlns:a16="http://schemas.microsoft.com/office/drawing/2014/main" id="{ACB419A1-FF28-9A16-67F4-8D92868595ED}"/>
                  </a:ext>
                </a:extLst>
              </p14:cNvPr>
              <p14:cNvContentPartPr/>
              <p14:nvPr/>
            </p14:nvContentPartPr>
            <p14:xfrm>
              <a:off x="6428950" y="5447941"/>
              <a:ext cx="91440" cy="13680"/>
            </p14:xfrm>
          </p:contentPart>
        </mc:Choice>
        <mc:Fallback xmlns="">
          <p:pic>
            <p:nvPicPr>
              <p:cNvPr id="208" name="Ink 207">
                <a:extLst>
                  <a:ext uri="{FF2B5EF4-FFF2-40B4-BE49-F238E27FC236}">
                    <a16:creationId xmlns:a16="http://schemas.microsoft.com/office/drawing/2014/main" id="{ACB419A1-FF28-9A16-67F4-8D92868595ED}"/>
                  </a:ext>
                </a:extLst>
              </p:cNvPr>
              <p:cNvPicPr/>
              <p:nvPr/>
            </p:nvPicPr>
            <p:blipFill>
              <a:blip r:embed="rId347"/>
              <a:stretch>
                <a:fillRect/>
              </a:stretch>
            </p:blipFill>
            <p:spPr>
              <a:xfrm>
                <a:off x="6413830" y="5432821"/>
                <a:ext cx="122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9" name="Ink 208">
                <a:extLst>
                  <a:ext uri="{FF2B5EF4-FFF2-40B4-BE49-F238E27FC236}">
                    <a16:creationId xmlns:a16="http://schemas.microsoft.com/office/drawing/2014/main" id="{AD3AA8DE-EC5E-73FA-B7B7-347774129A8F}"/>
                  </a:ext>
                </a:extLst>
              </p14:cNvPr>
              <p14:cNvContentPartPr/>
              <p14:nvPr/>
            </p14:nvContentPartPr>
            <p14:xfrm>
              <a:off x="6441190" y="5351461"/>
              <a:ext cx="136440" cy="271440"/>
            </p14:xfrm>
          </p:contentPart>
        </mc:Choice>
        <mc:Fallback xmlns="">
          <p:pic>
            <p:nvPicPr>
              <p:cNvPr id="209" name="Ink 208">
                <a:extLst>
                  <a:ext uri="{FF2B5EF4-FFF2-40B4-BE49-F238E27FC236}">
                    <a16:creationId xmlns:a16="http://schemas.microsoft.com/office/drawing/2014/main" id="{AD3AA8DE-EC5E-73FA-B7B7-347774129A8F}"/>
                  </a:ext>
                </a:extLst>
              </p:cNvPr>
              <p:cNvPicPr/>
              <p:nvPr/>
            </p:nvPicPr>
            <p:blipFill>
              <a:blip r:embed="rId349"/>
              <a:stretch>
                <a:fillRect/>
              </a:stretch>
            </p:blipFill>
            <p:spPr>
              <a:xfrm>
                <a:off x="6426070" y="5335981"/>
                <a:ext cx="167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12252542-6690-09AA-1026-85EDD92C7E11}"/>
                  </a:ext>
                </a:extLst>
              </p14:cNvPr>
              <p14:cNvContentPartPr/>
              <p14:nvPr/>
            </p14:nvContentPartPr>
            <p14:xfrm>
              <a:off x="6540190" y="5467381"/>
              <a:ext cx="87120" cy="273600"/>
            </p14:xfrm>
          </p:contentPart>
        </mc:Choice>
        <mc:Fallback xmlns="">
          <p:pic>
            <p:nvPicPr>
              <p:cNvPr id="210" name="Ink 209">
                <a:extLst>
                  <a:ext uri="{FF2B5EF4-FFF2-40B4-BE49-F238E27FC236}">
                    <a16:creationId xmlns:a16="http://schemas.microsoft.com/office/drawing/2014/main" id="{12252542-6690-09AA-1026-85EDD92C7E11}"/>
                  </a:ext>
                </a:extLst>
              </p:cNvPr>
              <p:cNvPicPr/>
              <p:nvPr/>
            </p:nvPicPr>
            <p:blipFill>
              <a:blip r:embed="rId351"/>
              <a:stretch>
                <a:fillRect/>
              </a:stretch>
            </p:blipFill>
            <p:spPr>
              <a:xfrm>
                <a:off x="6525070" y="5451901"/>
                <a:ext cx="117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0073A721-AE1F-36A2-9832-5538DD2C67F6}"/>
                  </a:ext>
                </a:extLst>
              </p14:cNvPr>
              <p14:cNvContentPartPr/>
              <p14:nvPr/>
            </p14:nvContentPartPr>
            <p14:xfrm>
              <a:off x="6557110" y="5651701"/>
              <a:ext cx="123120" cy="63360"/>
            </p14:xfrm>
          </p:contentPart>
        </mc:Choice>
        <mc:Fallback xmlns="">
          <p:pic>
            <p:nvPicPr>
              <p:cNvPr id="211" name="Ink 210">
                <a:extLst>
                  <a:ext uri="{FF2B5EF4-FFF2-40B4-BE49-F238E27FC236}">
                    <a16:creationId xmlns:a16="http://schemas.microsoft.com/office/drawing/2014/main" id="{0073A721-AE1F-36A2-9832-5538DD2C67F6}"/>
                  </a:ext>
                </a:extLst>
              </p:cNvPr>
              <p:cNvPicPr/>
              <p:nvPr/>
            </p:nvPicPr>
            <p:blipFill>
              <a:blip r:embed="rId353"/>
              <a:stretch>
                <a:fillRect/>
              </a:stretch>
            </p:blipFill>
            <p:spPr>
              <a:xfrm>
                <a:off x="6541990" y="5636581"/>
                <a:ext cx="153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3" name="Ink 212">
                <a:extLst>
                  <a:ext uri="{FF2B5EF4-FFF2-40B4-BE49-F238E27FC236}">
                    <a16:creationId xmlns:a16="http://schemas.microsoft.com/office/drawing/2014/main" id="{5FAB8F6D-C95B-C43D-50B8-8BD9388A536E}"/>
                  </a:ext>
                </a:extLst>
              </p14:cNvPr>
              <p14:cNvContentPartPr/>
              <p14:nvPr/>
            </p14:nvContentPartPr>
            <p14:xfrm>
              <a:off x="6325630" y="5347861"/>
              <a:ext cx="96120" cy="189360"/>
            </p14:xfrm>
          </p:contentPart>
        </mc:Choice>
        <mc:Fallback xmlns="">
          <p:pic>
            <p:nvPicPr>
              <p:cNvPr id="213" name="Ink 212">
                <a:extLst>
                  <a:ext uri="{FF2B5EF4-FFF2-40B4-BE49-F238E27FC236}">
                    <a16:creationId xmlns:a16="http://schemas.microsoft.com/office/drawing/2014/main" id="{5FAB8F6D-C95B-C43D-50B8-8BD9388A536E}"/>
                  </a:ext>
                </a:extLst>
              </p:cNvPr>
              <p:cNvPicPr/>
              <p:nvPr/>
            </p:nvPicPr>
            <p:blipFill>
              <a:blip r:embed="rId355"/>
              <a:stretch>
                <a:fillRect/>
              </a:stretch>
            </p:blipFill>
            <p:spPr>
              <a:xfrm>
                <a:off x="6310150" y="5332741"/>
                <a:ext cx="126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a16="http://schemas.microsoft.com/office/drawing/2014/main" id="{EB706E27-634A-42C4-ACB5-9E2E7BF2AD90}"/>
                  </a:ext>
                </a:extLst>
              </p14:cNvPr>
              <p14:cNvContentPartPr/>
              <p14:nvPr/>
            </p14:nvContentPartPr>
            <p14:xfrm>
              <a:off x="6302950" y="5389621"/>
              <a:ext cx="126360" cy="59040"/>
            </p14:xfrm>
          </p:contentPart>
        </mc:Choice>
        <mc:Fallback xmlns="">
          <p:pic>
            <p:nvPicPr>
              <p:cNvPr id="214" name="Ink 213">
                <a:extLst>
                  <a:ext uri="{FF2B5EF4-FFF2-40B4-BE49-F238E27FC236}">
                    <a16:creationId xmlns:a16="http://schemas.microsoft.com/office/drawing/2014/main" id="{EB706E27-634A-42C4-ACB5-9E2E7BF2AD90}"/>
                  </a:ext>
                </a:extLst>
              </p:cNvPr>
              <p:cNvPicPr/>
              <p:nvPr/>
            </p:nvPicPr>
            <p:blipFill>
              <a:blip r:embed="rId357"/>
              <a:stretch>
                <a:fillRect/>
              </a:stretch>
            </p:blipFill>
            <p:spPr>
              <a:xfrm>
                <a:off x="6287830" y="5374141"/>
                <a:ext cx="156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a16="http://schemas.microsoft.com/office/drawing/2014/main" id="{949EE179-830B-08C5-018F-722FE47BCC77}"/>
                  </a:ext>
                </a:extLst>
              </p14:cNvPr>
              <p14:cNvContentPartPr/>
              <p14:nvPr/>
            </p14:nvContentPartPr>
            <p14:xfrm>
              <a:off x="6421030" y="5257861"/>
              <a:ext cx="178200" cy="219600"/>
            </p14:xfrm>
          </p:contentPart>
        </mc:Choice>
        <mc:Fallback xmlns="">
          <p:pic>
            <p:nvPicPr>
              <p:cNvPr id="215" name="Ink 214">
                <a:extLst>
                  <a:ext uri="{FF2B5EF4-FFF2-40B4-BE49-F238E27FC236}">
                    <a16:creationId xmlns:a16="http://schemas.microsoft.com/office/drawing/2014/main" id="{949EE179-830B-08C5-018F-722FE47BCC77}"/>
                  </a:ext>
                </a:extLst>
              </p:cNvPr>
              <p:cNvPicPr/>
              <p:nvPr/>
            </p:nvPicPr>
            <p:blipFill>
              <a:blip r:embed="rId359"/>
              <a:stretch>
                <a:fillRect/>
              </a:stretch>
            </p:blipFill>
            <p:spPr>
              <a:xfrm>
                <a:off x="6405910" y="5242741"/>
                <a:ext cx="2084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6" name="Ink 215">
                <a:extLst>
                  <a:ext uri="{FF2B5EF4-FFF2-40B4-BE49-F238E27FC236}">
                    <a16:creationId xmlns:a16="http://schemas.microsoft.com/office/drawing/2014/main" id="{32652033-318D-CFC8-09A2-D6D66E8C394D}"/>
                  </a:ext>
                </a:extLst>
              </p14:cNvPr>
              <p14:cNvContentPartPr/>
              <p14:nvPr/>
            </p14:nvContentPartPr>
            <p14:xfrm>
              <a:off x="6524710" y="5247781"/>
              <a:ext cx="132120" cy="439200"/>
            </p14:xfrm>
          </p:contentPart>
        </mc:Choice>
        <mc:Fallback xmlns="">
          <p:pic>
            <p:nvPicPr>
              <p:cNvPr id="216" name="Ink 215">
                <a:extLst>
                  <a:ext uri="{FF2B5EF4-FFF2-40B4-BE49-F238E27FC236}">
                    <a16:creationId xmlns:a16="http://schemas.microsoft.com/office/drawing/2014/main" id="{32652033-318D-CFC8-09A2-D6D66E8C394D}"/>
                  </a:ext>
                </a:extLst>
              </p:cNvPr>
              <p:cNvPicPr/>
              <p:nvPr/>
            </p:nvPicPr>
            <p:blipFill>
              <a:blip r:embed="rId361"/>
              <a:stretch>
                <a:fillRect/>
              </a:stretch>
            </p:blipFill>
            <p:spPr>
              <a:xfrm>
                <a:off x="6509230" y="5232661"/>
                <a:ext cx="16236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7" name="Ink 216">
                <a:extLst>
                  <a:ext uri="{FF2B5EF4-FFF2-40B4-BE49-F238E27FC236}">
                    <a16:creationId xmlns:a16="http://schemas.microsoft.com/office/drawing/2014/main" id="{6767A00F-B3EB-4CCA-009C-206B1E69D07D}"/>
                  </a:ext>
                </a:extLst>
              </p14:cNvPr>
              <p14:cNvContentPartPr/>
              <p14:nvPr/>
            </p14:nvContentPartPr>
            <p14:xfrm>
              <a:off x="6523630" y="5526781"/>
              <a:ext cx="248040" cy="131040"/>
            </p14:xfrm>
          </p:contentPart>
        </mc:Choice>
        <mc:Fallback xmlns="">
          <p:pic>
            <p:nvPicPr>
              <p:cNvPr id="217" name="Ink 216">
                <a:extLst>
                  <a:ext uri="{FF2B5EF4-FFF2-40B4-BE49-F238E27FC236}">
                    <a16:creationId xmlns:a16="http://schemas.microsoft.com/office/drawing/2014/main" id="{6767A00F-B3EB-4CCA-009C-206B1E69D07D}"/>
                  </a:ext>
                </a:extLst>
              </p:cNvPr>
              <p:cNvPicPr/>
              <p:nvPr/>
            </p:nvPicPr>
            <p:blipFill>
              <a:blip r:embed="rId363"/>
              <a:stretch>
                <a:fillRect/>
              </a:stretch>
            </p:blipFill>
            <p:spPr>
              <a:xfrm>
                <a:off x="6508150" y="5511661"/>
                <a:ext cx="278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9" name="Ink 218">
                <a:extLst>
                  <a:ext uri="{FF2B5EF4-FFF2-40B4-BE49-F238E27FC236}">
                    <a16:creationId xmlns:a16="http://schemas.microsoft.com/office/drawing/2014/main" id="{0CF12243-CEDE-2BDC-E27E-E6040FCAEA41}"/>
                  </a:ext>
                </a:extLst>
              </p14:cNvPr>
              <p14:cNvContentPartPr/>
              <p14:nvPr/>
            </p14:nvContentPartPr>
            <p14:xfrm>
              <a:off x="1725190" y="6324541"/>
              <a:ext cx="235440" cy="75600"/>
            </p14:xfrm>
          </p:contentPart>
        </mc:Choice>
        <mc:Fallback xmlns="">
          <p:pic>
            <p:nvPicPr>
              <p:cNvPr id="219" name="Ink 218">
                <a:extLst>
                  <a:ext uri="{FF2B5EF4-FFF2-40B4-BE49-F238E27FC236}">
                    <a16:creationId xmlns:a16="http://schemas.microsoft.com/office/drawing/2014/main" id="{0CF12243-CEDE-2BDC-E27E-E6040FCAEA41}"/>
                  </a:ext>
                </a:extLst>
              </p:cNvPr>
              <p:cNvPicPr/>
              <p:nvPr/>
            </p:nvPicPr>
            <p:blipFill>
              <a:blip r:embed="rId365"/>
              <a:stretch>
                <a:fillRect/>
              </a:stretch>
            </p:blipFill>
            <p:spPr>
              <a:xfrm>
                <a:off x="1710070" y="6309061"/>
                <a:ext cx="266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0" name="Ink 219">
                <a:extLst>
                  <a:ext uri="{FF2B5EF4-FFF2-40B4-BE49-F238E27FC236}">
                    <a16:creationId xmlns:a16="http://schemas.microsoft.com/office/drawing/2014/main" id="{C07E27E9-A8B8-EBD1-FAEC-C70FFB4F8443}"/>
                  </a:ext>
                </a:extLst>
              </p14:cNvPr>
              <p14:cNvContentPartPr/>
              <p14:nvPr/>
            </p14:nvContentPartPr>
            <p14:xfrm>
              <a:off x="3024070" y="6031861"/>
              <a:ext cx="329400" cy="306360"/>
            </p14:xfrm>
          </p:contentPart>
        </mc:Choice>
        <mc:Fallback xmlns="">
          <p:pic>
            <p:nvPicPr>
              <p:cNvPr id="220" name="Ink 219">
                <a:extLst>
                  <a:ext uri="{FF2B5EF4-FFF2-40B4-BE49-F238E27FC236}">
                    <a16:creationId xmlns:a16="http://schemas.microsoft.com/office/drawing/2014/main" id="{C07E27E9-A8B8-EBD1-FAEC-C70FFB4F8443}"/>
                  </a:ext>
                </a:extLst>
              </p:cNvPr>
              <p:cNvPicPr/>
              <p:nvPr/>
            </p:nvPicPr>
            <p:blipFill>
              <a:blip r:embed="rId367"/>
              <a:stretch>
                <a:fillRect/>
              </a:stretch>
            </p:blipFill>
            <p:spPr>
              <a:xfrm>
                <a:off x="3008590" y="6016741"/>
                <a:ext cx="3600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1" name="Ink 220">
                <a:extLst>
                  <a:ext uri="{FF2B5EF4-FFF2-40B4-BE49-F238E27FC236}">
                    <a16:creationId xmlns:a16="http://schemas.microsoft.com/office/drawing/2014/main" id="{49D57772-7964-1796-55A0-AFA95CF465C2}"/>
                  </a:ext>
                </a:extLst>
              </p14:cNvPr>
              <p14:cNvContentPartPr/>
              <p14:nvPr/>
            </p14:nvContentPartPr>
            <p14:xfrm>
              <a:off x="3347350" y="6079741"/>
              <a:ext cx="200160" cy="298440"/>
            </p14:xfrm>
          </p:contentPart>
        </mc:Choice>
        <mc:Fallback xmlns="">
          <p:pic>
            <p:nvPicPr>
              <p:cNvPr id="221" name="Ink 220">
                <a:extLst>
                  <a:ext uri="{FF2B5EF4-FFF2-40B4-BE49-F238E27FC236}">
                    <a16:creationId xmlns:a16="http://schemas.microsoft.com/office/drawing/2014/main" id="{49D57772-7964-1796-55A0-AFA95CF465C2}"/>
                  </a:ext>
                </a:extLst>
              </p:cNvPr>
              <p:cNvPicPr/>
              <p:nvPr/>
            </p:nvPicPr>
            <p:blipFill>
              <a:blip r:embed="rId369"/>
              <a:stretch>
                <a:fillRect/>
              </a:stretch>
            </p:blipFill>
            <p:spPr>
              <a:xfrm>
                <a:off x="3332230" y="6064621"/>
                <a:ext cx="2307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2" name="Ink 221">
                <a:extLst>
                  <a:ext uri="{FF2B5EF4-FFF2-40B4-BE49-F238E27FC236}">
                    <a16:creationId xmlns:a16="http://schemas.microsoft.com/office/drawing/2014/main" id="{1E8DCFD4-AFCE-64A0-C424-AA3C2EB56F42}"/>
                  </a:ext>
                </a:extLst>
              </p14:cNvPr>
              <p14:cNvContentPartPr/>
              <p14:nvPr/>
            </p14:nvContentPartPr>
            <p14:xfrm>
              <a:off x="3608350" y="6208621"/>
              <a:ext cx="321120" cy="162360"/>
            </p14:xfrm>
          </p:contentPart>
        </mc:Choice>
        <mc:Fallback xmlns="">
          <p:pic>
            <p:nvPicPr>
              <p:cNvPr id="222" name="Ink 221">
                <a:extLst>
                  <a:ext uri="{FF2B5EF4-FFF2-40B4-BE49-F238E27FC236}">
                    <a16:creationId xmlns:a16="http://schemas.microsoft.com/office/drawing/2014/main" id="{1E8DCFD4-AFCE-64A0-C424-AA3C2EB56F42}"/>
                  </a:ext>
                </a:extLst>
              </p:cNvPr>
              <p:cNvPicPr/>
              <p:nvPr/>
            </p:nvPicPr>
            <p:blipFill>
              <a:blip r:embed="rId371"/>
              <a:stretch>
                <a:fillRect/>
              </a:stretch>
            </p:blipFill>
            <p:spPr>
              <a:xfrm>
                <a:off x="3593230" y="6193501"/>
                <a:ext cx="35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3" name="Ink 222">
                <a:extLst>
                  <a:ext uri="{FF2B5EF4-FFF2-40B4-BE49-F238E27FC236}">
                    <a16:creationId xmlns:a16="http://schemas.microsoft.com/office/drawing/2014/main" id="{90122669-9161-4520-61A0-F60D63190B54}"/>
                  </a:ext>
                </a:extLst>
              </p14:cNvPr>
              <p14:cNvContentPartPr/>
              <p14:nvPr/>
            </p14:nvContentPartPr>
            <p14:xfrm>
              <a:off x="3937030" y="6121861"/>
              <a:ext cx="37440" cy="253440"/>
            </p14:xfrm>
          </p:contentPart>
        </mc:Choice>
        <mc:Fallback xmlns="">
          <p:pic>
            <p:nvPicPr>
              <p:cNvPr id="223" name="Ink 222">
                <a:extLst>
                  <a:ext uri="{FF2B5EF4-FFF2-40B4-BE49-F238E27FC236}">
                    <a16:creationId xmlns:a16="http://schemas.microsoft.com/office/drawing/2014/main" id="{90122669-9161-4520-61A0-F60D63190B54}"/>
                  </a:ext>
                </a:extLst>
              </p:cNvPr>
              <p:cNvPicPr/>
              <p:nvPr/>
            </p:nvPicPr>
            <p:blipFill>
              <a:blip r:embed="rId373"/>
              <a:stretch>
                <a:fillRect/>
              </a:stretch>
            </p:blipFill>
            <p:spPr>
              <a:xfrm>
                <a:off x="3921910" y="6106741"/>
                <a:ext cx="68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4" name="Ink 223">
                <a:extLst>
                  <a:ext uri="{FF2B5EF4-FFF2-40B4-BE49-F238E27FC236}">
                    <a16:creationId xmlns:a16="http://schemas.microsoft.com/office/drawing/2014/main" id="{EF2F1539-A82F-9413-3031-0A6EC43248A5}"/>
                  </a:ext>
                </a:extLst>
              </p14:cNvPr>
              <p14:cNvContentPartPr/>
              <p14:nvPr/>
            </p14:nvContentPartPr>
            <p14:xfrm>
              <a:off x="3919030" y="6099541"/>
              <a:ext cx="258120" cy="240480"/>
            </p14:xfrm>
          </p:contentPart>
        </mc:Choice>
        <mc:Fallback xmlns="">
          <p:pic>
            <p:nvPicPr>
              <p:cNvPr id="224" name="Ink 223">
                <a:extLst>
                  <a:ext uri="{FF2B5EF4-FFF2-40B4-BE49-F238E27FC236}">
                    <a16:creationId xmlns:a16="http://schemas.microsoft.com/office/drawing/2014/main" id="{EF2F1539-A82F-9413-3031-0A6EC43248A5}"/>
                  </a:ext>
                </a:extLst>
              </p:cNvPr>
              <p:cNvPicPr/>
              <p:nvPr/>
            </p:nvPicPr>
            <p:blipFill>
              <a:blip r:embed="rId375"/>
              <a:stretch>
                <a:fillRect/>
              </a:stretch>
            </p:blipFill>
            <p:spPr>
              <a:xfrm>
                <a:off x="3903910" y="6084061"/>
                <a:ext cx="2883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5" name="Ink 224">
                <a:extLst>
                  <a:ext uri="{FF2B5EF4-FFF2-40B4-BE49-F238E27FC236}">
                    <a16:creationId xmlns:a16="http://schemas.microsoft.com/office/drawing/2014/main" id="{8E18850B-9D0E-539D-37EB-EE6E96F92D32}"/>
                  </a:ext>
                </a:extLst>
              </p14:cNvPr>
              <p14:cNvContentPartPr/>
              <p14:nvPr/>
            </p14:nvContentPartPr>
            <p14:xfrm>
              <a:off x="4178950" y="5998381"/>
              <a:ext cx="909360" cy="340200"/>
            </p14:xfrm>
          </p:contentPart>
        </mc:Choice>
        <mc:Fallback xmlns="">
          <p:pic>
            <p:nvPicPr>
              <p:cNvPr id="225" name="Ink 224">
                <a:extLst>
                  <a:ext uri="{FF2B5EF4-FFF2-40B4-BE49-F238E27FC236}">
                    <a16:creationId xmlns:a16="http://schemas.microsoft.com/office/drawing/2014/main" id="{8E18850B-9D0E-539D-37EB-EE6E96F92D32}"/>
                  </a:ext>
                </a:extLst>
              </p:cNvPr>
              <p:cNvPicPr/>
              <p:nvPr/>
            </p:nvPicPr>
            <p:blipFill>
              <a:blip r:embed="rId377"/>
              <a:stretch>
                <a:fillRect/>
              </a:stretch>
            </p:blipFill>
            <p:spPr>
              <a:xfrm>
                <a:off x="4163830" y="5982901"/>
                <a:ext cx="9399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a16="http://schemas.microsoft.com/office/drawing/2014/main" id="{5B963F4C-B871-3BE2-CF22-9012934966B4}"/>
                  </a:ext>
                </a:extLst>
              </p14:cNvPr>
              <p14:cNvContentPartPr/>
              <p14:nvPr/>
            </p14:nvContentPartPr>
            <p14:xfrm>
              <a:off x="5600950" y="5364781"/>
              <a:ext cx="2482200" cy="835200"/>
            </p14:xfrm>
          </p:contentPart>
        </mc:Choice>
        <mc:Fallback xmlns="">
          <p:pic>
            <p:nvPicPr>
              <p:cNvPr id="227" name="Ink 226">
                <a:extLst>
                  <a:ext uri="{FF2B5EF4-FFF2-40B4-BE49-F238E27FC236}">
                    <a16:creationId xmlns:a16="http://schemas.microsoft.com/office/drawing/2014/main" id="{5B963F4C-B871-3BE2-CF22-9012934966B4}"/>
                  </a:ext>
                </a:extLst>
              </p:cNvPr>
              <p:cNvPicPr/>
              <p:nvPr/>
            </p:nvPicPr>
            <p:blipFill>
              <a:blip r:embed="rId379"/>
              <a:stretch>
                <a:fillRect/>
              </a:stretch>
            </p:blipFill>
            <p:spPr>
              <a:xfrm>
                <a:off x="5585830" y="5349661"/>
                <a:ext cx="251280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8" name="Ink 227">
                <a:extLst>
                  <a:ext uri="{FF2B5EF4-FFF2-40B4-BE49-F238E27FC236}">
                    <a16:creationId xmlns:a16="http://schemas.microsoft.com/office/drawing/2014/main" id="{DEEBB704-E3DA-049F-035B-2F1840DCD1FF}"/>
                  </a:ext>
                </a:extLst>
              </p14:cNvPr>
              <p14:cNvContentPartPr/>
              <p14:nvPr/>
            </p14:nvContentPartPr>
            <p14:xfrm>
              <a:off x="7519030" y="6032941"/>
              <a:ext cx="540360" cy="282240"/>
            </p14:xfrm>
          </p:contentPart>
        </mc:Choice>
        <mc:Fallback xmlns="">
          <p:pic>
            <p:nvPicPr>
              <p:cNvPr id="228" name="Ink 227">
                <a:extLst>
                  <a:ext uri="{FF2B5EF4-FFF2-40B4-BE49-F238E27FC236}">
                    <a16:creationId xmlns:a16="http://schemas.microsoft.com/office/drawing/2014/main" id="{DEEBB704-E3DA-049F-035B-2F1840DCD1FF}"/>
                  </a:ext>
                </a:extLst>
              </p:cNvPr>
              <p:cNvPicPr/>
              <p:nvPr/>
            </p:nvPicPr>
            <p:blipFill>
              <a:blip r:embed="rId381"/>
              <a:stretch>
                <a:fillRect/>
              </a:stretch>
            </p:blipFill>
            <p:spPr>
              <a:xfrm>
                <a:off x="7503910" y="6017821"/>
                <a:ext cx="5709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9" name="Ink 228">
                <a:extLst>
                  <a:ext uri="{FF2B5EF4-FFF2-40B4-BE49-F238E27FC236}">
                    <a16:creationId xmlns:a16="http://schemas.microsoft.com/office/drawing/2014/main" id="{ADBBF88A-8A4B-5720-7B9F-13426FBCB465}"/>
                  </a:ext>
                </a:extLst>
              </p14:cNvPr>
              <p14:cNvContentPartPr/>
              <p14:nvPr/>
            </p14:nvContentPartPr>
            <p14:xfrm>
              <a:off x="7831870" y="5357221"/>
              <a:ext cx="201600" cy="253440"/>
            </p14:xfrm>
          </p:contentPart>
        </mc:Choice>
        <mc:Fallback xmlns="">
          <p:pic>
            <p:nvPicPr>
              <p:cNvPr id="229" name="Ink 228">
                <a:extLst>
                  <a:ext uri="{FF2B5EF4-FFF2-40B4-BE49-F238E27FC236}">
                    <a16:creationId xmlns:a16="http://schemas.microsoft.com/office/drawing/2014/main" id="{ADBBF88A-8A4B-5720-7B9F-13426FBCB465}"/>
                  </a:ext>
                </a:extLst>
              </p:cNvPr>
              <p:cNvPicPr/>
              <p:nvPr/>
            </p:nvPicPr>
            <p:blipFill>
              <a:blip r:embed="rId383"/>
              <a:stretch>
                <a:fillRect/>
              </a:stretch>
            </p:blipFill>
            <p:spPr>
              <a:xfrm>
                <a:off x="7816750" y="5341741"/>
                <a:ext cx="232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1" name="Ink 230">
                <a:extLst>
                  <a:ext uri="{FF2B5EF4-FFF2-40B4-BE49-F238E27FC236}">
                    <a16:creationId xmlns:a16="http://schemas.microsoft.com/office/drawing/2014/main" id="{B006966E-3126-2E0D-70D7-E80D986C4D28}"/>
                  </a:ext>
                </a:extLst>
              </p14:cNvPr>
              <p14:cNvContentPartPr/>
              <p14:nvPr/>
            </p14:nvContentPartPr>
            <p14:xfrm>
              <a:off x="8164870" y="5007661"/>
              <a:ext cx="182520" cy="324000"/>
            </p14:xfrm>
          </p:contentPart>
        </mc:Choice>
        <mc:Fallback xmlns="">
          <p:pic>
            <p:nvPicPr>
              <p:cNvPr id="231" name="Ink 230">
                <a:extLst>
                  <a:ext uri="{FF2B5EF4-FFF2-40B4-BE49-F238E27FC236}">
                    <a16:creationId xmlns:a16="http://schemas.microsoft.com/office/drawing/2014/main" id="{B006966E-3126-2E0D-70D7-E80D986C4D28}"/>
                  </a:ext>
                </a:extLst>
              </p:cNvPr>
              <p:cNvPicPr/>
              <p:nvPr/>
            </p:nvPicPr>
            <p:blipFill>
              <a:blip r:embed="rId385"/>
              <a:stretch>
                <a:fillRect/>
              </a:stretch>
            </p:blipFill>
            <p:spPr>
              <a:xfrm>
                <a:off x="8149750" y="4992181"/>
                <a:ext cx="2131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2" name="Ink 231">
                <a:extLst>
                  <a:ext uri="{FF2B5EF4-FFF2-40B4-BE49-F238E27FC236}">
                    <a16:creationId xmlns:a16="http://schemas.microsoft.com/office/drawing/2014/main" id="{87BD5C1D-F457-B502-0154-02A27666FAC7}"/>
                  </a:ext>
                </a:extLst>
              </p14:cNvPr>
              <p14:cNvContentPartPr/>
              <p14:nvPr/>
            </p14:nvContentPartPr>
            <p14:xfrm>
              <a:off x="8379790" y="5173621"/>
              <a:ext cx="360" cy="3600"/>
            </p14:xfrm>
          </p:contentPart>
        </mc:Choice>
        <mc:Fallback xmlns="">
          <p:pic>
            <p:nvPicPr>
              <p:cNvPr id="232" name="Ink 231">
                <a:extLst>
                  <a:ext uri="{FF2B5EF4-FFF2-40B4-BE49-F238E27FC236}">
                    <a16:creationId xmlns:a16="http://schemas.microsoft.com/office/drawing/2014/main" id="{87BD5C1D-F457-B502-0154-02A27666FAC7}"/>
                  </a:ext>
                </a:extLst>
              </p:cNvPr>
              <p:cNvPicPr/>
              <p:nvPr/>
            </p:nvPicPr>
            <p:blipFill>
              <a:blip r:embed="rId387"/>
              <a:stretch>
                <a:fillRect/>
              </a:stretch>
            </p:blipFill>
            <p:spPr>
              <a:xfrm>
                <a:off x="8364670" y="5158141"/>
                <a:ext cx="30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3" name="Ink 232">
                <a:extLst>
                  <a:ext uri="{FF2B5EF4-FFF2-40B4-BE49-F238E27FC236}">
                    <a16:creationId xmlns:a16="http://schemas.microsoft.com/office/drawing/2014/main" id="{CF10AFB9-8240-0965-7403-0E1E1128B3A1}"/>
                  </a:ext>
                </a:extLst>
              </p14:cNvPr>
              <p14:cNvContentPartPr/>
              <p14:nvPr/>
            </p14:nvContentPartPr>
            <p14:xfrm>
              <a:off x="8358550" y="5058781"/>
              <a:ext cx="72360" cy="115200"/>
            </p14:xfrm>
          </p:contentPart>
        </mc:Choice>
        <mc:Fallback xmlns="">
          <p:pic>
            <p:nvPicPr>
              <p:cNvPr id="233" name="Ink 232">
                <a:extLst>
                  <a:ext uri="{FF2B5EF4-FFF2-40B4-BE49-F238E27FC236}">
                    <a16:creationId xmlns:a16="http://schemas.microsoft.com/office/drawing/2014/main" id="{CF10AFB9-8240-0965-7403-0E1E1128B3A1}"/>
                  </a:ext>
                </a:extLst>
              </p:cNvPr>
              <p:cNvPicPr/>
              <p:nvPr/>
            </p:nvPicPr>
            <p:blipFill>
              <a:blip r:embed="rId389"/>
              <a:stretch>
                <a:fillRect/>
              </a:stretch>
            </p:blipFill>
            <p:spPr>
              <a:xfrm>
                <a:off x="8343070" y="5043661"/>
                <a:ext cx="102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4" name="Ink 233">
                <a:extLst>
                  <a:ext uri="{FF2B5EF4-FFF2-40B4-BE49-F238E27FC236}">
                    <a16:creationId xmlns:a16="http://schemas.microsoft.com/office/drawing/2014/main" id="{C79964EB-4E4F-08E4-800E-E85619A8FD3D}"/>
                  </a:ext>
                </a:extLst>
              </p14:cNvPr>
              <p14:cNvContentPartPr/>
              <p14:nvPr/>
            </p14:nvContentPartPr>
            <p14:xfrm>
              <a:off x="8493550" y="4938541"/>
              <a:ext cx="172440" cy="271440"/>
            </p14:xfrm>
          </p:contentPart>
        </mc:Choice>
        <mc:Fallback xmlns="">
          <p:pic>
            <p:nvPicPr>
              <p:cNvPr id="234" name="Ink 233">
                <a:extLst>
                  <a:ext uri="{FF2B5EF4-FFF2-40B4-BE49-F238E27FC236}">
                    <a16:creationId xmlns:a16="http://schemas.microsoft.com/office/drawing/2014/main" id="{C79964EB-4E4F-08E4-800E-E85619A8FD3D}"/>
                  </a:ext>
                </a:extLst>
              </p:cNvPr>
              <p:cNvPicPr/>
              <p:nvPr/>
            </p:nvPicPr>
            <p:blipFill>
              <a:blip r:embed="rId391"/>
              <a:stretch>
                <a:fillRect/>
              </a:stretch>
            </p:blipFill>
            <p:spPr>
              <a:xfrm>
                <a:off x="8478070" y="4923061"/>
                <a:ext cx="203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6" name="Ink 235">
                <a:extLst>
                  <a:ext uri="{FF2B5EF4-FFF2-40B4-BE49-F238E27FC236}">
                    <a16:creationId xmlns:a16="http://schemas.microsoft.com/office/drawing/2014/main" id="{11E3DB74-D4B1-7DCE-EA00-A44E6DDDD58E}"/>
                  </a:ext>
                </a:extLst>
              </p14:cNvPr>
              <p14:cNvContentPartPr/>
              <p14:nvPr/>
            </p14:nvContentPartPr>
            <p14:xfrm>
              <a:off x="8870110" y="4873381"/>
              <a:ext cx="200520" cy="317520"/>
            </p14:xfrm>
          </p:contentPart>
        </mc:Choice>
        <mc:Fallback xmlns="">
          <p:pic>
            <p:nvPicPr>
              <p:cNvPr id="236" name="Ink 235">
                <a:extLst>
                  <a:ext uri="{FF2B5EF4-FFF2-40B4-BE49-F238E27FC236}">
                    <a16:creationId xmlns:a16="http://schemas.microsoft.com/office/drawing/2014/main" id="{11E3DB74-D4B1-7DCE-EA00-A44E6DDDD58E}"/>
                  </a:ext>
                </a:extLst>
              </p:cNvPr>
              <p:cNvPicPr/>
              <p:nvPr/>
            </p:nvPicPr>
            <p:blipFill>
              <a:blip r:embed="rId393"/>
              <a:stretch>
                <a:fillRect/>
              </a:stretch>
            </p:blipFill>
            <p:spPr>
              <a:xfrm>
                <a:off x="8854990" y="4857901"/>
                <a:ext cx="231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7" name="Ink 236">
                <a:extLst>
                  <a:ext uri="{FF2B5EF4-FFF2-40B4-BE49-F238E27FC236}">
                    <a16:creationId xmlns:a16="http://schemas.microsoft.com/office/drawing/2014/main" id="{364A07D2-0781-01D1-DC2B-B70438AC6ED3}"/>
                  </a:ext>
                </a:extLst>
              </p14:cNvPr>
              <p14:cNvContentPartPr/>
              <p14:nvPr/>
            </p14:nvContentPartPr>
            <p14:xfrm>
              <a:off x="9035710" y="4929901"/>
              <a:ext cx="138960" cy="220320"/>
            </p14:xfrm>
          </p:contentPart>
        </mc:Choice>
        <mc:Fallback xmlns="">
          <p:pic>
            <p:nvPicPr>
              <p:cNvPr id="237" name="Ink 236">
                <a:extLst>
                  <a:ext uri="{FF2B5EF4-FFF2-40B4-BE49-F238E27FC236}">
                    <a16:creationId xmlns:a16="http://schemas.microsoft.com/office/drawing/2014/main" id="{364A07D2-0781-01D1-DC2B-B70438AC6ED3}"/>
                  </a:ext>
                </a:extLst>
              </p:cNvPr>
              <p:cNvPicPr/>
              <p:nvPr/>
            </p:nvPicPr>
            <p:blipFill>
              <a:blip r:embed="rId395"/>
              <a:stretch>
                <a:fillRect/>
              </a:stretch>
            </p:blipFill>
            <p:spPr>
              <a:xfrm>
                <a:off x="9020590" y="4914421"/>
                <a:ext cx="16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8" name="Ink 237">
                <a:extLst>
                  <a:ext uri="{FF2B5EF4-FFF2-40B4-BE49-F238E27FC236}">
                    <a16:creationId xmlns:a16="http://schemas.microsoft.com/office/drawing/2014/main" id="{D0831F2A-1361-9C87-1595-A1AE865F3033}"/>
                  </a:ext>
                </a:extLst>
              </p14:cNvPr>
              <p14:cNvContentPartPr/>
              <p14:nvPr/>
            </p14:nvContentPartPr>
            <p14:xfrm>
              <a:off x="9170710" y="4898941"/>
              <a:ext cx="198360" cy="118440"/>
            </p14:xfrm>
          </p:contentPart>
        </mc:Choice>
        <mc:Fallback xmlns="">
          <p:pic>
            <p:nvPicPr>
              <p:cNvPr id="238" name="Ink 237">
                <a:extLst>
                  <a:ext uri="{FF2B5EF4-FFF2-40B4-BE49-F238E27FC236}">
                    <a16:creationId xmlns:a16="http://schemas.microsoft.com/office/drawing/2014/main" id="{D0831F2A-1361-9C87-1595-A1AE865F3033}"/>
                  </a:ext>
                </a:extLst>
              </p:cNvPr>
              <p:cNvPicPr/>
              <p:nvPr/>
            </p:nvPicPr>
            <p:blipFill>
              <a:blip r:embed="rId397"/>
              <a:stretch>
                <a:fillRect/>
              </a:stretch>
            </p:blipFill>
            <p:spPr>
              <a:xfrm>
                <a:off x="9155590" y="4883821"/>
                <a:ext cx="22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9" name="Ink 238">
                <a:extLst>
                  <a:ext uri="{FF2B5EF4-FFF2-40B4-BE49-F238E27FC236}">
                    <a16:creationId xmlns:a16="http://schemas.microsoft.com/office/drawing/2014/main" id="{D65137B4-7CFB-75D1-561E-39BD8A906B47}"/>
                  </a:ext>
                </a:extLst>
              </p14:cNvPr>
              <p14:cNvContentPartPr/>
              <p14:nvPr/>
            </p14:nvContentPartPr>
            <p14:xfrm>
              <a:off x="8151550" y="5920621"/>
              <a:ext cx="161280" cy="228600"/>
            </p14:xfrm>
          </p:contentPart>
        </mc:Choice>
        <mc:Fallback xmlns="">
          <p:pic>
            <p:nvPicPr>
              <p:cNvPr id="239" name="Ink 238">
                <a:extLst>
                  <a:ext uri="{FF2B5EF4-FFF2-40B4-BE49-F238E27FC236}">
                    <a16:creationId xmlns:a16="http://schemas.microsoft.com/office/drawing/2014/main" id="{D65137B4-7CFB-75D1-561E-39BD8A906B47}"/>
                  </a:ext>
                </a:extLst>
              </p:cNvPr>
              <p:cNvPicPr/>
              <p:nvPr/>
            </p:nvPicPr>
            <p:blipFill>
              <a:blip r:embed="rId399"/>
              <a:stretch>
                <a:fillRect/>
              </a:stretch>
            </p:blipFill>
            <p:spPr>
              <a:xfrm>
                <a:off x="8136070" y="5905501"/>
                <a:ext cx="1918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0" name="Ink 239">
                <a:extLst>
                  <a:ext uri="{FF2B5EF4-FFF2-40B4-BE49-F238E27FC236}">
                    <a16:creationId xmlns:a16="http://schemas.microsoft.com/office/drawing/2014/main" id="{26CBC716-8A84-15F4-A608-364AABA52E8E}"/>
                  </a:ext>
                </a:extLst>
              </p14:cNvPr>
              <p14:cNvContentPartPr/>
              <p14:nvPr/>
            </p14:nvContentPartPr>
            <p14:xfrm>
              <a:off x="8460790" y="5958781"/>
              <a:ext cx="2520" cy="30600"/>
            </p14:xfrm>
          </p:contentPart>
        </mc:Choice>
        <mc:Fallback xmlns="">
          <p:pic>
            <p:nvPicPr>
              <p:cNvPr id="240" name="Ink 239">
                <a:extLst>
                  <a:ext uri="{FF2B5EF4-FFF2-40B4-BE49-F238E27FC236}">
                    <a16:creationId xmlns:a16="http://schemas.microsoft.com/office/drawing/2014/main" id="{26CBC716-8A84-15F4-A608-364AABA52E8E}"/>
                  </a:ext>
                </a:extLst>
              </p:cNvPr>
              <p:cNvPicPr/>
              <p:nvPr/>
            </p:nvPicPr>
            <p:blipFill>
              <a:blip r:embed="rId401"/>
              <a:stretch>
                <a:fillRect/>
              </a:stretch>
            </p:blipFill>
            <p:spPr>
              <a:xfrm>
                <a:off x="8445670" y="5943661"/>
                <a:ext cx="33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1" name="Ink 240">
                <a:extLst>
                  <a:ext uri="{FF2B5EF4-FFF2-40B4-BE49-F238E27FC236}">
                    <a16:creationId xmlns:a16="http://schemas.microsoft.com/office/drawing/2014/main" id="{4D0EC015-0420-97B7-EEF8-50B2DBB48CC1}"/>
                  </a:ext>
                </a:extLst>
              </p14:cNvPr>
              <p14:cNvContentPartPr/>
              <p14:nvPr/>
            </p14:nvContentPartPr>
            <p14:xfrm>
              <a:off x="8610550" y="5841781"/>
              <a:ext cx="169200" cy="276840"/>
            </p14:xfrm>
          </p:contentPart>
        </mc:Choice>
        <mc:Fallback xmlns="">
          <p:pic>
            <p:nvPicPr>
              <p:cNvPr id="241" name="Ink 240">
                <a:extLst>
                  <a:ext uri="{FF2B5EF4-FFF2-40B4-BE49-F238E27FC236}">
                    <a16:creationId xmlns:a16="http://schemas.microsoft.com/office/drawing/2014/main" id="{4D0EC015-0420-97B7-EEF8-50B2DBB48CC1}"/>
                  </a:ext>
                </a:extLst>
              </p:cNvPr>
              <p:cNvPicPr/>
              <p:nvPr/>
            </p:nvPicPr>
            <p:blipFill>
              <a:blip r:embed="rId403"/>
              <a:stretch>
                <a:fillRect/>
              </a:stretch>
            </p:blipFill>
            <p:spPr>
              <a:xfrm>
                <a:off x="8595070" y="5826661"/>
                <a:ext cx="199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2" name="Ink 241">
                <a:extLst>
                  <a:ext uri="{FF2B5EF4-FFF2-40B4-BE49-F238E27FC236}">
                    <a16:creationId xmlns:a16="http://schemas.microsoft.com/office/drawing/2014/main" id="{EE1E9B25-A0C2-1999-0F76-F05ADEEF1FA1}"/>
                  </a:ext>
                </a:extLst>
              </p14:cNvPr>
              <p14:cNvContentPartPr/>
              <p14:nvPr/>
            </p14:nvContentPartPr>
            <p14:xfrm>
              <a:off x="8948950" y="5769421"/>
              <a:ext cx="338040" cy="283320"/>
            </p14:xfrm>
          </p:contentPart>
        </mc:Choice>
        <mc:Fallback xmlns="">
          <p:pic>
            <p:nvPicPr>
              <p:cNvPr id="242" name="Ink 241">
                <a:extLst>
                  <a:ext uri="{FF2B5EF4-FFF2-40B4-BE49-F238E27FC236}">
                    <a16:creationId xmlns:a16="http://schemas.microsoft.com/office/drawing/2014/main" id="{EE1E9B25-A0C2-1999-0F76-F05ADEEF1FA1}"/>
                  </a:ext>
                </a:extLst>
              </p:cNvPr>
              <p:cNvPicPr/>
              <p:nvPr/>
            </p:nvPicPr>
            <p:blipFill>
              <a:blip r:embed="rId405"/>
              <a:stretch>
                <a:fillRect/>
              </a:stretch>
            </p:blipFill>
            <p:spPr>
              <a:xfrm>
                <a:off x="8933830" y="5753941"/>
                <a:ext cx="368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3" name="Ink 242">
                <a:extLst>
                  <a:ext uri="{FF2B5EF4-FFF2-40B4-BE49-F238E27FC236}">
                    <a16:creationId xmlns:a16="http://schemas.microsoft.com/office/drawing/2014/main" id="{3975F4E5-2C4B-25F1-580C-F9F353756D3B}"/>
                  </a:ext>
                </a:extLst>
              </p14:cNvPr>
              <p14:cNvContentPartPr/>
              <p14:nvPr/>
            </p14:nvContentPartPr>
            <p14:xfrm>
              <a:off x="9405070" y="5676541"/>
              <a:ext cx="170280" cy="241200"/>
            </p14:xfrm>
          </p:contentPart>
        </mc:Choice>
        <mc:Fallback xmlns="">
          <p:pic>
            <p:nvPicPr>
              <p:cNvPr id="243" name="Ink 242">
                <a:extLst>
                  <a:ext uri="{FF2B5EF4-FFF2-40B4-BE49-F238E27FC236}">
                    <a16:creationId xmlns:a16="http://schemas.microsoft.com/office/drawing/2014/main" id="{3975F4E5-2C4B-25F1-580C-F9F353756D3B}"/>
                  </a:ext>
                </a:extLst>
              </p:cNvPr>
              <p:cNvPicPr/>
              <p:nvPr/>
            </p:nvPicPr>
            <p:blipFill>
              <a:blip r:embed="rId407"/>
              <a:stretch>
                <a:fillRect/>
              </a:stretch>
            </p:blipFill>
            <p:spPr>
              <a:xfrm>
                <a:off x="9389950" y="5661061"/>
                <a:ext cx="2008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4" name="Ink 243">
                <a:extLst>
                  <a:ext uri="{FF2B5EF4-FFF2-40B4-BE49-F238E27FC236}">
                    <a16:creationId xmlns:a16="http://schemas.microsoft.com/office/drawing/2014/main" id="{AB62E1C5-5368-3F2B-7EFB-551FF12EA334}"/>
                  </a:ext>
                </a:extLst>
              </p14:cNvPr>
              <p14:cNvContentPartPr/>
              <p14:nvPr/>
            </p14:nvContentPartPr>
            <p14:xfrm>
              <a:off x="9650950" y="5714701"/>
              <a:ext cx="169560" cy="122040"/>
            </p14:xfrm>
          </p:contentPart>
        </mc:Choice>
        <mc:Fallback xmlns="">
          <p:pic>
            <p:nvPicPr>
              <p:cNvPr id="244" name="Ink 243">
                <a:extLst>
                  <a:ext uri="{FF2B5EF4-FFF2-40B4-BE49-F238E27FC236}">
                    <a16:creationId xmlns:a16="http://schemas.microsoft.com/office/drawing/2014/main" id="{AB62E1C5-5368-3F2B-7EFB-551FF12EA334}"/>
                  </a:ext>
                </a:extLst>
              </p:cNvPr>
              <p:cNvPicPr/>
              <p:nvPr/>
            </p:nvPicPr>
            <p:blipFill>
              <a:blip r:embed="rId409"/>
              <a:stretch>
                <a:fillRect/>
              </a:stretch>
            </p:blipFill>
            <p:spPr>
              <a:xfrm>
                <a:off x="9635830" y="5699581"/>
                <a:ext cx="200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6" name="Ink 245">
                <a:extLst>
                  <a:ext uri="{FF2B5EF4-FFF2-40B4-BE49-F238E27FC236}">
                    <a16:creationId xmlns:a16="http://schemas.microsoft.com/office/drawing/2014/main" id="{2D48EC0B-BB3E-F607-159D-42031D8A0174}"/>
                  </a:ext>
                </a:extLst>
              </p14:cNvPr>
              <p14:cNvContentPartPr/>
              <p14:nvPr/>
            </p14:nvContentPartPr>
            <p14:xfrm>
              <a:off x="8344870" y="5071021"/>
              <a:ext cx="1244520" cy="286200"/>
            </p14:xfrm>
          </p:contentPart>
        </mc:Choice>
        <mc:Fallback xmlns="">
          <p:pic>
            <p:nvPicPr>
              <p:cNvPr id="246" name="Ink 245">
                <a:extLst>
                  <a:ext uri="{FF2B5EF4-FFF2-40B4-BE49-F238E27FC236}">
                    <a16:creationId xmlns:a16="http://schemas.microsoft.com/office/drawing/2014/main" id="{2D48EC0B-BB3E-F607-159D-42031D8A0174}"/>
                  </a:ext>
                </a:extLst>
              </p:cNvPr>
              <p:cNvPicPr/>
              <p:nvPr/>
            </p:nvPicPr>
            <p:blipFill>
              <a:blip r:embed="rId411"/>
              <a:stretch>
                <a:fillRect/>
              </a:stretch>
            </p:blipFill>
            <p:spPr>
              <a:xfrm>
                <a:off x="8329750" y="5055901"/>
                <a:ext cx="1275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7" name="Ink 246">
                <a:extLst>
                  <a:ext uri="{FF2B5EF4-FFF2-40B4-BE49-F238E27FC236}">
                    <a16:creationId xmlns:a16="http://schemas.microsoft.com/office/drawing/2014/main" id="{9CC09A21-359E-72C2-77E8-4682A116A726}"/>
                  </a:ext>
                </a:extLst>
              </p14:cNvPr>
              <p14:cNvContentPartPr/>
              <p14:nvPr/>
            </p14:nvContentPartPr>
            <p14:xfrm>
              <a:off x="8248030" y="5236621"/>
              <a:ext cx="993600" cy="178200"/>
            </p14:xfrm>
          </p:contentPart>
        </mc:Choice>
        <mc:Fallback xmlns="">
          <p:pic>
            <p:nvPicPr>
              <p:cNvPr id="247" name="Ink 246">
                <a:extLst>
                  <a:ext uri="{FF2B5EF4-FFF2-40B4-BE49-F238E27FC236}">
                    <a16:creationId xmlns:a16="http://schemas.microsoft.com/office/drawing/2014/main" id="{9CC09A21-359E-72C2-77E8-4682A116A726}"/>
                  </a:ext>
                </a:extLst>
              </p:cNvPr>
              <p:cNvPicPr/>
              <p:nvPr/>
            </p:nvPicPr>
            <p:blipFill>
              <a:blip r:embed="rId413"/>
              <a:stretch>
                <a:fillRect/>
              </a:stretch>
            </p:blipFill>
            <p:spPr>
              <a:xfrm>
                <a:off x="8232910" y="5221141"/>
                <a:ext cx="1024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9" name="Ink 248">
                <a:extLst>
                  <a:ext uri="{FF2B5EF4-FFF2-40B4-BE49-F238E27FC236}">
                    <a16:creationId xmlns:a16="http://schemas.microsoft.com/office/drawing/2014/main" id="{FF34E1B3-3146-FD48-9E0C-042AFFAE1840}"/>
                  </a:ext>
                </a:extLst>
              </p14:cNvPr>
              <p14:cNvContentPartPr/>
              <p14:nvPr/>
            </p14:nvContentPartPr>
            <p14:xfrm>
              <a:off x="8288710" y="6103861"/>
              <a:ext cx="1151280" cy="179280"/>
            </p14:xfrm>
          </p:contentPart>
        </mc:Choice>
        <mc:Fallback xmlns="">
          <p:pic>
            <p:nvPicPr>
              <p:cNvPr id="249" name="Ink 248">
                <a:extLst>
                  <a:ext uri="{FF2B5EF4-FFF2-40B4-BE49-F238E27FC236}">
                    <a16:creationId xmlns:a16="http://schemas.microsoft.com/office/drawing/2014/main" id="{FF34E1B3-3146-FD48-9E0C-042AFFAE1840}"/>
                  </a:ext>
                </a:extLst>
              </p:cNvPr>
              <p:cNvPicPr/>
              <p:nvPr/>
            </p:nvPicPr>
            <p:blipFill>
              <a:blip r:embed="rId415"/>
              <a:stretch>
                <a:fillRect/>
              </a:stretch>
            </p:blipFill>
            <p:spPr>
              <a:xfrm>
                <a:off x="8273230" y="6088741"/>
                <a:ext cx="11818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0" name="Ink 249">
                <a:extLst>
                  <a:ext uri="{FF2B5EF4-FFF2-40B4-BE49-F238E27FC236}">
                    <a16:creationId xmlns:a16="http://schemas.microsoft.com/office/drawing/2014/main" id="{90BDE35E-292D-3038-5005-82BA911EE5EB}"/>
                  </a:ext>
                </a:extLst>
              </p14:cNvPr>
              <p14:cNvContentPartPr/>
              <p14:nvPr/>
            </p14:nvContentPartPr>
            <p14:xfrm>
              <a:off x="8230030" y="6156781"/>
              <a:ext cx="1105200" cy="234360"/>
            </p14:xfrm>
          </p:contentPart>
        </mc:Choice>
        <mc:Fallback xmlns="">
          <p:pic>
            <p:nvPicPr>
              <p:cNvPr id="250" name="Ink 249">
                <a:extLst>
                  <a:ext uri="{FF2B5EF4-FFF2-40B4-BE49-F238E27FC236}">
                    <a16:creationId xmlns:a16="http://schemas.microsoft.com/office/drawing/2014/main" id="{90BDE35E-292D-3038-5005-82BA911EE5EB}"/>
                  </a:ext>
                </a:extLst>
              </p:cNvPr>
              <p:cNvPicPr/>
              <p:nvPr/>
            </p:nvPicPr>
            <p:blipFill>
              <a:blip r:embed="rId417"/>
              <a:stretch>
                <a:fillRect/>
              </a:stretch>
            </p:blipFill>
            <p:spPr>
              <a:xfrm>
                <a:off x="8214910" y="6141661"/>
                <a:ext cx="1135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2" name="Ink 251">
                <a:extLst>
                  <a:ext uri="{FF2B5EF4-FFF2-40B4-BE49-F238E27FC236}">
                    <a16:creationId xmlns:a16="http://schemas.microsoft.com/office/drawing/2014/main" id="{534CFCD6-CF8C-7134-6EE4-E3BBC3385B22}"/>
                  </a:ext>
                </a:extLst>
              </p14:cNvPr>
              <p14:cNvContentPartPr/>
              <p14:nvPr/>
            </p14:nvContentPartPr>
            <p14:xfrm>
              <a:off x="5470270" y="6260461"/>
              <a:ext cx="360" cy="17280"/>
            </p14:xfrm>
          </p:contentPart>
        </mc:Choice>
        <mc:Fallback xmlns="">
          <p:pic>
            <p:nvPicPr>
              <p:cNvPr id="252" name="Ink 251">
                <a:extLst>
                  <a:ext uri="{FF2B5EF4-FFF2-40B4-BE49-F238E27FC236}">
                    <a16:creationId xmlns:a16="http://schemas.microsoft.com/office/drawing/2014/main" id="{534CFCD6-CF8C-7134-6EE4-E3BBC3385B22}"/>
                  </a:ext>
                </a:extLst>
              </p:cNvPr>
              <p:cNvPicPr/>
              <p:nvPr/>
            </p:nvPicPr>
            <p:blipFill>
              <a:blip r:embed="rId419"/>
              <a:stretch>
                <a:fillRect/>
              </a:stretch>
            </p:blipFill>
            <p:spPr>
              <a:xfrm>
                <a:off x="5455150" y="6244981"/>
                <a:ext cx="30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3" name="Ink 252">
                <a:extLst>
                  <a:ext uri="{FF2B5EF4-FFF2-40B4-BE49-F238E27FC236}">
                    <a16:creationId xmlns:a16="http://schemas.microsoft.com/office/drawing/2014/main" id="{49140A75-871B-7D5F-68E3-BEED916B45DC}"/>
                  </a:ext>
                </a:extLst>
              </p14:cNvPr>
              <p14:cNvContentPartPr/>
              <p14:nvPr/>
            </p14:nvContentPartPr>
            <p14:xfrm>
              <a:off x="5249950" y="6433981"/>
              <a:ext cx="236520" cy="133920"/>
            </p14:xfrm>
          </p:contentPart>
        </mc:Choice>
        <mc:Fallback xmlns="">
          <p:pic>
            <p:nvPicPr>
              <p:cNvPr id="253" name="Ink 252">
                <a:extLst>
                  <a:ext uri="{FF2B5EF4-FFF2-40B4-BE49-F238E27FC236}">
                    <a16:creationId xmlns:a16="http://schemas.microsoft.com/office/drawing/2014/main" id="{49140A75-871B-7D5F-68E3-BEED916B45DC}"/>
                  </a:ext>
                </a:extLst>
              </p:cNvPr>
              <p:cNvPicPr/>
              <p:nvPr/>
            </p:nvPicPr>
            <p:blipFill>
              <a:blip r:embed="rId421"/>
              <a:stretch>
                <a:fillRect/>
              </a:stretch>
            </p:blipFill>
            <p:spPr>
              <a:xfrm>
                <a:off x="5234830" y="6418861"/>
                <a:ext cx="267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4" name="Ink 253">
                <a:extLst>
                  <a:ext uri="{FF2B5EF4-FFF2-40B4-BE49-F238E27FC236}">
                    <a16:creationId xmlns:a16="http://schemas.microsoft.com/office/drawing/2014/main" id="{0B9E01CC-D84E-9743-B632-36C3E6E27BCA}"/>
                  </a:ext>
                </a:extLst>
              </p14:cNvPr>
              <p14:cNvContentPartPr/>
              <p14:nvPr/>
            </p14:nvContentPartPr>
            <p14:xfrm>
              <a:off x="5323030" y="6417061"/>
              <a:ext cx="107280" cy="225000"/>
            </p14:xfrm>
          </p:contentPart>
        </mc:Choice>
        <mc:Fallback xmlns="">
          <p:pic>
            <p:nvPicPr>
              <p:cNvPr id="254" name="Ink 253">
                <a:extLst>
                  <a:ext uri="{FF2B5EF4-FFF2-40B4-BE49-F238E27FC236}">
                    <a16:creationId xmlns:a16="http://schemas.microsoft.com/office/drawing/2014/main" id="{0B9E01CC-D84E-9743-B632-36C3E6E27BCA}"/>
                  </a:ext>
                </a:extLst>
              </p:cNvPr>
              <p:cNvPicPr/>
              <p:nvPr/>
            </p:nvPicPr>
            <p:blipFill>
              <a:blip r:embed="rId423"/>
              <a:stretch>
                <a:fillRect/>
              </a:stretch>
            </p:blipFill>
            <p:spPr>
              <a:xfrm>
                <a:off x="5307910" y="6401941"/>
                <a:ext cx="137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5" name="Ink 254">
                <a:extLst>
                  <a:ext uri="{FF2B5EF4-FFF2-40B4-BE49-F238E27FC236}">
                    <a16:creationId xmlns:a16="http://schemas.microsoft.com/office/drawing/2014/main" id="{850FF3C2-30E9-40F6-C68D-2B0D765B877A}"/>
                  </a:ext>
                </a:extLst>
              </p14:cNvPr>
              <p14:cNvContentPartPr/>
              <p14:nvPr/>
            </p14:nvContentPartPr>
            <p14:xfrm>
              <a:off x="5213950" y="6319861"/>
              <a:ext cx="199440" cy="38520"/>
            </p14:xfrm>
          </p:contentPart>
        </mc:Choice>
        <mc:Fallback xmlns="">
          <p:pic>
            <p:nvPicPr>
              <p:cNvPr id="255" name="Ink 254">
                <a:extLst>
                  <a:ext uri="{FF2B5EF4-FFF2-40B4-BE49-F238E27FC236}">
                    <a16:creationId xmlns:a16="http://schemas.microsoft.com/office/drawing/2014/main" id="{850FF3C2-30E9-40F6-C68D-2B0D765B877A}"/>
                  </a:ext>
                </a:extLst>
              </p:cNvPr>
              <p:cNvPicPr/>
              <p:nvPr/>
            </p:nvPicPr>
            <p:blipFill>
              <a:blip r:embed="rId425"/>
              <a:stretch>
                <a:fillRect/>
              </a:stretch>
            </p:blipFill>
            <p:spPr>
              <a:xfrm>
                <a:off x="5198830" y="6304741"/>
                <a:ext cx="230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6" name="Ink 255">
                <a:extLst>
                  <a:ext uri="{FF2B5EF4-FFF2-40B4-BE49-F238E27FC236}">
                    <a16:creationId xmlns:a16="http://schemas.microsoft.com/office/drawing/2014/main" id="{117A960F-D390-6075-C2C7-5935AE73A962}"/>
                  </a:ext>
                </a:extLst>
              </p14:cNvPr>
              <p14:cNvContentPartPr/>
              <p14:nvPr/>
            </p14:nvContentPartPr>
            <p14:xfrm>
              <a:off x="5667190" y="6383941"/>
              <a:ext cx="169200" cy="63360"/>
            </p14:xfrm>
          </p:contentPart>
        </mc:Choice>
        <mc:Fallback xmlns="">
          <p:pic>
            <p:nvPicPr>
              <p:cNvPr id="256" name="Ink 255">
                <a:extLst>
                  <a:ext uri="{FF2B5EF4-FFF2-40B4-BE49-F238E27FC236}">
                    <a16:creationId xmlns:a16="http://schemas.microsoft.com/office/drawing/2014/main" id="{117A960F-D390-6075-C2C7-5935AE73A962}"/>
                  </a:ext>
                </a:extLst>
              </p:cNvPr>
              <p:cNvPicPr/>
              <p:nvPr/>
            </p:nvPicPr>
            <p:blipFill>
              <a:blip r:embed="rId427"/>
              <a:stretch>
                <a:fillRect/>
              </a:stretch>
            </p:blipFill>
            <p:spPr>
              <a:xfrm>
                <a:off x="5652070" y="6368821"/>
                <a:ext cx="199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7" name="Ink 256">
                <a:extLst>
                  <a:ext uri="{FF2B5EF4-FFF2-40B4-BE49-F238E27FC236}">
                    <a16:creationId xmlns:a16="http://schemas.microsoft.com/office/drawing/2014/main" id="{1DAA7663-28A0-9A5C-9171-89271D269A48}"/>
                  </a:ext>
                </a:extLst>
              </p14:cNvPr>
              <p14:cNvContentPartPr/>
              <p14:nvPr/>
            </p14:nvContentPartPr>
            <p14:xfrm>
              <a:off x="5759710" y="6298621"/>
              <a:ext cx="8280" cy="170280"/>
            </p14:xfrm>
          </p:contentPart>
        </mc:Choice>
        <mc:Fallback xmlns="">
          <p:pic>
            <p:nvPicPr>
              <p:cNvPr id="257" name="Ink 256">
                <a:extLst>
                  <a:ext uri="{FF2B5EF4-FFF2-40B4-BE49-F238E27FC236}">
                    <a16:creationId xmlns:a16="http://schemas.microsoft.com/office/drawing/2014/main" id="{1DAA7663-28A0-9A5C-9171-89271D269A48}"/>
                  </a:ext>
                </a:extLst>
              </p:cNvPr>
              <p:cNvPicPr/>
              <p:nvPr/>
            </p:nvPicPr>
            <p:blipFill>
              <a:blip r:embed="rId429"/>
              <a:stretch>
                <a:fillRect/>
              </a:stretch>
            </p:blipFill>
            <p:spPr>
              <a:xfrm>
                <a:off x="5744230" y="6283501"/>
                <a:ext cx="38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8" name="Ink 257">
                <a:extLst>
                  <a:ext uri="{FF2B5EF4-FFF2-40B4-BE49-F238E27FC236}">
                    <a16:creationId xmlns:a16="http://schemas.microsoft.com/office/drawing/2014/main" id="{3DA9D9EB-4AC4-33FE-EBAB-29A1AF69C868}"/>
                  </a:ext>
                </a:extLst>
              </p14:cNvPr>
              <p14:cNvContentPartPr/>
              <p14:nvPr/>
            </p14:nvContentPartPr>
            <p14:xfrm>
              <a:off x="5690950" y="6575461"/>
              <a:ext cx="172440" cy="13680"/>
            </p14:xfrm>
          </p:contentPart>
        </mc:Choice>
        <mc:Fallback xmlns="">
          <p:pic>
            <p:nvPicPr>
              <p:cNvPr id="258" name="Ink 257">
                <a:extLst>
                  <a:ext uri="{FF2B5EF4-FFF2-40B4-BE49-F238E27FC236}">
                    <a16:creationId xmlns:a16="http://schemas.microsoft.com/office/drawing/2014/main" id="{3DA9D9EB-4AC4-33FE-EBAB-29A1AF69C868}"/>
                  </a:ext>
                </a:extLst>
              </p:cNvPr>
              <p:cNvPicPr/>
              <p:nvPr/>
            </p:nvPicPr>
            <p:blipFill>
              <a:blip r:embed="rId431"/>
              <a:stretch>
                <a:fillRect/>
              </a:stretch>
            </p:blipFill>
            <p:spPr>
              <a:xfrm>
                <a:off x="5675830" y="6559981"/>
                <a:ext cx="203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9" name="Ink 258">
                <a:extLst>
                  <a:ext uri="{FF2B5EF4-FFF2-40B4-BE49-F238E27FC236}">
                    <a16:creationId xmlns:a16="http://schemas.microsoft.com/office/drawing/2014/main" id="{B398EF2D-A1EC-7842-07B3-03A6B5DF711C}"/>
                  </a:ext>
                </a:extLst>
              </p14:cNvPr>
              <p14:cNvContentPartPr/>
              <p14:nvPr/>
            </p14:nvContentPartPr>
            <p14:xfrm>
              <a:off x="6088030" y="6441541"/>
              <a:ext cx="1440" cy="6120"/>
            </p14:xfrm>
          </p:contentPart>
        </mc:Choice>
        <mc:Fallback xmlns="">
          <p:pic>
            <p:nvPicPr>
              <p:cNvPr id="259" name="Ink 258">
                <a:extLst>
                  <a:ext uri="{FF2B5EF4-FFF2-40B4-BE49-F238E27FC236}">
                    <a16:creationId xmlns:a16="http://schemas.microsoft.com/office/drawing/2014/main" id="{B398EF2D-A1EC-7842-07B3-03A6B5DF711C}"/>
                  </a:ext>
                </a:extLst>
              </p:cNvPr>
              <p:cNvPicPr/>
              <p:nvPr/>
            </p:nvPicPr>
            <p:blipFill>
              <a:blip r:embed="rId433"/>
              <a:stretch>
                <a:fillRect/>
              </a:stretch>
            </p:blipFill>
            <p:spPr>
              <a:xfrm>
                <a:off x="6072910" y="6426061"/>
                <a:ext cx="32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1" name="Ink 260">
                <a:extLst>
                  <a:ext uri="{FF2B5EF4-FFF2-40B4-BE49-F238E27FC236}">
                    <a16:creationId xmlns:a16="http://schemas.microsoft.com/office/drawing/2014/main" id="{A01683C3-83A5-A1DC-38BA-09A8A560E365}"/>
                  </a:ext>
                </a:extLst>
              </p14:cNvPr>
              <p14:cNvContentPartPr/>
              <p14:nvPr/>
            </p14:nvContentPartPr>
            <p14:xfrm>
              <a:off x="6010630" y="6373861"/>
              <a:ext cx="232200" cy="198360"/>
            </p14:xfrm>
          </p:contentPart>
        </mc:Choice>
        <mc:Fallback xmlns="">
          <p:pic>
            <p:nvPicPr>
              <p:cNvPr id="261" name="Ink 260">
                <a:extLst>
                  <a:ext uri="{FF2B5EF4-FFF2-40B4-BE49-F238E27FC236}">
                    <a16:creationId xmlns:a16="http://schemas.microsoft.com/office/drawing/2014/main" id="{A01683C3-83A5-A1DC-38BA-09A8A560E365}"/>
                  </a:ext>
                </a:extLst>
              </p:cNvPr>
              <p:cNvPicPr/>
              <p:nvPr/>
            </p:nvPicPr>
            <p:blipFill>
              <a:blip r:embed="rId435"/>
              <a:stretch>
                <a:fillRect/>
              </a:stretch>
            </p:blipFill>
            <p:spPr>
              <a:xfrm>
                <a:off x="5995150" y="6358741"/>
                <a:ext cx="262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2" name="Ink 261">
                <a:extLst>
                  <a:ext uri="{FF2B5EF4-FFF2-40B4-BE49-F238E27FC236}">
                    <a16:creationId xmlns:a16="http://schemas.microsoft.com/office/drawing/2014/main" id="{B39EB7C6-77E1-3866-F652-F04BDDA3D778}"/>
                  </a:ext>
                </a:extLst>
              </p14:cNvPr>
              <p14:cNvContentPartPr/>
              <p14:nvPr/>
            </p14:nvContentPartPr>
            <p14:xfrm>
              <a:off x="6090190" y="6417781"/>
              <a:ext cx="150120" cy="30600"/>
            </p14:xfrm>
          </p:contentPart>
        </mc:Choice>
        <mc:Fallback xmlns="">
          <p:pic>
            <p:nvPicPr>
              <p:cNvPr id="262" name="Ink 261">
                <a:extLst>
                  <a:ext uri="{FF2B5EF4-FFF2-40B4-BE49-F238E27FC236}">
                    <a16:creationId xmlns:a16="http://schemas.microsoft.com/office/drawing/2014/main" id="{B39EB7C6-77E1-3866-F652-F04BDDA3D778}"/>
                  </a:ext>
                </a:extLst>
              </p:cNvPr>
              <p:cNvPicPr/>
              <p:nvPr/>
            </p:nvPicPr>
            <p:blipFill>
              <a:blip r:embed="rId437"/>
              <a:stretch>
                <a:fillRect/>
              </a:stretch>
            </p:blipFill>
            <p:spPr>
              <a:xfrm>
                <a:off x="6075070" y="6402661"/>
                <a:ext cx="180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3" name="Ink 262">
                <a:extLst>
                  <a:ext uri="{FF2B5EF4-FFF2-40B4-BE49-F238E27FC236}">
                    <a16:creationId xmlns:a16="http://schemas.microsoft.com/office/drawing/2014/main" id="{1A2FF44A-3A9F-C6E9-312C-AB1523D748F5}"/>
                  </a:ext>
                </a:extLst>
              </p14:cNvPr>
              <p14:cNvContentPartPr/>
              <p14:nvPr/>
            </p14:nvContentPartPr>
            <p14:xfrm>
              <a:off x="6246790" y="6374941"/>
              <a:ext cx="83520" cy="90360"/>
            </p14:xfrm>
          </p:contentPart>
        </mc:Choice>
        <mc:Fallback xmlns="">
          <p:pic>
            <p:nvPicPr>
              <p:cNvPr id="263" name="Ink 262">
                <a:extLst>
                  <a:ext uri="{FF2B5EF4-FFF2-40B4-BE49-F238E27FC236}">
                    <a16:creationId xmlns:a16="http://schemas.microsoft.com/office/drawing/2014/main" id="{1A2FF44A-3A9F-C6E9-312C-AB1523D748F5}"/>
                  </a:ext>
                </a:extLst>
              </p:cNvPr>
              <p:cNvPicPr/>
              <p:nvPr/>
            </p:nvPicPr>
            <p:blipFill>
              <a:blip r:embed="rId439"/>
              <a:stretch>
                <a:fillRect/>
              </a:stretch>
            </p:blipFill>
            <p:spPr>
              <a:xfrm>
                <a:off x="6231310" y="6359821"/>
                <a:ext cx="114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4" name="Ink 263">
                <a:extLst>
                  <a:ext uri="{FF2B5EF4-FFF2-40B4-BE49-F238E27FC236}">
                    <a16:creationId xmlns:a16="http://schemas.microsoft.com/office/drawing/2014/main" id="{ABB267AC-5DC6-4438-36C1-5127A9BFB10E}"/>
                  </a:ext>
                </a:extLst>
              </p14:cNvPr>
              <p14:cNvContentPartPr/>
              <p14:nvPr/>
            </p14:nvContentPartPr>
            <p14:xfrm>
              <a:off x="6301870" y="6377461"/>
              <a:ext cx="360" cy="360"/>
            </p14:xfrm>
          </p:contentPart>
        </mc:Choice>
        <mc:Fallback xmlns="">
          <p:pic>
            <p:nvPicPr>
              <p:cNvPr id="264" name="Ink 263">
                <a:extLst>
                  <a:ext uri="{FF2B5EF4-FFF2-40B4-BE49-F238E27FC236}">
                    <a16:creationId xmlns:a16="http://schemas.microsoft.com/office/drawing/2014/main" id="{ABB267AC-5DC6-4438-36C1-5127A9BFB10E}"/>
                  </a:ext>
                </a:extLst>
              </p:cNvPr>
              <p:cNvPicPr/>
              <p:nvPr/>
            </p:nvPicPr>
            <p:blipFill>
              <a:blip r:embed="rId243"/>
              <a:stretch>
                <a:fillRect/>
              </a:stretch>
            </p:blipFill>
            <p:spPr>
              <a:xfrm>
                <a:off x="6286750" y="636198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5" name="Ink 264">
                <a:extLst>
                  <a:ext uri="{FF2B5EF4-FFF2-40B4-BE49-F238E27FC236}">
                    <a16:creationId xmlns:a16="http://schemas.microsoft.com/office/drawing/2014/main" id="{F85B06AC-E9C2-2236-6C70-BDB5E41E5746}"/>
                  </a:ext>
                </a:extLst>
              </p14:cNvPr>
              <p14:cNvContentPartPr/>
              <p14:nvPr/>
            </p14:nvContentPartPr>
            <p14:xfrm>
              <a:off x="6301870" y="6377461"/>
              <a:ext cx="360" cy="360"/>
            </p14:xfrm>
          </p:contentPart>
        </mc:Choice>
        <mc:Fallback xmlns="">
          <p:pic>
            <p:nvPicPr>
              <p:cNvPr id="265" name="Ink 264">
                <a:extLst>
                  <a:ext uri="{FF2B5EF4-FFF2-40B4-BE49-F238E27FC236}">
                    <a16:creationId xmlns:a16="http://schemas.microsoft.com/office/drawing/2014/main" id="{F85B06AC-E9C2-2236-6C70-BDB5E41E5746}"/>
                  </a:ext>
                </a:extLst>
              </p:cNvPr>
              <p:cNvPicPr/>
              <p:nvPr/>
            </p:nvPicPr>
            <p:blipFill>
              <a:blip r:embed="rId243"/>
              <a:stretch>
                <a:fillRect/>
              </a:stretch>
            </p:blipFill>
            <p:spPr>
              <a:xfrm>
                <a:off x="6286750" y="636198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6" name="Ink 265">
                <a:extLst>
                  <a:ext uri="{FF2B5EF4-FFF2-40B4-BE49-F238E27FC236}">
                    <a16:creationId xmlns:a16="http://schemas.microsoft.com/office/drawing/2014/main" id="{EC2BE25A-C861-892F-A1BD-D7BF94294452}"/>
                  </a:ext>
                </a:extLst>
              </p14:cNvPr>
              <p14:cNvContentPartPr/>
              <p14:nvPr/>
            </p14:nvContentPartPr>
            <p14:xfrm>
              <a:off x="6373870" y="6320941"/>
              <a:ext cx="193680" cy="132120"/>
            </p14:xfrm>
          </p:contentPart>
        </mc:Choice>
        <mc:Fallback xmlns="">
          <p:pic>
            <p:nvPicPr>
              <p:cNvPr id="266" name="Ink 265">
                <a:extLst>
                  <a:ext uri="{FF2B5EF4-FFF2-40B4-BE49-F238E27FC236}">
                    <a16:creationId xmlns:a16="http://schemas.microsoft.com/office/drawing/2014/main" id="{EC2BE25A-C861-892F-A1BD-D7BF94294452}"/>
                  </a:ext>
                </a:extLst>
              </p:cNvPr>
              <p:cNvPicPr/>
              <p:nvPr/>
            </p:nvPicPr>
            <p:blipFill>
              <a:blip r:embed="rId443"/>
              <a:stretch>
                <a:fillRect/>
              </a:stretch>
            </p:blipFill>
            <p:spPr>
              <a:xfrm>
                <a:off x="6358750" y="6305821"/>
                <a:ext cx="224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7" name="Ink 266">
                <a:extLst>
                  <a:ext uri="{FF2B5EF4-FFF2-40B4-BE49-F238E27FC236}">
                    <a16:creationId xmlns:a16="http://schemas.microsoft.com/office/drawing/2014/main" id="{BD830520-606F-AE36-6F75-08FE7654B31D}"/>
                  </a:ext>
                </a:extLst>
              </p14:cNvPr>
              <p14:cNvContentPartPr/>
              <p14:nvPr/>
            </p14:nvContentPartPr>
            <p14:xfrm>
              <a:off x="6541630" y="6282781"/>
              <a:ext cx="189360" cy="268560"/>
            </p14:xfrm>
          </p:contentPart>
        </mc:Choice>
        <mc:Fallback xmlns="">
          <p:pic>
            <p:nvPicPr>
              <p:cNvPr id="267" name="Ink 266">
                <a:extLst>
                  <a:ext uri="{FF2B5EF4-FFF2-40B4-BE49-F238E27FC236}">
                    <a16:creationId xmlns:a16="http://schemas.microsoft.com/office/drawing/2014/main" id="{BD830520-606F-AE36-6F75-08FE7654B31D}"/>
                  </a:ext>
                </a:extLst>
              </p:cNvPr>
              <p:cNvPicPr/>
              <p:nvPr/>
            </p:nvPicPr>
            <p:blipFill>
              <a:blip r:embed="rId445"/>
              <a:stretch>
                <a:fillRect/>
              </a:stretch>
            </p:blipFill>
            <p:spPr>
              <a:xfrm>
                <a:off x="6526150" y="6267661"/>
                <a:ext cx="2199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8" name="Ink 267">
                <a:extLst>
                  <a:ext uri="{FF2B5EF4-FFF2-40B4-BE49-F238E27FC236}">
                    <a16:creationId xmlns:a16="http://schemas.microsoft.com/office/drawing/2014/main" id="{80EABD47-A51A-F3E9-1174-2CEBA5A22A83}"/>
                  </a:ext>
                </a:extLst>
              </p14:cNvPr>
              <p14:cNvContentPartPr/>
              <p14:nvPr/>
            </p14:nvContentPartPr>
            <p14:xfrm>
              <a:off x="6634150" y="6372781"/>
              <a:ext cx="154080" cy="27360"/>
            </p14:xfrm>
          </p:contentPart>
        </mc:Choice>
        <mc:Fallback xmlns="">
          <p:pic>
            <p:nvPicPr>
              <p:cNvPr id="268" name="Ink 267">
                <a:extLst>
                  <a:ext uri="{FF2B5EF4-FFF2-40B4-BE49-F238E27FC236}">
                    <a16:creationId xmlns:a16="http://schemas.microsoft.com/office/drawing/2014/main" id="{80EABD47-A51A-F3E9-1174-2CEBA5A22A83}"/>
                  </a:ext>
                </a:extLst>
              </p:cNvPr>
              <p:cNvPicPr/>
              <p:nvPr/>
            </p:nvPicPr>
            <p:blipFill>
              <a:blip r:embed="rId447"/>
              <a:stretch>
                <a:fillRect/>
              </a:stretch>
            </p:blipFill>
            <p:spPr>
              <a:xfrm>
                <a:off x="6619030" y="6357661"/>
                <a:ext cx="184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9" name="Ink 268">
                <a:extLst>
                  <a:ext uri="{FF2B5EF4-FFF2-40B4-BE49-F238E27FC236}">
                    <a16:creationId xmlns:a16="http://schemas.microsoft.com/office/drawing/2014/main" id="{928D68EA-D4DE-9E45-482C-A56ADEDB4054}"/>
                  </a:ext>
                </a:extLst>
              </p14:cNvPr>
              <p14:cNvContentPartPr/>
              <p14:nvPr/>
            </p14:nvContentPartPr>
            <p14:xfrm>
              <a:off x="6779950" y="6405181"/>
              <a:ext cx="162360" cy="178560"/>
            </p14:xfrm>
          </p:contentPart>
        </mc:Choice>
        <mc:Fallback xmlns="">
          <p:pic>
            <p:nvPicPr>
              <p:cNvPr id="269" name="Ink 268">
                <a:extLst>
                  <a:ext uri="{FF2B5EF4-FFF2-40B4-BE49-F238E27FC236}">
                    <a16:creationId xmlns:a16="http://schemas.microsoft.com/office/drawing/2014/main" id="{928D68EA-D4DE-9E45-482C-A56ADEDB4054}"/>
                  </a:ext>
                </a:extLst>
              </p:cNvPr>
              <p:cNvPicPr/>
              <p:nvPr/>
            </p:nvPicPr>
            <p:blipFill>
              <a:blip r:embed="rId449"/>
              <a:stretch>
                <a:fillRect/>
              </a:stretch>
            </p:blipFill>
            <p:spPr>
              <a:xfrm>
                <a:off x="6764830" y="6390061"/>
                <a:ext cx="192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0" name="Ink 269">
                <a:extLst>
                  <a:ext uri="{FF2B5EF4-FFF2-40B4-BE49-F238E27FC236}">
                    <a16:creationId xmlns:a16="http://schemas.microsoft.com/office/drawing/2014/main" id="{86FF05C4-1FC9-BB7C-0969-1A26BA03F508}"/>
                  </a:ext>
                </a:extLst>
              </p14:cNvPr>
              <p14:cNvContentPartPr/>
              <p14:nvPr/>
            </p14:nvContentPartPr>
            <p14:xfrm>
              <a:off x="7006030" y="6331381"/>
              <a:ext cx="34200" cy="294120"/>
            </p14:xfrm>
          </p:contentPart>
        </mc:Choice>
        <mc:Fallback xmlns="">
          <p:pic>
            <p:nvPicPr>
              <p:cNvPr id="270" name="Ink 269">
                <a:extLst>
                  <a:ext uri="{FF2B5EF4-FFF2-40B4-BE49-F238E27FC236}">
                    <a16:creationId xmlns:a16="http://schemas.microsoft.com/office/drawing/2014/main" id="{86FF05C4-1FC9-BB7C-0969-1A26BA03F508}"/>
                  </a:ext>
                </a:extLst>
              </p:cNvPr>
              <p:cNvPicPr/>
              <p:nvPr/>
            </p:nvPicPr>
            <p:blipFill>
              <a:blip r:embed="rId451"/>
              <a:stretch>
                <a:fillRect/>
              </a:stretch>
            </p:blipFill>
            <p:spPr>
              <a:xfrm>
                <a:off x="6990910" y="6315901"/>
                <a:ext cx="64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1" name="Ink 270">
                <a:extLst>
                  <a:ext uri="{FF2B5EF4-FFF2-40B4-BE49-F238E27FC236}">
                    <a16:creationId xmlns:a16="http://schemas.microsoft.com/office/drawing/2014/main" id="{AB4516B6-AD38-83B2-45C4-DF069DD18295}"/>
                  </a:ext>
                </a:extLst>
              </p14:cNvPr>
              <p14:cNvContentPartPr/>
              <p14:nvPr/>
            </p14:nvContentPartPr>
            <p14:xfrm>
              <a:off x="7064710" y="6422461"/>
              <a:ext cx="161280" cy="151200"/>
            </p14:xfrm>
          </p:contentPart>
        </mc:Choice>
        <mc:Fallback xmlns="">
          <p:pic>
            <p:nvPicPr>
              <p:cNvPr id="271" name="Ink 270">
                <a:extLst>
                  <a:ext uri="{FF2B5EF4-FFF2-40B4-BE49-F238E27FC236}">
                    <a16:creationId xmlns:a16="http://schemas.microsoft.com/office/drawing/2014/main" id="{AB4516B6-AD38-83B2-45C4-DF069DD18295}"/>
                  </a:ext>
                </a:extLst>
              </p:cNvPr>
              <p:cNvPicPr/>
              <p:nvPr/>
            </p:nvPicPr>
            <p:blipFill>
              <a:blip r:embed="rId453"/>
              <a:stretch>
                <a:fillRect/>
              </a:stretch>
            </p:blipFill>
            <p:spPr>
              <a:xfrm>
                <a:off x="7049230" y="6406981"/>
                <a:ext cx="191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3" name="Ink 272">
                <a:extLst>
                  <a:ext uri="{FF2B5EF4-FFF2-40B4-BE49-F238E27FC236}">
                    <a16:creationId xmlns:a16="http://schemas.microsoft.com/office/drawing/2014/main" id="{59AB3109-2133-D4F1-B9C1-AB0AD380B5D5}"/>
                  </a:ext>
                </a:extLst>
              </p14:cNvPr>
              <p14:cNvContentPartPr/>
              <p14:nvPr/>
            </p14:nvContentPartPr>
            <p14:xfrm>
              <a:off x="7240030" y="6192781"/>
              <a:ext cx="187200" cy="196200"/>
            </p14:xfrm>
          </p:contentPart>
        </mc:Choice>
        <mc:Fallback xmlns="">
          <p:pic>
            <p:nvPicPr>
              <p:cNvPr id="273" name="Ink 272">
                <a:extLst>
                  <a:ext uri="{FF2B5EF4-FFF2-40B4-BE49-F238E27FC236}">
                    <a16:creationId xmlns:a16="http://schemas.microsoft.com/office/drawing/2014/main" id="{59AB3109-2133-D4F1-B9C1-AB0AD380B5D5}"/>
                  </a:ext>
                </a:extLst>
              </p:cNvPr>
              <p:cNvPicPr/>
              <p:nvPr/>
            </p:nvPicPr>
            <p:blipFill>
              <a:blip r:embed="rId455"/>
              <a:stretch>
                <a:fillRect/>
              </a:stretch>
            </p:blipFill>
            <p:spPr>
              <a:xfrm>
                <a:off x="7224910" y="6177661"/>
                <a:ext cx="217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4" name="Ink 273">
                <a:extLst>
                  <a:ext uri="{FF2B5EF4-FFF2-40B4-BE49-F238E27FC236}">
                    <a16:creationId xmlns:a16="http://schemas.microsoft.com/office/drawing/2014/main" id="{AD4B61C0-4FB7-C09F-45F4-CA01203A1008}"/>
                  </a:ext>
                </a:extLst>
              </p14:cNvPr>
              <p14:cNvContentPartPr/>
              <p14:nvPr/>
            </p14:nvContentPartPr>
            <p14:xfrm>
              <a:off x="7255870" y="6385381"/>
              <a:ext cx="348840" cy="71280"/>
            </p14:xfrm>
          </p:contentPart>
        </mc:Choice>
        <mc:Fallback xmlns="">
          <p:pic>
            <p:nvPicPr>
              <p:cNvPr id="274" name="Ink 273">
                <a:extLst>
                  <a:ext uri="{FF2B5EF4-FFF2-40B4-BE49-F238E27FC236}">
                    <a16:creationId xmlns:a16="http://schemas.microsoft.com/office/drawing/2014/main" id="{AD4B61C0-4FB7-C09F-45F4-CA01203A1008}"/>
                  </a:ext>
                </a:extLst>
              </p:cNvPr>
              <p:cNvPicPr/>
              <p:nvPr/>
            </p:nvPicPr>
            <p:blipFill>
              <a:blip r:embed="rId457"/>
              <a:stretch>
                <a:fillRect/>
              </a:stretch>
            </p:blipFill>
            <p:spPr>
              <a:xfrm>
                <a:off x="7240750" y="6369901"/>
                <a:ext cx="379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5" name="Ink 274">
                <a:extLst>
                  <a:ext uri="{FF2B5EF4-FFF2-40B4-BE49-F238E27FC236}">
                    <a16:creationId xmlns:a16="http://schemas.microsoft.com/office/drawing/2014/main" id="{3499F710-3F96-2BDC-F59F-6EB969A7FE17}"/>
                  </a:ext>
                </a:extLst>
              </p14:cNvPr>
              <p14:cNvContentPartPr/>
              <p14:nvPr/>
            </p14:nvContentPartPr>
            <p14:xfrm>
              <a:off x="7371790" y="6420661"/>
              <a:ext cx="170280" cy="214560"/>
            </p14:xfrm>
          </p:contentPart>
        </mc:Choice>
        <mc:Fallback xmlns="">
          <p:pic>
            <p:nvPicPr>
              <p:cNvPr id="275" name="Ink 274">
                <a:extLst>
                  <a:ext uri="{FF2B5EF4-FFF2-40B4-BE49-F238E27FC236}">
                    <a16:creationId xmlns:a16="http://schemas.microsoft.com/office/drawing/2014/main" id="{3499F710-3F96-2BDC-F59F-6EB969A7FE17}"/>
                  </a:ext>
                </a:extLst>
              </p:cNvPr>
              <p:cNvPicPr/>
              <p:nvPr/>
            </p:nvPicPr>
            <p:blipFill>
              <a:blip r:embed="rId459"/>
              <a:stretch>
                <a:fillRect/>
              </a:stretch>
            </p:blipFill>
            <p:spPr>
              <a:xfrm>
                <a:off x="7356670" y="6405181"/>
                <a:ext cx="200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6" name="Ink 275">
                <a:extLst>
                  <a:ext uri="{FF2B5EF4-FFF2-40B4-BE49-F238E27FC236}">
                    <a16:creationId xmlns:a16="http://schemas.microsoft.com/office/drawing/2014/main" id="{7322FDF0-7AD2-0619-010E-4A08D0F2FE0F}"/>
                  </a:ext>
                </a:extLst>
              </p14:cNvPr>
              <p14:cNvContentPartPr/>
              <p14:nvPr/>
            </p14:nvContentPartPr>
            <p14:xfrm>
              <a:off x="7529110" y="6500941"/>
              <a:ext cx="155520" cy="127440"/>
            </p14:xfrm>
          </p:contentPart>
        </mc:Choice>
        <mc:Fallback xmlns="">
          <p:pic>
            <p:nvPicPr>
              <p:cNvPr id="276" name="Ink 275">
                <a:extLst>
                  <a:ext uri="{FF2B5EF4-FFF2-40B4-BE49-F238E27FC236}">
                    <a16:creationId xmlns:a16="http://schemas.microsoft.com/office/drawing/2014/main" id="{7322FDF0-7AD2-0619-010E-4A08D0F2FE0F}"/>
                  </a:ext>
                </a:extLst>
              </p:cNvPr>
              <p:cNvPicPr/>
              <p:nvPr/>
            </p:nvPicPr>
            <p:blipFill>
              <a:blip r:embed="rId461"/>
              <a:stretch>
                <a:fillRect/>
              </a:stretch>
            </p:blipFill>
            <p:spPr>
              <a:xfrm>
                <a:off x="7513990" y="6485821"/>
                <a:ext cx="186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8" name="Ink 277">
                <a:extLst>
                  <a:ext uri="{FF2B5EF4-FFF2-40B4-BE49-F238E27FC236}">
                    <a16:creationId xmlns:a16="http://schemas.microsoft.com/office/drawing/2014/main" id="{96CAFB5E-7B91-60E8-6E72-A1E77998546F}"/>
                  </a:ext>
                </a:extLst>
              </p14:cNvPr>
              <p14:cNvContentPartPr/>
              <p14:nvPr/>
            </p14:nvContentPartPr>
            <p14:xfrm>
              <a:off x="7363870" y="6014941"/>
              <a:ext cx="11520" cy="24120"/>
            </p14:xfrm>
          </p:contentPart>
        </mc:Choice>
        <mc:Fallback xmlns="">
          <p:pic>
            <p:nvPicPr>
              <p:cNvPr id="278" name="Ink 277">
                <a:extLst>
                  <a:ext uri="{FF2B5EF4-FFF2-40B4-BE49-F238E27FC236}">
                    <a16:creationId xmlns:a16="http://schemas.microsoft.com/office/drawing/2014/main" id="{96CAFB5E-7B91-60E8-6E72-A1E77998546F}"/>
                  </a:ext>
                </a:extLst>
              </p:cNvPr>
              <p:cNvPicPr/>
              <p:nvPr/>
            </p:nvPicPr>
            <p:blipFill>
              <a:blip r:embed="rId463"/>
              <a:stretch>
                <a:fillRect/>
              </a:stretch>
            </p:blipFill>
            <p:spPr>
              <a:xfrm>
                <a:off x="7348750" y="5999821"/>
                <a:ext cx="42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9" name="Ink 278">
                <a:extLst>
                  <a:ext uri="{FF2B5EF4-FFF2-40B4-BE49-F238E27FC236}">
                    <a16:creationId xmlns:a16="http://schemas.microsoft.com/office/drawing/2014/main" id="{83774A1E-32B5-CA27-4F0C-DCCAE554B783}"/>
                  </a:ext>
                </a:extLst>
              </p14:cNvPr>
              <p14:cNvContentPartPr/>
              <p14:nvPr/>
            </p14:nvContentPartPr>
            <p14:xfrm>
              <a:off x="7260550" y="5744941"/>
              <a:ext cx="220680" cy="394200"/>
            </p14:xfrm>
          </p:contentPart>
        </mc:Choice>
        <mc:Fallback xmlns="">
          <p:pic>
            <p:nvPicPr>
              <p:cNvPr id="279" name="Ink 278">
                <a:extLst>
                  <a:ext uri="{FF2B5EF4-FFF2-40B4-BE49-F238E27FC236}">
                    <a16:creationId xmlns:a16="http://schemas.microsoft.com/office/drawing/2014/main" id="{83774A1E-32B5-CA27-4F0C-DCCAE554B783}"/>
                  </a:ext>
                </a:extLst>
              </p:cNvPr>
              <p:cNvPicPr/>
              <p:nvPr/>
            </p:nvPicPr>
            <p:blipFill>
              <a:blip r:embed="rId465"/>
              <a:stretch>
                <a:fillRect/>
              </a:stretch>
            </p:blipFill>
            <p:spPr>
              <a:xfrm>
                <a:off x="7245070" y="5729821"/>
                <a:ext cx="2512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1" name="Ink 280">
                <a:extLst>
                  <a:ext uri="{FF2B5EF4-FFF2-40B4-BE49-F238E27FC236}">
                    <a16:creationId xmlns:a16="http://schemas.microsoft.com/office/drawing/2014/main" id="{E9A71FAB-9598-B52E-7927-DA285FC0295B}"/>
                  </a:ext>
                </a:extLst>
              </p14:cNvPr>
              <p14:cNvContentPartPr/>
              <p14:nvPr/>
            </p14:nvContentPartPr>
            <p14:xfrm>
              <a:off x="7249030" y="6160381"/>
              <a:ext cx="160200" cy="218520"/>
            </p14:xfrm>
          </p:contentPart>
        </mc:Choice>
        <mc:Fallback xmlns="">
          <p:pic>
            <p:nvPicPr>
              <p:cNvPr id="281" name="Ink 280">
                <a:extLst>
                  <a:ext uri="{FF2B5EF4-FFF2-40B4-BE49-F238E27FC236}">
                    <a16:creationId xmlns:a16="http://schemas.microsoft.com/office/drawing/2014/main" id="{E9A71FAB-9598-B52E-7927-DA285FC0295B}"/>
                  </a:ext>
                </a:extLst>
              </p:cNvPr>
              <p:cNvPicPr/>
              <p:nvPr/>
            </p:nvPicPr>
            <p:blipFill>
              <a:blip r:embed="rId467"/>
              <a:stretch>
                <a:fillRect/>
              </a:stretch>
            </p:blipFill>
            <p:spPr>
              <a:xfrm>
                <a:off x="7233910" y="6144901"/>
                <a:ext cx="190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3" name="Ink 282">
                <a:extLst>
                  <a:ext uri="{FF2B5EF4-FFF2-40B4-BE49-F238E27FC236}">
                    <a16:creationId xmlns:a16="http://schemas.microsoft.com/office/drawing/2014/main" id="{4A17D5D8-81EC-14D3-EDE4-099AB0E96D00}"/>
                  </a:ext>
                </a:extLst>
              </p14:cNvPr>
              <p14:cNvContentPartPr/>
              <p14:nvPr/>
            </p14:nvContentPartPr>
            <p14:xfrm>
              <a:off x="7417870" y="6161461"/>
              <a:ext cx="51120" cy="9360"/>
            </p14:xfrm>
          </p:contentPart>
        </mc:Choice>
        <mc:Fallback xmlns="">
          <p:pic>
            <p:nvPicPr>
              <p:cNvPr id="283" name="Ink 282">
                <a:extLst>
                  <a:ext uri="{FF2B5EF4-FFF2-40B4-BE49-F238E27FC236}">
                    <a16:creationId xmlns:a16="http://schemas.microsoft.com/office/drawing/2014/main" id="{4A17D5D8-81EC-14D3-EDE4-099AB0E96D00}"/>
                  </a:ext>
                </a:extLst>
              </p:cNvPr>
              <p:cNvPicPr/>
              <p:nvPr/>
            </p:nvPicPr>
            <p:blipFill>
              <a:blip r:embed="rId469"/>
              <a:stretch>
                <a:fillRect/>
              </a:stretch>
            </p:blipFill>
            <p:spPr>
              <a:xfrm>
                <a:off x="7402750" y="6145981"/>
                <a:ext cx="81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4" name="Ink 283">
                <a:extLst>
                  <a:ext uri="{FF2B5EF4-FFF2-40B4-BE49-F238E27FC236}">
                    <a16:creationId xmlns:a16="http://schemas.microsoft.com/office/drawing/2014/main" id="{1515B591-EFA2-6BFA-5240-6C5DFD714833}"/>
                  </a:ext>
                </a:extLst>
              </p14:cNvPr>
              <p14:cNvContentPartPr/>
              <p14:nvPr/>
            </p14:nvContentPartPr>
            <p14:xfrm>
              <a:off x="7186030" y="6135541"/>
              <a:ext cx="188280" cy="225360"/>
            </p14:xfrm>
          </p:contentPart>
        </mc:Choice>
        <mc:Fallback xmlns="">
          <p:pic>
            <p:nvPicPr>
              <p:cNvPr id="284" name="Ink 283">
                <a:extLst>
                  <a:ext uri="{FF2B5EF4-FFF2-40B4-BE49-F238E27FC236}">
                    <a16:creationId xmlns:a16="http://schemas.microsoft.com/office/drawing/2014/main" id="{1515B591-EFA2-6BFA-5240-6C5DFD714833}"/>
                  </a:ext>
                </a:extLst>
              </p:cNvPr>
              <p:cNvPicPr/>
              <p:nvPr/>
            </p:nvPicPr>
            <p:blipFill>
              <a:blip r:embed="rId471"/>
              <a:stretch>
                <a:fillRect/>
              </a:stretch>
            </p:blipFill>
            <p:spPr>
              <a:xfrm>
                <a:off x="7170910" y="6120061"/>
                <a:ext cx="2188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5" name="Ink 284">
                <a:extLst>
                  <a:ext uri="{FF2B5EF4-FFF2-40B4-BE49-F238E27FC236}">
                    <a16:creationId xmlns:a16="http://schemas.microsoft.com/office/drawing/2014/main" id="{C3AE4765-874F-DF36-F318-CE4ABB513898}"/>
                  </a:ext>
                </a:extLst>
              </p14:cNvPr>
              <p14:cNvContentPartPr/>
              <p14:nvPr/>
            </p14:nvContentPartPr>
            <p14:xfrm>
              <a:off x="7171630" y="6099541"/>
              <a:ext cx="229680" cy="280440"/>
            </p14:xfrm>
          </p:contentPart>
        </mc:Choice>
        <mc:Fallback xmlns="">
          <p:pic>
            <p:nvPicPr>
              <p:cNvPr id="285" name="Ink 284">
                <a:extLst>
                  <a:ext uri="{FF2B5EF4-FFF2-40B4-BE49-F238E27FC236}">
                    <a16:creationId xmlns:a16="http://schemas.microsoft.com/office/drawing/2014/main" id="{C3AE4765-874F-DF36-F318-CE4ABB513898}"/>
                  </a:ext>
                </a:extLst>
              </p:cNvPr>
              <p:cNvPicPr/>
              <p:nvPr/>
            </p:nvPicPr>
            <p:blipFill>
              <a:blip r:embed="rId473"/>
              <a:stretch>
                <a:fillRect/>
              </a:stretch>
            </p:blipFill>
            <p:spPr>
              <a:xfrm>
                <a:off x="7156150" y="6084061"/>
                <a:ext cx="2602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7" name="Ink 286">
                <a:extLst>
                  <a:ext uri="{FF2B5EF4-FFF2-40B4-BE49-F238E27FC236}">
                    <a16:creationId xmlns:a16="http://schemas.microsoft.com/office/drawing/2014/main" id="{478DCAA9-128B-CC28-AD2C-EEA06FFE75E3}"/>
                  </a:ext>
                </a:extLst>
              </p14:cNvPr>
              <p14:cNvContentPartPr/>
              <p14:nvPr/>
            </p14:nvContentPartPr>
            <p14:xfrm>
              <a:off x="5073190" y="6135541"/>
              <a:ext cx="165600" cy="124200"/>
            </p14:xfrm>
          </p:contentPart>
        </mc:Choice>
        <mc:Fallback xmlns="">
          <p:pic>
            <p:nvPicPr>
              <p:cNvPr id="287" name="Ink 286">
                <a:extLst>
                  <a:ext uri="{FF2B5EF4-FFF2-40B4-BE49-F238E27FC236}">
                    <a16:creationId xmlns:a16="http://schemas.microsoft.com/office/drawing/2014/main" id="{478DCAA9-128B-CC28-AD2C-EEA06FFE75E3}"/>
                  </a:ext>
                </a:extLst>
              </p:cNvPr>
              <p:cNvPicPr/>
              <p:nvPr/>
            </p:nvPicPr>
            <p:blipFill>
              <a:blip r:embed="rId475"/>
              <a:stretch>
                <a:fillRect/>
              </a:stretch>
            </p:blipFill>
            <p:spPr>
              <a:xfrm>
                <a:off x="5058070" y="6120061"/>
                <a:ext cx="196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8" name="Ink 287">
                <a:extLst>
                  <a:ext uri="{FF2B5EF4-FFF2-40B4-BE49-F238E27FC236}">
                    <a16:creationId xmlns:a16="http://schemas.microsoft.com/office/drawing/2014/main" id="{B842A9E3-F510-57CF-0BC4-158D8EFF171C}"/>
                  </a:ext>
                </a:extLst>
              </p14:cNvPr>
              <p14:cNvContentPartPr/>
              <p14:nvPr/>
            </p14:nvContentPartPr>
            <p14:xfrm>
              <a:off x="4972030" y="6207541"/>
              <a:ext cx="132120" cy="107280"/>
            </p14:xfrm>
          </p:contentPart>
        </mc:Choice>
        <mc:Fallback xmlns="">
          <p:pic>
            <p:nvPicPr>
              <p:cNvPr id="288" name="Ink 287">
                <a:extLst>
                  <a:ext uri="{FF2B5EF4-FFF2-40B4-BE49-F238E27FC236}">
                    <a16:creationId xmlns:a16="http://schemas.microsoft.com/office/drawing/2014/main" id="{B842A9E3-F510-57CF-0BC4-158D8EFF171C}"/>
                  </a:ext>
                </a:extLst>
              </p:cNvPr>
              <p:cNvPicPr/>
              <p:nvPr/>
            </p:nvPicPr>
            <p:blipFill>
              <a:blip r:embed="rId477"/>
              <a:stretch>
                <a:fillRect/>
              </a:stretch>
            </p:blipFill>
            <p:spPr>
              <a:xfrm>
                <a:off x="4956910" y="6192061"/>
                <a:ext cx="162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9" name="Ink 288">
                <a:extLst>
                  <a:ext uri="{FF2B5EF4-FFF2-40B4-BE49-F238E27FC236}">
                    <a16:creationId xmlns:a16="http://schemas.microsoft.com/office/drawing/2014/main" id="{26F33361-E2BA-BE00-D7A9-2491747B0B01}"/>
                  </a:ext>
                </a:extLst>
              </p14:cNvPr>
              <p14:cNvContentPartPr/>
              <p14:nvPr/>
            </p14:nvContentPartPr>
            <p14:xfrm>
              <a:off x="4403950" y="6283861"/>
              <a:ext cx="542520" cy="173520"/>
            </p14:xfrm>
          </p:contentPart>
        </mc:Choice>
        <mc:Fallback xmlns="">
          <p:pic>
            <p:nvPicPr>
              <p:cNvPr id="289" name="Ink 288">
                <a:extLst>
                  <a:ext uri="{FF2B5EF4-FFF2-40B4-BE49-F238E27FC236}">
                    <a16:creationId xmlns:a16="http://schemas.microsoft.com/office/drawing/2014/main" id="{26F33361-E2BA-BE00-D7A9-2491747B0B01}"/>
                  </a:ext>
                </a:extLst>
              </p:cNvPr>
              <p:cNvPicPr/>
              <p:nvPr/>
            </p:nvPicPr>
            <p:blipFill>
              <a:blip r:embed="rId479"/>
              <a:stretch>
                <a:fillRect/>
              </a:stretch>
            </p:blipFill>
            <p:spPr>
              <a:xfrm>
                <a:off x="4388470" y="6268741"/>
                <a:ext cx="5731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3" name="Ink 292">
                <a:extLst>
                  <a:ext uri="{FF2B5EF4-FFF2-40B4-BE49-F238E27FC236}">
                    <a16:creationId xmlns:a16="http://schemas.microsoft.com/office/drawing/2014/main" id="{72BB5D9D-FC18-2F4C-FF29-5D5B84DC0B76}"/>
                  </a:ext>
                </a:extLst>
              </p14:cNvPr>
              <p14:cNvContentPartPr/>
              <p14:nvPr/>
            </p14:nvContentPartPr>
            <p14:xfrm>
              <a:off x="10325950" y="5339941"/>
              <a:ext cx="9360" cy="27360"/>
            </p14:xfrm>
          </p:contentPart>
        </mc:Choice>
        <mc:Fallback xmlns="">
          <p:pic>
            <p:nvPicPr>
              <p:cNvPr id="293" name="Ink 292">
                <a:extLst>
                  <a:ext uri="{FF2B5EF4-FFF2-40B4-BE49-F238E27FC236}">
                    <a16:creationId xmlns:a16="http://schemas.microsoft.com/office/drawing/2014/main" id="{72BB5D9D-FC18-2F4C-FF29-5D5B84DC0B76}"/>
                  </a:ext>
                </a:extLst>
              </p:cNvPr>
              <p:cNvPicPr/>
              <p:nvPr/>
            </p:nvPicPr>
            <p:blipFill>
              <a:blip r:embed="rId481"/>
              <a:stretch>
                <a:fillRect/>
              </a:stretch>
            </p:blipFill>
            <p:spPr>
              <a:xfrm>
                <a:off x="10310830" y="5324821"/>
                <a:ext cx="39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7" name="Ink 296">
                <a:extLst>
                  <a:ext uri="{FF2B5EF4-FFF2-40B4-BE49-F238E27FC236}">
                    <a16:creationId xmlns:a16="http://schemas.microsoft.com/office/drawing/2014/main" id="{D36B3992-B51C-04FC-7B1A-EC2EE19768B1}"/>
                  </a:ext>
                </a:extLst>
              </p14:cNvPr>
              <p14:cNvContentPartPr/>
              <p14:nvPr/>
            </p14:nvContentPartPr>
            <p14:xfrm>
              <a:off x="9752470" y="5009461"/>
              <a:ext cx="173160" cy="12600"/>
            </p14:xfrm>
          </p:contentPart>
        </mc:Choice>
        <mc:Fallback xmlns="">
          <p:pic>
            <p:nvPicPr>
              <p:cNvPr id="297" name="Ink 296">
                <a:extLst>
                  <a:ext uri="{FF2B5EF4-FFF2-40B4-BE49-F238E27FC236}">
                    <a16:creationId xmlns:a16="http://schemas.microsoft.com/office/drawing/2014/main" id="{D36B3992-B51C-04FC-7B1A-EC2EE19768B1}"/>
                  </a:ext>
                </a:extLst>
              </p:cNvPr>
              <p:cNvPicPr/>
              <p:nvPr/>
            </p:nvPicPr>
            <p:blipFill>
              <a:blip r:embed="rId483"/>
              <a:stretch>
                <a:fillRect/>
              </a:stretch>
            </p:blipFill>
            <p:spPr>
              <a:xfrm>
                <a:off x="9736990" y="4993981"/>
                <a:ext cx="203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8" name="Ink 297">
                <a:extLst>
                  <a:ext uri="{FF2B5EF4-FFF2-40B4-BE49-F238E27FC236}">
                    <a16:creationId xmlns:a16="http://schemas.microsoft.com/office/drawing/2014/main" id="{C3DED36D-251F-48CF-7A25-27A40BBD4F7C}"/>
                  </a:ext>
                </a:extLst>
              </p14:cNvPr>
              <p14:cNvContentPartPr/>
              <p14:nvPr/>
            </p14:nvContentPartPr>
            <p14:xfrm>
              <a:off x="9746710" y="5102701"/>
              <a:ext cx="216360" cy="28440"/>
            </p14:xfrm>
          </p:contentPart>
        </mc:Choice>
        <mc:Fallback xmlns="">
          <p:pic>
            <p:nvPicPr>
              <p:cNvPr id="298" name="Ink 297">
                <a:extLst>
                  <a:ext uri="{FF2B5EF4-FFF2-40B4-BE49-F238E27FC236}">
                    <a16:creationId xmlns:a16="http://schemas.microsoft.com/office/drawing/2014/main" id="{C3DED36D-251F-48CF-7A25-27A40BBD4F7C}"/>
                  </a:ext>
                </a:extLst>
              </p:cNvPr>
              <p:cNvPicPr/>
              <p:nvPr/>
            </p:nvPicPr>
            <p:blipFill>
              <a:blip r:embed="rId485"/>
              <a:stretch>
                <a:fillRect/>
              </a:stretch>
            </p:blipFill>
            <p:spPr>
              <a:xfrm>
                <a:off x="9731590" y="5087581"/>
                <a:ext cx="246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0" name="Ink 299">
                <a:extLst>
                  <a:ext uri="{FF2B5EF4-FFF2-40B4-BE49-F238E27FC236}">
                    <a16:creationId xmlns:a16="http://schemas.microsoft.com/office/drawing/2014/main" id="{204AC95E-35C9-93FF-48DB-B576C4A27EAB}"/>
                  </a:ext>
                </a:extLst>
              </p14:cNvPr>
              <p14:cNvContentPartPr/>
              <p14:nvPr/>
            </p14:nvContentPartPr>
            <p14:xfrm>
              <a:off x="10159630" y="5021701"/>
              <a:ext cx="213120" cy="144360"/>
            </p14:xfrm>
          </p:contentPart>
        </mc:Choice>
        <mc:Fallback xmlns="">
          <p:pic>
            <p:nvPicPr>
              <p:cNvPr id="300" name="Ink 299">
                <a:extLst>
                  <a:ext uri="{FF2B5EF4-FFF2-40B4-BE49-F238E27FC236}">
                    <a16:creationId xmlns:a16="http://schemas.microsoft.com/office/drawing/2014/main" id="{204AC95E-35C9-93FF-48DB-B576C4A27EAB}"/>
                  </a:ext>
                </a:extLst>
              </p:cNvPr>
              <p:cNvPicPr/>
              <p:nvPr/>
            </p:nvPicPr>
            <p:blipFill>
              <a:blip r:embed="rId487"/>
              <a:stretch>
                <a:fillRect/>
              </a:stretch>
            </p:blipFill>
            <p:spPr>
              <a:xfrm>
                <a:off x="10144150" y="5006581"/>
                <a:ext cx="243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1" name="Ink 300">
                <a:extLst>
                  <a:ext uri="{FF2B5EF4-FFF2-40B4-BE49-F238E27FC236}">
                    <a16:creationId xmlns:a16="http://schemas.microsoft.com/office/drawing/2014/main" id="{E92CEB22-FDA0-7B70-9A18-DA0A83AF7F53}"/>
                  </a:ext>
                </a:extLst>
              </p14:cNvPr>
              <p14:cNvContentPartPr/>
              <p14:nvPr/>
            </p14:nvContentPartPr>
            <p14:xfrm>
              <a:off x="10149910" y="4997581"/>
              <a:ext cx="243000" cy="199800"/>
            </p14:xfrm>
          </p:contentPart>
        </mc:Choice>
        <mc:Fallback xmlns="">
          <p:pic>
            <p:nvPicPr>
              <p:cNvPr id="301" name="Ink 300">
                <a:extLst>
                  <a:ext uri="{FF2B5EF4-FFF2-40B4-BE49-F238E27FC236}">
                    <a16:creationId xmlns:a16="http://schemas.microsoft.com/office/drawing/2014/main" id="{E92CEB22-FDA0-7B70-9A18-DA0A83AF7F53}"/>
                  </a:ext>
                </a:extLst>
              </p:cNvPr>
              <p:cNvPicPr/>
              <p:nvPr/>
            </p:nvPicPr>
            <p:blipFill>
              <a:blip r:embed="rId489"/>
              <a:stretch>
                <a:fillRect/>
              </a:stretch>
            </p:blipFill>
            <p:spPr>
              <a:xfrm>
                <a:off x="10134790" y="4982461"/>
                <a:ext cx="273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2" name="Ink 301">
                <a:extLst>
                  <a:ext uri="{FF2B5EF4-FFF2-40B4-BE49-F238E27FC236}">
                    <a16:creationId xmlns:a16="http://schemas.microsoft.com/office/drawing/2014/main" id="{C6F34BB4-2F34-92A9-200D-E81CB4E43832}"/>
                  </a:ext>
                </a:extLst>
              </p14:cNvPr>
              <p14:cNvContentPartPr/>
              <p14:nvPr/>
            </p14:nvContentPartPr>
            <p14:xfrm>
              <a:off x="10188070" y="4848541"/>
              <a:ext cx="204840" cy="27360"/>
            </p14:xfrm>
          </p:contentPart>
        </mc:Choice>
        <mc:Fallback xmlns="">
          <p:pic>
            <p:nvPicPr>
              <p:cNvPr id="302" name="Ink 301">
                <a:extLst>
                  <a:ext uri="{FF2B5EF4-FFF2-40B4-BE49-F238E27FC236}">
                    <a16:creationId xmlns:a16="http://schemas.microsoft.com/office/drawing/2014/main" id="{C6F34BB4-2F34-92A9-200D-E81CB4E43832}"/>
                  </a:ext>
                </a:extLst>
              </p:cNvPr>
              <p:cNvPicPr/>
              <p:nvPr/>
            </p:nvPicPr>
            <p:blipFill>
              <a:blip r:embed="rId491"/>
              <a:stretch>
                <a:fillRect/>
              </a:stretch>
            </p:blipFill>
            <p:spPr>
              <a:xfrm>
                <a:off x="10172950" y="4833061"/>
                <a:ext cx="235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3" name="Ink 302">
                <a:extLst>
                  <a:ext uri="{FF2B5EF4-FFF2-40B4-BE49-F238E27FC236}">
                    <a16:creationId xmlns:a16="http://schemas.microsoft.com/office/drawing/2014/main" id="{3E20EC66-6B16-0051-0615-0F435C796748}"/>
                  </a:ext>
                </a:extLst>
              </p14:cNvPr>
              <p14:cNvContentPartPr/>
              <p14:nvPr/>
            </p14:nvContentPartPr>
            <p14:xfrm>
              <a:off x="10494790" y="5035021"/>
              <a:ext cx="185040" cy="25200"/>
            </p14:xfrm>
          </p:contentPart>
        </mc:Choice>
        <mc:Fallback xmlns="">
          <p:pic>
            <p:nvPicPr>
              <p:cNvPr id="303" name="Ink 302">
                <a:extLst>
                  <a:ext uri="{FF2B5EF4-FFF2-40B4-BE49-F238E27FC236}">
                    <a16:creationId xmlns:a16="http://schemas.microsoft.com/office/drawing/2014/main" id="{3E20EC66-6B16-0051-0615-0F435C796748}"/>
                  </a:ext>
                </a:extLst>
              </p:cNvPr>
              <p:cNvPicPr/>
              <p:nvPr/>
            </p:nvPicPr>
            <p:blipFill>
              <a:blip r:embed="rId493"/>
              <a:stretch>
                <a:fillRect/>
              </a:stretch>
            </p:blipFill>
            <p:spPr>
              <a:xfrm>
                <a:off x="10479670" y="5019901"/>
                <a:ext cx="215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4" name="Ink 303">
                <a:extLst>
                  <a:ext uri="{FF2B5EF4-FFF2-40B4-BE49-F238E27FC236}">
                    <a16:creationId xmlns:a16="http://schemas.microsoft.com/office/drawing/2014/main" id="{CF10CE1D-7881-C4CD-9084-D02AAA1BFA23}"/>
                  </a:ext>
                </a:extLst>
              </p14:cNvPr>
              <p14:cNvContentPartPr/>
              <p14:nvPr/>
            </p14:nvContentPartPr>
            <p14:xfrm>
              <a:off x="10590550" y="4960861"/>
              <a:ext cx="28440" cy="221040"/>
            </p14:xfrm>
          </p:contentPart>
        </mc:Choice>
        <mc:Fallback xmlns="">
          <p:pic>
            <p:nvPicPr>
              <p:cNvPr id="304" name="Ink 303">
                <a:extLst>
                  <a:ext uri="{FF2B5EF4-FFF2-40B4-BE49-F238E27FC236}">
                    <a16:creationId xmlns:a16="http://schemas.microsoft.com/office/drawing/2014/main" id="{CF10CE1D-7881-C4CD-9084-D02AAA1BFA23}"/>
                  </a:ext>
                </a:extLst>
              </p:cNvPr>
              <p:cNvPicPr/>
              <p:nvPr/>
            </p:nvPicPr>
            <p:blipFill>
              <a:blip r:embed="rId495"/>
              <a:stretch>
                <a:fillRect/>
              </a:stretch>
            </p:blipFill>
            <p:spPr>
              <a:xfrm>
                <a:off x="10575070" y="4945741"/>
                <a:ext cx="59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5" name="Ink 304">
                <a:extLst>
                  <a:ext uri="{FF2B5EF4-FFF2-40B4-BE49-F238E27FC236}">
                    <a16:creationId xmlns:a16="http://schemas.microsoft.com/office/drawing/2014/main" id="{644BE5AC-F320-AD09-AC2D-16AADEE5DDA9}"/>
                  </a:ext>
                </a:extLst>
              </p14:cNvPr>
              <p14:cNvContentPartPr/>
              <p14:nvPr/>
            </p14:nvContentPartPr>
            <p14:xfrm>
              <a:off x="10582990" y="5191621"/>
              <a:ext cx="210240" cy="7200"/>
            </p14:xfrm>
          </p:contentPart>
        </mc:Choice>
        <mc:Fallback xmlns="">
          <p:pic>
            <p:nvPicPr>
              <p:cNvPr id="305" name="Ink 304">
                <a:extLst>
                  <a:ext uri="{FF2B5EF4-FFF2-40B4-BE49-F238E27FC236}">
                    <a16:creationId xmlns:a16="http://schemas.microsoft.com/office/drawing/2014/main" id="{644BE5AC-F320-AD09-AC2D-16AADEE5DDA9}"/>
                  </a:ext>
                </a:extLst>
              </p:cNvPr>
              <p:cNvPicPr/>
              <p:nvPr/>
            </p:nvPicPr>
            <p:blipFill>
              <a:blip r:embed="rId497"/>
              <a:stretch>
                <a:fillRect/>
              </a:stretch>
            </p:blipFill>
            <p:spPr>
              <a:xfrm>
                <a:off x="10567870" y="5176141"/>
                <a:ext cx="240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6" name="Ink 305">
                <a:extLst>
                  <a:ext uri="{FF2B5EF4-FFF2-40B4-BE49-F238E27FC236}">
                    <a16:creationId xmlns:a16="http://schemas.microsoft.com/office/drawing/2014/main" id="{197FF75C-B993-07FA-9390-81BEB2FF8A66}"/>
                  </a:ext>
                </a:extLst>
              </p14:cNvPr>
              <p14:cNvContentPartPr/>
              <p14:nvPr/>
            </p14:nvContentPartPr>
            <p14:xfrm>
              <a:off x="10921030" y="4991461"/>
              <a:ext cx="152640" cy="344520"/>
            </p14:xfrm>
          </p:contentPart>
        </mc:Choice>
        <mc:Fallback xmlns="">
          <p:pic>
            <p:nvPicPr>
              <p:cNvPr id="306" name="Ink 305">
                <a:extLst>
                  <a:ext uri="{FF2B5EF4-FFF2-40B4-BE49-F238E27FC236}">
                    <a16:creationId xmlns:a16="http://schemas.microsoft.com/office/drawing/2014/main" id="{197FF75C-B993-07FA-9390-81BEB2FF8A66}"/>
                  </a:ext>
                </a:extLst>
              </p:cNvPr>
              <p:cNvPicPr/>
              <p:nvPr/>
            </p:nvPicPr>
            <p:blipFill>
              <a:blip r:embed="rId499"/>
              <a:stretch>
                <a:fillRect/>
              </a:stretch>
            </p:blipFill>
            <p:spPr>
              <a:xfrm>
                <a:off x="10905910" y="4975981"/>
                <a:ext cx="182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7" name="Ink 306">
                <a:extLst>
                  <a:ext uri="{FF2B5EF4-FFF2-40B4-BE49-F238E27FC236}">
                    <a16:creationId xmlns:a16="http://schemas.microsoft.com/office/drawing/2014/main" id="{504486C4-E975-B9C4-9D03-6F7EF53ED6FE}"/>
                  </a:ext>
                </a:extLst>
              </p14:cNvPr>
              <p14:cNvContentPartPr/>
              <p14:nvPr/>
            </p14:nvContentPartPr>
            <p14:xfrm>
              <a:off x="10907710" y="5137621"/>
              <a:ext cx="216360" cy="12600"/>
            </p14:xfrm>
          </p:contentPart>
        </mc:Choice>
        <mc:Fallback xmlns="">
          <p:pic>
            <p:nvPicPr>
              <p:cNvPr id="307" name="Ink 306">
                <a:extLst>
                  <a:ext uri="{FF2B5EF4-FFF2-40B4-BE49-F238E27FC236}">
                    <a16:creationId xmlns:a16="http://schemas.microsoft.com/office/drawing/2014/main" id="{504486C4-E975-B9C4-9D03-6F7EF53ED6FE}"/>
                  </a:ext>
                </a:extLst>
              </p:cNvPr>
              <p:cNvPicPr/>
              <p:nvPr/>
            </p:nvPicPr>
            <p:blipFill>
              <a:blip r:embed="rId501"/>
              <a:stretch>
                <a:fillRect/>
              </a:stretch>
            </p:blipFill>
            <p:spPr>
              <a:xfrm>
                <a:off x="10892590" y="5122141"/>
                <a:ext cx="246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8" name="Ink 307">
                <a:extLst>
                  <a:ext uri="{FF2B5EF4-FFF2-40B4-BE49-F238E27FC236}">
                    <a16:creationId xmlns:a16="http://schemas.microsoft.com/office/drawing/2014/main" id="{D965DAE5-6DC8-ED9E-507A-6F2E93CA1FF3}"/>
                  </a:ext>
                </a:extLst>
              </p14:cNvPr>
              <p14:cNvContentPartPr/>
              <p14:nvPr/>
            </p14:nvContentPartPr>
            <p14:xfrm>
              <a:off x="11038750" y="5118541"/>
              <a:ext cx="259920" cy="164880"/>
            </p14:xfrm>
          </p:contentPart>
        </mc:Choice>
        <mc:Fallback xmlns="">
          <p:pic>
            <p:nvPicPr>
              <p:cNvPr id="308" name="Ink 307">
                <a:extLst>
                  <a:ext uri="{FF2B5EF4-FFF2-40B4-BE49-F238E27FC236}">
                    <a16:creationId xmlns:a16="http://schemas.microsoft.com/office/drawing/2014/main" id="{D965DAE5-6DC8-ED9E-507A-6F2E93CA1FF3}"/>
                  </a:ext>
                </a:extLst>
              </p:cNvPr>
              <p:cNvPicPr/>
              <p:nvPr/>
            </p:nvPicPr>
            <p:blipFill>
              <a:blip r:embed="rId503"/>
              <a:stretch>
                <a:fillRect/>
              </a:stretch>
            </p:blipFill>
            <p:spPr>
              <a:xfrm>
                <a:off x="11023630" y="5103061"/>
                <a:ext cx="2901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9" name="Ink 308">
                <a:extLst>
                  <a:ext uri="{FF2B5EF4-FFF2-40B4-BE49-F238E27FC236}">
                    <a16:creationId xmlns:a16="http://schemas.microsoft.com/office/drawing/2014/main" id="{7BCB778C-2CCD-D145-ADC3-67B93D9681D4}"/>
                  </a:ext>
                </a:extLst>
              </p14:cNvPr>
              <p14:cNvContentPartPr/>
              <p14:nvPr/>
            </p14:nvContentPartPr>
            <p14:xfrm>
              <a:off x="11255470" y="5150941"/>
              <a:ext cx="135360" cy="324360"/>
            </p14:xfrm>
          </p:contentPart>
        </mc:Choice>
        <mc:Fallback xmlns="">
          <p:pic>
            <p:nvPicPr>
              <p:cNvPr id="309" name="Ink 308">
                <a:extLst>
                  <a:ext uri="{FF2B5EF4-FFF2-40B4-BE49-F238E27FC236}">
                    <a16:creationId xmlns:a16="http://schemas.microsoft.com/office/drawing/2014/main" id="{7BCB778C-2CCD-D145-ADC3-67B93D9681D4}"/>
                  </a:ext>
                </a:extLst>
              </p:cNvPr>
              <p:cNvPicPr/>
              <p:nvPr/>
            </p:nvPicPr>
            <p:blipFill>
              <a:blip r:embed="rId505"/>
              <a:stretch>
                <a:fillRect/>
              </a:stretch>
            </p:blipFill>
            <p:spPr>
              <a:xfrm>
                <a:off x="11239990" y="5135821"/>
                <a:ext cx="16596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0" name="Ink 309">
                <a:extLst>
                  <a:ext uri="{FF2B5EF4-FFF2-40B4-BE49-F238E27FC236}">
                    <a16:creationId xmlns:a16="http://schemas.microsoft.com/office/drawing/2014/main" id="{2DA03986-4A3B-E2A6-22F9-488D9F3615DE}"/>
                  </a:ext>
                </a:extLst>
              </p14:cNvPr>
              <p14:cNvContentPartPr/>
              <p14:nvPr/>
            </p14:nvContentPartPr>
            <p14:xfrm>
              <a:off x="11354470" y="5280181"/>
              <a:ext cx="199440" cy="219960"/>
            </p14:xfrm>
          </p:contentPart>
        </mc:Choice>
        <mc:Fallback xmlns="">
          <p:pic>
            <p:nvPicPr>
              <p:cNvPr id="310" name="Ink 309">
                <a:extLst>
                  <a:ext uri="{FF2B5EF4-FFF2-40B4-BE49-F238E27FC236}">
                    <a16:creationId xmlns:a16="http://schemas.microsoft.com/office/drawing/2014/main" id="{2DA03986-4A3B-E2A6-22F9-488D9F3615DE}"/>
                  </a:ext>
                </a:extLst>
              </p:cNvPr>
              <p:cNvPicPr/>
              <p:nvPr/>
            </p:nvPicPr>
            <p:blipFill>
              <a:blip r:embed="rId507"/>
              <a:stretch>
                <a:fillRect/>
              </a:stretch>
            </p:blipFill>
            <p:spPr>
              <a:xfrm>
                <a:off x="11338990" y="5265061"/>
                <a:ext cx="2300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1" name="Ink 310">
                <a:extLst>
                  <a:ext uri="{FF2B5EF4-FFF2-40B4-BE49-F238E27FC236}">
                    <a16:creationId xmlns:a16="http://schemas.microsoft.com/office/drawing/2014/main" id="{2E279D15-CA79-BFD3-8758-51CBBA7C9379}"/>
                  </a:ext>
                </a:extLst>
              </p14:cNvPr>
              <p14:cNvContentPartPr/>
              <p14:nvPr/>
            </p14:nvContentPartPr>
            <p14:xfrm>
              <a:off x="11589550" y="4885621"/>
              <a:ext cx="242280" cy="293040"/>
            </p14:xfrm>
          </p:contentPart>
        </mc:Choice>
        <mc:Fallback xmlns="">
          <p:pic>
            <p:nvPicPr>
              <p:cNvPr id="311" name="Ink 310">
                <a:extLst>
                  <a:ext uri="{FF2B5EF4-FFF2-40B4-BE49-F238E27FC236}">
                    <a16:creationId xmlns:a16="http://schemas.microsoft.com/office/drawing/2014/main" id="{2E279D15-CA79-BFD3-8758-51CBBA7C9379}"/>
                  </a:ext>
                </a:extLst>
              </p:cNvPr>
              <p:cNvPicPr/>
              <p:nvPr/>
            </p:nvPicPr>
            <p:blipFill>
              <a:blip r:embed="rId509"/>
              <a:stretch>
                <a:fillRect/>
              </a:stretch>
            </p:blipFill>
            <p:spPr>
              <a:xfrm>
                <a:off x="11574070" y="4870141"/>
                <a:ext cx="2728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2" name="Ink 311">
                <a:extLst>
                  <a:ext uri="{FF2B5EF4-FFF2-40B4-BE49-F238E27FC236}">
                    <a16:creationId xmlns:a16="http://schemas.microsoft.com/office/drawing/2014/main" id="{A2E96C4D-E3FB-3D38-76C8-B9CD6DD6DBCD}"/>
                  </a:ext>
                </a:extLst>
              </p14:cNvPr>
              <p14:cNvContentPartPr/>
              <p14:nvPr/>
            </p14:nvContentPartPr>
            <p14:xfrm>
              <a:off x="11568670" y="5233021"/>
              <a:ext cx="451800" cy="33120"/>
            </p14:xfrm>
          </p:contentPart>
        </mc:Choice>
        <mc:Fallback xmlns="">
          <p:pic>
            <p:nvPicPr>
              <p:cNvPr id="312" name="Ink 311">
                <a:extLst>
                  <a:ext uri="{FF2B5EF4-FFF2-40B4-BE49-F238E27FC236}">
                    <a16:creationId xmlns:a16="http://schemas.microsoft.com/office/drawing/2014/main" id="{A2E96C4D-E3FB-3D38-76C8-B9CD6DD6DBCD}"/>
                  </a:ext>
                </a:extLst>
              </p:cNvPr>
              <p:cNvPicPr/>
              <p:nvPr/>
            </p:nvPicPr>
            <p:blipFill>
              <a:blip r:embed="rId511"/>
              <a:stretch>
                <a:fillRect/>
              </a:stretch>
            </p:blipFill>
            <p:spPr>
              <a:xfrm>
                <a:off x="11553190" y="5217901"/>
                <a:ext cx="482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3" name="Ink 312">
                <a:extLst>
                  <a:ext uri="{FF2B5EF4-FFF2-40B4-BE49-F238E27FC236}">
                    <a16:creationId xmlns:a16="http://schemas.microsoft.com/office/drawing/2014/main" id="{E291597D-68F8-2598-75B2-DCBE6615E16F}"/>
                  </a:ext>
                </a:extLst>
              </p14:cNvPr>
              <p14:cNvContentPartPr/>
              <p14:nvPr/>
            </p14:nvContentPartPr>
            <p14:xfrm>
              <a:off x="11579470" y="5383861"/>
              <a:ext cx="292680" cy="284040"/>
            </p14:xfrm>
          </p:contentPart>
        </mc:Choice>
        <mc:Fallback xmlns="">
          <p:pic>
            <p:nvPicPr>
              <p:cNvPr id="313" name="Ink 312">
                <a:extLst>
                  <a:ext uri="{FF2B5EF4-FFF2-40B4-BE49-F238E27FC236}">
                    <a16:creationId xmlns:a16="http://schemas.microsoft.com/office/drawing/2014/main" id="{E291597D-68F8-2598-75B2-DCBE6615E16F}"/>
                  </a:ext>
                </a:extLst>
              </p:cNvPr>
              <p:cNvPicPr/>
              <p:nvPr/>
            </p:nvPicPr>
            <p:blipFill>
              <a:blip r:embed="rId513"/>
              <a:stretch>
                <a:fillRect/>
              </a:stretch>
            </p:blipFill>
            <p:spPr>
              <a:xfrm>
                <a:off x="11563990" y="5368381"/>
                <a:ext cx="3232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4" name="Ink 313">
                <a:extLst>
                  <a:ext uri="{FF2B5EF4-FFF2-40B4-BE49-F238E27FC236}">
                    <a16:creationId xmlns:a16="http://schemas.microsoft.com/office/drawing/2014/main" id="{D12E8DEA-90CE-6F85-CEE0-4130D39D9B97}"/>
                  </a:ext>
                </a:extLst>
              </p14:cNvPr>
              <p14:cNvContentPartPr/>
              <p14:nvPr/>
            </p14:nvContentPartPr>
            <p14:xfrm>
              <a:off x="11683870" y="5536861"/>
              <a:ext cx="187560" cy="169200"/>
            </p14:xfrm>
          </p:contentPart>
        </mc:Choice>
        <mc:Fallback xmlns="">
          <p:pic>
            <p:nvPicPr>
              <p:cNvPr id="314" name="Ink 313">
                <a:extLst>
                  <a:ext uri="{FF2B5EF4-FFF2-40B4-BE49-F238E27FC236}">
                    <a16:creationId xmlns:a16="http://schemas.microsoft.com/office/drawing/2014/main" id="{D12E8DEA-90CE-6F85-CEE0-4130D39D9B97}"/>
                  </a:ext>
                </a:extLst>
              </p:cNvPr>
              <p:cNvPicPr/>
              <p:nvPr/>
            </p:nvPicPr>
            <p:blipFill>
              <a:blip r:embed="rId515"/>
              <a:stretch>
                <a:fillRect/>
              </a:stretch>
            </p:blipFill>
            <p:spPr>
              <a:xfrm>
                <a:off x="11668750" y="5521741"/>
                <a:ext cx="218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6" name="Ink 315">
                <a:extLst>
                  <a:ext uri="{FF2B5EF4-FFF2-40B4-BE49-F238E27FC236}">
                    <a16:creationId xmlns:a16="http://schemas.microsoft.com/office/drawing/2014/main" id="{55D6EFF9-616F-71A6-5F7F-064690AD4AE6}"/>
                  </a:ext>
                </a:extLst>
              </p14:cNvPr>
              <p14:cNvContentPartPr/>
              <p14:nvPr/>
            </p14:nvContentPartPr>
            <p14:xfrm>
              <a:off x="9950470" y="5390701"/>
              <a:ext cx="1147320" cy="52200"/>
            </p14:xfrm>
          </p:contentPart>
        </mc:Choice>
        <mc:Fallback xmlns="">
          <p:pic>
            <p:nvPicPr>
              <p:cNvPr id="316" name="Ink 315">
                <a:extLst>
                  <a:ext uri="{FF2B5EF4-FFF2-40B4-BE49-F238E27FC236}">
                    <a16:creationId xmlns:a16="http://schemas.microsoft.com/office/drawing/2014/main" id="{55D6EFF9-616F-71A6-5F7F-064690AD4AE6}"/>
                  </a:ext>
                </a:extLst>
              </p:cNvPr>
              <p:cNvPicPr/>
              <p:nvPr/>
            </p:nvPicPr>
            <p:blipFill>
              <a:blip r:embed="rId517"/>
              <a:stretch>
                <a:fillRect/>
              </a:stretch>
            </p:blipFill>
            <p:spPr>
              <a:xfrm>
                <a:off x="9934990" y="5375221"/>
                <a:ext cx="11779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7" name="Ink 316">
                <a:extLst>
                  <a:ext uri="{FF2B5EF4-FFF2-40B4-BE49-F238E27FC236}">
                    <a16:creationId xmlns:a16="http://schemas.microsoft.com/office/drawing/2014/main" id="{BD228C92-13FC-7558-042B-7CE4AA1E10F2}"/>
                  </a:ext>
                </a:extLst>
              </p14:cNvPr>
              <p14:cNvContentPartPr/>
              <p14:nvPr/>
            </p14:nvContentPartPr>
            <p14:xfrm>
              <a:off x="10103470" y="5406541"/>
              <a:ext cx="731160" cy="41040"/>
            </p14:xfrm>
          </p:contentPart>
        </mc:Choice>
        <mc:Fallback xmlns="">
          <p:pic>
            <p:nvPicPr>
              <p:cNvPr id="317" name="Ink 316">
                <a:extLst>
                  <a:ext uri="{FF2B5EF4-FFF2-40B4-BE49-F238E27FC236}">
                    <a16:creationId xmlns:a16="http://schemas.microsoft.com/office/drawing/2014/main" id="{BD228C92-13FC-7558-042B-7CE4AA1E10F2}"/>
                  </a:ext>
                </a:extLst>
              </p:cNvPr>
              <p:cNvPicPr/>
              <p:nvPr/>
            </p:nvPicPr>
            <p:blipFill>
              <a:blip r:embed="rId519"/>
              <a:stretch>
                <a:fillRect/>
              </a:stretch>
            </p:blipFill>
            <p:spPr>
              <a:xfrm>
                <a:off x="10087990" y="5391061"/>
                <a:ext cx="761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9" name="Ink 318">
                <a:extLst>
                  <a:ext uri="{FF2B5EF4-FFF2-40B4-BE49-F238E27FC236}">
                    <a16:creationId xmlns:a16="http://schemas.microsoft.com/office/drawing/2014/main" id="{A2AEBB0A-FE1F-C065-5794-5052240EFC0C}"/>
                  </a:ext>
                </a:extLst>
              </p14:cNvPr>
              <p14:cNvContentPartPr/>
              <p14:nvPr/>
            </p14:nvContentPartPr>
            <p14:xfrm>
              <a:off x="8840950" y="6331381"/>
              <a:ext cx="652680" cy="290520"/>
            </p14:xfrm>
          </p:contentPart>
        </mc:Choice>
        <mc:Fallback xmlns="">
          <p:pic>
            <p:nvPicPr>
              <p:cNvPr id="319" name="Ink 318">
                <a:extLst>
                  <a:ext uri="{FF2B5EF4-FFF2-40B4-BE49-F238E27FC236}">
                    <a16:creationId xmlns:a16="http://schemas.microsoft.com/office/drawing/2014/main" id="{A2AEBB0A-FE1F-C065-5794-5052240EFC0C}"/>
                  </a:ext>
                </a:extLst>
              </p:cNvPr>
              <p:cNvPicPr/>
              <p:nvPr/>
            </p:nvPicPr>
            <p:blipFill>
              <a:blip r:embed="rId521"/>
              <a:stretch>
                <a:fillRect/>
              </a:stretch>
            </p:blipFill>
            <p:spPr>
              <a:xfrm>
                <a:off x="8825830" y="6315901"/>
                <a:ext cx="682920" cy="321120"/>
              </a:xfrm>
              <a:prstGeom prst="rect">
                <a:avLst/>
              </a:prstGeom>
            </p:spPr>
          </p:pic>
        </mc:Fallback>
      </mc:AlternateContent>
      <p:grpSp>
        <p:nvGrpSpPr>
          <p:cNvPr id="338" name="Group 337">
            <a:extLst>
              <a:ext uri="{FF2B5EF4-FFF2-40B4-BE49-F238E27FC236}">
                <a16:creationId xmlns:a16="http://schemas.microsoft.com/office/drawing/2014/main" id="{96A37B18-AE8D-BB17-3363-7325ED235CD8}"/>
              </a:ext>
            </a:extLst>
          </p:cNvPr>
          <p:cNvGrpSpPr/>
          <p:nvPr/>
        </p:nvGrpSpPr>
        <p:grpSpPr>
          <a:xfrm>
            <a:off x="9960550" y="5940061"/>
            <a:ext cx="1551600" cy="783000"/>
            <a:chOff x="9960550" y="5940061"/>
            <a:chExt cx="1551600" cy="783000"/>
          </a:xfrm>
        </p:grpSpPr>
        <mc:AlternateContent xmlns:mc="http://schemas.openxmlformats.org/markup-compatibility/2006" xmlns:p14="http://schemas.microsoft.com/office/powerpoint/2010/main">
          <mc:Choice Requires="p14">
            <p:contentPart p14:bwMode="auto" r:id="rId522">
              <p14:nvContentPartPr>
                <p14:cNvPr id="294" name="Ink 293">
                  <a:extLst>
                    <a:ext uri="{FF2B5EF4-FFF2-40B4-BE49-F238E27FC236}">
                      <a16:creationId xmlns:a16="http://schemas.microsoft.com/office/drawing/2014/main" id="{32B1E1D0-B9DA-E85F-9E3D-442D4D584025}"/>
                    </a:ext>
                  </a:extLst>
                </p14:cNvPr>
                <p14:cNvContentPartPr/>
                <p14:nvPr/>
              </p14:nvContentPartPr>
              <p14:xfrm>
                <a:off x="10294630" y="6488701"/>
                <a:ext cx="360" cy="360"/>
              </p14:xfrm>
            </p:contentPart>
          </mc:Choice>
          <mc:Fallback xmlns="">
            <p:pic>
              <p:nvPicPr>
                <p:cNvPr id="294" name="Ink 293">
                  <a:extLst>
                    <a:ext uri="{FF2B5EF4-FFF2-40B4-BE49-F238E27FC236}">
                      <a16:creationId xmlns:a16="http://schemas.microsoft.com/office/drawing/2014/main" id="{32B1E1D0-B9DA-E85F-9E3D-442D4D584025}"/>
                    </a:ext>
                  </a:extLst>
                </p:cNvPr>
                <p:cNvPicPr/>
                <p:nvPr/>
              </p:nvPicPr>
              <p:blipFill>
                <a:blip r:embed="rId243"/>
                <a:stretch>
                  <a:fillRect/>
                </a:stretch>
              </p:blipFill>
              <p:spPr>
                <a:xfrm>
                  <a:off x="10279150" y="647358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95" name="Ink 294">
                  <a:extLst>
                    <a:ext uri="{FF2B5EF4-FFF2-40B4-BE49-F238E27FC236}">
                      <a16:creationId xmlns:a16="http://schemas.microsoft.com/office/drawing/2014/main" id="{FAE1F794-0663-1AAC-D98A-DDC699420278}"/>
                    </a:ext>
                  </a:extLst>
                </p14:cNvPr>
                <p14:cNvContentPartPr/>
                <p14:nvPr/>
              </p14:nvContentPartPr>
              <p14:xfrm>
                <a:off x="10177630" y="6355861"/>
                <a:ext cx="52920" cy="38520"/>
              </p14:xfrm>
            </p:contentPart>
          </mc:Choice>
          <mc:Fallback xmlns="">
            <p:pic>
              <p:nvPicPr>
                <p:cNvPr id="295" name="Ink 294">
                  <a:extLst>
                    <a:ext uri="{FF2B5EF4-FFF2-40B4-BE49-F238E27FC236}">
                      <a16:creationId xmlns:a16="http://schemas.microsoft.com/office/drawing/2014/main" id="{FAE1F794-0663-1AAC-D98A-DDC699420278}"/>
                    </a:ext>
                  </a:extLst>
                </p:cNvPr>
                <p:cNvPicPr/>
                <p:nvPr/>
              </p:nvPicPr>
              <p:blipFill>
                <a:blip r:embed="rId524"/>
                <a:stretch>
                  <a:fillRect/>
                </a:stretch>
              </p:blipFill>
              <p:spPr>
                <a:xfrm>
                  <a:off x="10162150" y="6340741"/>
                  <a:ext cx="83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21" name="Ink 320">
                  <a:extLst>
                    <a:ext uri="{FF2B5EF4-FFF2-40B4-BE49-F238E27FC236}">
                      <a16:creationId xmlns:a16="http://schemas.microsoft.com/office/drawing/2014/main" id="{03AEE18D-0C92-3D96-B116-8C91B699CCCA}"/>
                    </a:ext>
                  </a:extLst>
                </p14:cNvPr>
                <p14:cNvContentPartPr/>
                <p14:nvPr/>
              </p14:nvContentPartPr>
              <p14:xfrm>
                <a:off x="9960550" y="6045541"/>
                <a:ext cx="423360" cy="133200"/>
              </p14:xfrm>
            </p:contentPart>
          </mc:Choice>
          <mc:Fallback xmlns="">
            <p:pic>
              <p:nvPicPr>
                <p:cNvPr id="321" name="Ink 320">
                  <a:extLst>
                    <a:ext uri="{FF2B5EF4-FFF2-40B4-BE49-F238E27FC236}">
                      <a16:creationId xmlns:a16="http://schemas.microsoft.com/office/drawing/2014/main" id="{03AEE18D-0C92-3D96-B116-8C91B699CCCA}"/>
                    </a:ext>
                  </a:extLst>
                </p:cNvPr>
                <p:cNvPicPr/>
                <p:nvPr/>
              </p:nvPicPr>
              <p:blipFill>
                <a:blip r:embed="rId526"/>
                <a:stretch>
                  <a:fillRect/>
                </a:stretch>
              </p:blipFill>
              <p:spPr>
                <a:xfrm>
                  <a:off x="9945070" y="6030061"/>
                  <a:ext cx="453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22" name="Ink 321">
                  <a:extLst>
                    <a:ext uri="{FF2B5EF4-FFF2-40B4-BE49-F238E27FC236}">
                      <a16:creationId xmlns:a16="http://schemas.microsoft.com/office/drawing/2014/main" id="{6C8B93D1-5ACB-BE25-040A-A14055CB5905}"/>
                    </a:ext>
                  </a:extLst>
                </p14:cNvPr>
                <p14:cNvContentPartPr/>
                <p14:nvPr/>
              </p14:nvContentPartPr>
              <p14:xfrm>
                <a:off x="10278430" y="6067861"/>
                <a:ext cx="95040" cy="209520"/>
              </p14:xfrm>
            </p:contentPart>
          </mc:Choice>
          <mc:Fallback xmlns="">
            <p:pic>
              <p:nvPicPr>
                <p:cNvPr id="322" name="Ink 321">
                  <a:extLst>
                    <a:ext uri="{FF2B5EF4-FFF2-40B4-BE49-F238E27FC236}">
                      <a16:creationId xmlns:a16="http://schemas.microsoft.com/office/drawing/2014/main" id="{6C8B93D1-5ACB-BE25-040A-A14055CB5905}"/>
                    </a:ext>
                  </a:extLst>
                </p:cNvPr>
                <p:cNvPicPr/>
                <p:nvPr/>
              </p:nvPicPr>
              <p:blipFill>
                <a:blip r:embed="rId528"/>
                <a:stretch>
                  <a:fillRect/>
                </a:stretch>
              </p:blipFill>
              <p:spPr>
                <a:xfrm>
                  <a:off x="10263310" y="6052741"/>
                  <a:ext cx="1256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23" name="Ink 322">
                  <a:extLst>
                    <a:ext uri="{FF2B5EF4-FFF2-40B4-BE49-F238E27FC236}">
                      <a16:creationId xmlns:a16="http://schemas.microsoft.com/office/drawing/2014/main" id="{1ADFCE09-B065-7E8B-A3A9-39795B33FC43}"/>
                    </a:ext>
                  </a:extLst>
                </p14:cNvPr>
                <p14:cNvContentPartPr/>
                <p14:nvPr/>
              </p14:nvContentPartPr>
              <p14:xfrm>
                <a:off x="10742470" y="6003781"/>
                <a:ext cx="120600" cy="134280"/>
              </p14:xfrm>
            </p:contentPart>
          </mc:Choice>
          <mc:Fallback xmlns="">
            <p:pic>
              <p:nvPicPr>
                <p:cNvPr id="323" name="Ink 322">
                  <a:extLst>
                    <a:ext uri="{FF2B5EF4-FFF2-40B4-BE49-F238E27FC236}">
                      <a16:creationId xmlns:a16="http://schemas.microsoft.com/office/drawing/2014/main" id="{1ADFCE09-B065-7E8B-A3A9-39795B33FC43}"/>
                    </a:ext>
                  </a:extLst>
                </p:cNvPr>
                <p:cNvPicPr/>
                <p:nvPr/>
              </p:nvPicPr>
              <p:blipFill>
                <a:blip r:embed="rId530"/>
                <a:stretch>
                  <a:fillRect/>
                </a:stretch>
              </p:blipFill>
              <p:spPr>
                <a:xfrm>
                  <a:off x="10726990" y="5988661"/>
                  <a:ext cx="151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24" name="Ink 323">
                  <a:extLst>
                    <a:ext uri="{FF2B5EF4-FFF2-40B4-BE49-F238E27FC236}">
                      <a16:creationId xmlns:a16="http://schemas.microsoft.com/office/drawing/2014/main" id="{25265964-F125-0ABB-D622-09ADFEFB3808}"/>
                    </a:ext>
                  </a:extLst>
                </p14:cNvPr>
                <p14:cNvContentPartPr/>
                <p14:nvPr/>
              </p14:nvContentPartPr>
              <p14:xfrm>
                <a:off x="10877470" y="5974621"/>
                <a:ext cx="269280" cy="136080"/>
              </p14:xfrm>
            </p:contentPart>
          </mc:Choice>
          <mc:Fallback xmlns="">
            <p:pic>
              <p:nvPicPr>
                <p:cNvPr id="324" name="Ink 323">
                  <a:extLst>
                    <a:ext uri="{FF2B5EF4-FFF2-40B4-BE49-F238E27FC236}">
                      <a16:creationId xmlns:a16="http://schemas.microsoft.com/office/drawing/2014/main" id="{25265964-F125-0ABB-D622-09ADFEFB3808}"/>
                    </a:ext>
                  </a:extLst>
                </p:cNvPr>
                <p:cNvPicPr/>
                <p:nvPr/>
              </p:nvPicPr>
              <p:blipFill>
                <a:blip r:embed="rId532"/>
                <a:stretch>
                  <a:fillRect/>
                </a:stretch>
              </p:blipFill>
              <p:spPr>
                <a:xfrm>
                  <a:off x="10861990" y="5959501"/>
                  <a:ext cx="29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25" name="Ink 324">
                  <a:extLst>
                    <a:ext uri="{FF2B5EF4-FFF2-40B4-BE49-F238E27FC236}">
                      <a16:creationId xmlns:a16="http://schemas.microsoft.com/office/drawing/2014/main" id="{D446E2FD-5B2D-5200-8592-ED900DC28CFC}"/>
                    </a:ext>
                  </a:extLst>
                </p14:cNvPr>
                <p14:cNvContentPartPr/>
                <p14:nvPr/>
              </p14:nvContentPartPr>
              <p14:xfrm>
                <a:off x="11305870" y="5940061"/>
                <a:ext cx="161280" cy="262080"/>
              </p14:xfrm>
            </p:contentPart>
          </mc:Choice>
          <mc:Fallback xmlns="">
            <p:pic>
              <p:nvPicPr>
                <p:cNvPr id="325" name="Ink 324">
                  <a:extLst>
                    <a:ext uri="{FF2B5EF4-FFF2-40B4-BE49-F238E27FC236}">
                      <a16:creationId xmlns:a16="http://schemas.microsoft.com/office/drawing/2014/main" id="{D446E2FD-5B2D-5200-8592-ED900DC28CFC}"/>
                    </a:ext>
                  </a:extLst>
                </p:cNvPr>
                <p:cNvPicPr/>
                <p:nvPr/>
              </p:nvPicPr>
              <p:blipFill>
                <a:blip r:embed="rId534"/>
                <a:stretch>
                  <a:fillRect/>
                </a:stretch>
              </p:blipFill>
              <p:spPr>
                <a:xfrm>
                  <a:off x="11290750" y="5924941"/>
                  <a:ext cx="1918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26" name="Ink 325">
                  <a:extLst>
                    <a:ext uri="{FF2B5EF4-FFF2-40B4-BE49-F238E27FC236}">
                      <a16:creationId xmlns:a16="http://schemas.microsoft.com/office/drawing/2014/main" id="{D029729B-CD31-8CB9-4743-08B2869A534D}"/>
                    </a:ext>
                  </a:extLst>
                </p14:cNvPr>
                <p14:cNvContentPartPr/>
                <p14:nvPr/>
              </p14:nvContentPartPr>
              <p14:xfrm>
                <a:off x="11302630" y="6018181"/>
                <a:ext cx="209520" cy="24120"/>
              </p14:xfrm>
            </p:contentPart>
          </mc:Choice>
          <mc:Fallback xmlns="">
            <p:pic>
              <p:nvPicPr>
                <p:cNvPr id="326" name="Ink 325">
                  <a:extLst>
                    <a:ext uri="{FF2B5EF4-FFF2-40B4-BE49-F238E27FC236}">
                      <a16:creationId xmlns:a16="http://schemas.microsoft.com/office/drawing/2014/main" id="{D029729B-CD31-8CB9-4743-08B2869A534D}"/>
                    </a:ext>
                  </a:extLst>
                </p:cNvPr>
                <p:cNvPicPr/>
                <p:nvPr/>
              </p:nvPicPr>
              <p:blipFill>
                <a:blip r:embed="rId536"/>
                <a:stretch>
                  <a:fillRect/>
                </a:stretch>
              </p:blipFill>
              <p:spPr>
                <a:xfrm>
                  <a:off x="11287510" y="6003061"/>
                  <a:ext cx="240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27" name="Ink 326">
                  <a:extLst>
                    <a:ext uri="{FF2B5EF4-FFF2-40B4-BE49-F238E27FC236}">
                      <a16:creationId xmlns:a16="http://schemas.microsoft.com/office/drawing/2014/main" id="{EF9334D9-4007-0B06-C735-4A1D587488F1}"/>
                    </a:ext>
                  </a:extLst>
                </p14:cNvPr>
                <p14:cNvContentPartPr/>
                <p14:nvPr/>
              </p14:nvContentPartPr>
              <p14:xfrm>
                <a:off x="10652470" y="6214381"/>
                <a:ext cx="500040" cy="94680"/>
              </p14:xfrm>
            </p:contentPart>
          </mc:Choice>
          <mc:Fallback xmlns="">
            <p:pic>
              <p:nvPicPr>
                <p:cNvPr id="327" name="Ink 326">
                  <a:extLst>
                    <a:ext uri="{FF2B5EF4-FFF2-40B4-BE49-F238E27FC236}">
                      <a16:creationId xmlns:a16="http://schemas.microsoft.com/office/drawing/2014/main" id="{EF9334D9-4007-0B06-C735-4A1D587488F1}"/>
                    </a:ext>
                  </a:extLst>
                </p:cNvPr>
                <p:cNvPicPr/>
                <p:nvPr/>
              </p:nvPicPr>
              <p:blipFill>
                <a:blip r:embed="rId538"/>
                <a:stretch>
                  <a:fillRect/>
                </a:stretch>
              </p:blipFill>
              <p:spPr>
                <a:xfrm>
                  <a:off x="10636990" y="6198901"/>
                  <a:ext cx="530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29" name="Ink 328">
                  <a:extLst>
                    <a:ext uri="{FF2B5EF4-FFF2-40B4-BE49-F238E27FC236}">
                      <a16:creationId xmlns:a16="http://schemas.microsoft.com/office/drawing/2014/main" id="{91B51CC2-DF1E-9254-10E7-D170EDA711C8}"/>
                    </a:ext>
                  </a:extLst>
                </p14:cNvPr>
                <p14:cNvContentPartPr/>
                <p14:nvPr/>
              </p14:nvContentPartPr>
              <p14:xfrm>
                <a:off x="10198870" y="6513541"/>
                <a:ext cx="331200" cy="108360"/>
              </p14:xfrm>
            </p:contentPart>
          </mc:Choice>
          <mc:Fallback xmlns="">
            <p:pic>
              <p:nvPicPr>
                <p:cNvPr id="329" name="Ink 328">
                  <a:extLst>
                    <a:ext uri="{FF2B5EF4-FFF2-40B4-BE49-F238E27FC236}">
                      <a16:creationId xmlns:a16="http://schemas.microsoft.com/office/drawing/2014/main" id="{91B51CC2-DF1E-9254-10E7-D170EDA711C8}"/>
                    </a:ext>
                  </a:extLst>
                </p:cNvPr>
                <p:cNvPicPr/>
                <p:nvPr/>
              </p:nvPicPr>
              <p:blipFill>
                <a:blip r:embed="rId540"/>
                <a:stretch>
                  <a:fillRect/>
                </a:stretch>
              </p:blipFill>
              <p:spPr>
                <a:xfrm>
                  <a:off x="10183750" y="6498061"/>
                  <a:ext cx="361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30" name="Ink 329">
                  <a:extLst>
                    <a:ext uri="{FF2B5EF4-FFF2-40B4-BE49-F238E27FC236}">
                      <a16:creationId xmlns:a16="http://schemas.microsoft.com/office/drawing/2014/main" id="{16D4F729-BC4D-95FB-E6B6-99B044010DC6}"/>
                    </a:ext>
                  </a:extLst>
                </p14:cNvPr>
                <p14:cNvContentPartPr/>
                <p14:nvPr/>
              </p14:nvContentPartPr>
              <p14:xfrm>
                <a:off x="10295710" y="6688861"/>
                <a:ext cx="227520" cy="34200"/>
              </p14:xfrm>
            </p:contentPart>
          </mc:Choice>
          <mc:Fallback xmlns="">
            <p:pic>
              <p:nvPicPr>
                <p:cNvPr id="330" name="Ink 329">
                  <a:extLst>
                    <a:ext uri="{FF2B5EF4-FFF2-40B4-BE49-F238E27FC236}">
                      <a16:creationId xmlns:a16="http://schemas.microsoft.com/office/drawing/2014/main" id="{16D4F729-BC4D-95FB-E6B6-99B044010DC6}"/>
                    </a:ext>
                  </a:extLst>
                </p:cNvPr>
                <p:cNvPicPr/>
                <p:nvPr/>
              </p:nvPicPr>
              <p:blipFill>
                <a:blip r:embed="rId542"/>
                <a:stretch>
                  <a:fillRect/>
                </a:stretch>
              </p:blipFill>
              <p:spPr>
                <a:xfrm>
                  <a:off x="10280590" y="6673741"/>
                  <a:ext cx="2581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32" name="Ink 331">
                  <a:extLst>
                    <a:ext uri="{FF2B5EF4-FFF2-40B4-BE49-F238E27FC236}">
                      <a16:creationId xmlns:a16="http://schemas.microsoft.com/office/drawing/2014/main" id="{0AC29A06-CF42-D78D-B707-C5AE8F07CDAC}"/>
                    </a:ext>
                  </a:extLst>
                </p14:cNvPr>
                <p14:cNvContentPartPr/>
                <p14:nvPr/>
              </p14:nvContentPartPr>
              <p14:xfrm>
                <a:off x="10689550" y="6478621"/>
                <a:ext cx="151200" cy="159480"/>
              </p14:xfrm>
            </p:contentPart>
          </mc:Choice>
          <mc:Fallback xmlns="">
            <p:pic>
              <p:nvPicPr>
                <p:cNvPr id="332" name="Ink 331">
                  <a:extLst>
                    <a:ext uri="{FF2B5EF4-FFF2-40B4-BE49-F238E27FC236}">
                      <a16:creationId xmlns:a16="http://schemas.microsoft.com/office/drawing/2014/main" id="{0AC29A06-CF42-D78D-B707-C5AE8F07CDAC}"/>
                    </a:ext>
                  </a:extLst>
                </p:cNvPr>
                <p:cNvPicPr/>
                <p:nvPr/>
              </p:nvPicPr>
              <p:blipFill>
                <a:blip r:embed="rId544"/>
                <a:stretch>
                  <a:fillRect/>
                </a:stretch>
              </p:blipFill>
              <p:spPr>
                <a:xfrm>
                  <a:off x="10674070" y="6463501"/>
                  <a:ext cx="181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33" name="Ink 332">
                  <a:extLst>
                    <a:ext uri="{FF2B5EF4-FFF2-40B4-BE49-F238E27FC236}">
                      <a16:creationId xmlns:a16="http://schemas.microsoft.com/office/drawing/2014/main" id="{051438CF-A27F-FCAD-1612-B06795AC76A2}"/>
                    </a:ext>
                  </a:extLst>
                </p14:cNvPr>
                <p14:cNvContentPartPr/>
                <p14:nvPr/>
              </p14:nvContentPartPr>
              <p14:xfrm>
                <a:off x="10702870" y="6520381"/>
                <a:ext cx="142200" cy="115200"/>
              </p14:xfrm>
            </p:contentPart>
          </mc:Choice>
          <mc:Fallback xmlns="">
            <p:pic>
              <p:nvPicPr>
                <p:cNvPr id="333" name="Ink 332">
                  <a:extLst>
                    <a:ext uri="{FF2B5EF4-FFF2-40B4-BE49-F238E27FC236}">
                      <a16:creationId xmlns:a16="http://schemas.microsoft.com/office/drawing/2014/main" id="{051438CF-A27F-FCAD-1612-B06795AC76A2}"/>
                    </a:ext>
                  </a:extLst>
                </p:cNvPr>
                <p:cNvPicPr/>
                <p:nvPr/>
              </p:nvPicPr>
              <p:blipFill>
                <a:blip r:embed="rId546"/>
                <a:stretch>
                  <a:fillRect/>
                </a:stretch>
              </p:blipFill>
              <p:spPr>
                <a:xfrm>
                  <a:off x="10687750" y="6504901"/>
                  <a:ext cx="17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34" name="Ink 333">
                  <a:extLst>
                    <a:ext uri="{FF2B5EF4-FFF2-40B4-BE49-F238E27FC236}">
                      <a16:creationId xmlns:a16="http://schemas.microsoft.com/office/drawing/2014/main" id="{D3C7DC32-A808-A4B0-C698-5217953F6140}"/>
                    </a:ext>
                  </a:extLst>
                </p14:cNvPr>
                <p14:cNvContentPartPr/>
                <p14:nvPr/>
              </p14:nvContentPartPr>
              <p14:xfrm>
                <a:off x="10729150" y="6388621"/>
                <a:ext cx="119520" cy="30600"/>
              </p14:xfrm>
            </p:contentPart>
          </mc:Choice>
          <mc:Fallback xmlns="">
            <p:pic>
              <p:nvPicPr>
                <p:cNvPr id="334" name="Ink 333">
                  <a:extLst>
                    <a:ext uri="{FF2B5EF4-FFF2-40B4-BE49-F238E27FC236}">
                      <a16:creationId xmlns:a16="http://schemas.microsoft.com/office/drawing/2014/main" id="{D3C7DC32-A808-A4B0-C698-5217953F6140}"/>
                    </a:ext>
                  </a:extLst>
                </p:cNvPr>
                <p:cNvPicPr/>
                <p:nvPr/>
              </p:nvPicPr>
              <p:blipFill>
                <a:blip r:embed="rId548"/>
                <a:stretch>
                  <a:fillRect/>
                </a:stretch>
              </p:blipFill>
              <p:spPr>
                <a:xfrm>
                  <a:off x="10713670" y="6373501"/>
                  <a:ext cx="150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35" name="Ink 334">
                  <a:extLst>
                    <a:ext uri="{FF2B5EF4-FFF2-40B4-BE49-F238E27FC236}">
                      <a16:creationId xmlns:a16="http://schemas.microsoft.com/office/drawing/2014/main" id="{49F84663-B784-5AB1-CDF4-3936B8F9B3AE}"/>
                    </a:ext>
                  </a:extLst>
                </p14:cNvPr>
                <p14:cNvContentPartPr/>
                <p14:nvPr/>
              </p14:nvContentPartPr>
              <p14:xfrm>
                <a:off x="10949830" y="6452701"/>
                <a:ext cx="140760" cy="153360"/>
              </p14:xfrm>
            </p:contentPart>
          </mc:Choice>
          <mc:Fallback xmlns="">
            <p:pic>
              <p:nvPicPr>
                <p:cNvPr id="335" name="Ink 334">
                  <a:extLst>
                    <a:ext uri="{FF2B5EF4-FFF2-40B4-BE49-F238E27FC236}">
                      <a16:creationId xmlns:a16="http://schemas.microsoft.com/office/drawing/2014/main" id="{49F84663-B784-5AB1-CDF4-3936B8F9B3AE}"/>
                    </a:ext>
                  </a:extLst>
                </p:cNvPr>
                <p:cNvPicPr/>
                <p:nvPr/>
              </p:nvPicPr>
              <p:blipFill>
                <a:blip r:embed="rId550"/>
                <a:stretch>
                  <a:fillRect/>
                </a:stretch>
              </p:blipFill>
              <p:spPr>
                <a:xfrm>
                  <a:off x="10934350" y="6437581"/>
                  <a:ext cx="171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36" name="Ink 335">
                  <a:extLst>
                    <a:ext uri="{FF2B5EF4-FFF2-40B4-BE49-F238E27FC236}">
                      <a16:creationId xmlns:a16="http://schemas.microsoft.com/office/drawing/2014/main" id="{98845115-020F-035F-2A1A-0B9AD718A195}"/>
                    </a:ext>
                  </a:extLst>
                </p14:cNvPr>
                <p14:cNvContentPartPr/>
                <p14:nvPr/>
              </p14:nvContentPartPr>
              <p14:xfrm>
                <a:off x="10937950" y="6643861"/>
                <a:ext cx="207360" cy="16200"/>
              </p14:xfrm>
            </p:contentPart>
          </mc:Choice>
          <mc:Fallback xmlns="">
            <p:pic>
              <p:nvPicPr>
                <p:cNvPr id="336" name="Ink 335">
                  <a:extLst>
                    <a:ext uri="{FF2B5EF4-FFF2-40B4-BE49-F238E27FC236}">
                      <a16:creationId xmlns:a16="http://schemas.microsoft.com/office/drawing/2014/main" id="{98845115-020F-035F-2A1A-0B9AD718A195}"/>
                    </a:ext>
                  </a:extLst>
                </p:cNvPr>
                <p:cNvPicPr/>
                <p:nvPr/>
              </p:nvPicPr>
              <p:blipFill>
                <a:blip r:embed="rId552"/>
                <a:stretch>
                  <a:fillRect/>
                </a:stretch>
              </p:blipFill>
              <p:spPr>
                <a:xfrm>
                  <a:off x="10922830" y="6628741"/>
                  <a:ext cx="237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37" name="Ink 336">
                  <a:extLst>
                    <a:ext uri="{FF2B5EF4-FFF2-40B4-BE49-F238E27FC236}">
                      <a16:creationId xmlns:a16="http://schemas.microsoft.com/office/drawing/2014/main" id="{7D199261-9D89-8221-A0DA-A7D89212FBC8}"/>
                    </a:ext>
                  </a:extLst>
                </p14:cNvPr>
                <p14:cNvContentPartPr/>
                <p14:nvPr/>
              </p14:nvContentPartPr>
              <p14:xfrm>
                <a:off x="11185630" y="6412381"/>
                <a:ext cx="134280" cy="79200"/>
              </p14:xfrm>
            </p:contentPart>
          </mc:Choice>
          <mc:Fallback xmlns="">
            <p:pic>
              <p:nvPicPr>
                <p:cNvPr id="337" name="Ink 336">
                  <a:extLst>
                    <a:ext uri="{FF2B5EF4-FFF2-40B4-BE49-F238E27FC236}">
                      <a16:creationId xmlns:a16="http://schemas.microsoft.com/office/drawing/2014/main" id="{7D199261-9D89-8221-A0DA-A7D89212FBC8}"/>
                    </a:ext>
                  </a:extLst>
                </p:cNvPr>
                <p:cNvPicPr/>
                <p:nvPr/>
              </p:nvPicPr>
              <p:blipFill>
                <a:blip r:embed="rId554"/>
                <a:stretch>
                  <a:fillRect/>
                </a:stretch>
              </p:blipFill>
              <p:spPr>
                <a:xfrm>
                  <a:off x="11170510" y="6396901"/>
                  <a:ext cx="164880" cy="109800"/>
                </a:xfrm>
                <a:prstGeom prst="rect">
                  <a:avLst/>
                </a:prstGeom>
              </p:spPr>
            </p:pic>
          </mc:Fallback>
        </mc:AlternateContent>
      </p:grpSp>
    </p:spTree>
    <p:extLst>
      <p:ext uri="{BB962C8B-B14F-4D97-AF65-F5344CB8AC3E}">
        <p14:creationId xmlns:p14="http://schemas.microsoft.com/office/powerpoint/2010/main" val="1719010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11715848"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T Distribution (before we jump to population Std unknown)</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5" name="Picture 4">
            <a:extLst>
              <a:ext uri="{FF2B5EF4-FFF2-40B4-BE49-F238E27FC236}">
                <a16:creationId xmlns:a16="http://schemas.microsoft.com/office/drawing/2014/main" id="{91442980-57C5-D6E4-C544-B0F4DE2B65B4}"/>
              </a:ext>
            </a:extLst>
          </p:cNvPr>
          <p:cNvPicPr>
            <a:picLocks noChangeAspect="1"/>
          </p:cNvPicPr>
          <p:nvPr/>
        </p:nvPicPr>
        <p:blipFill>
          <a:blip r:embed="rId3"/>
          <a:stretch>
            <a:fillRect/>
          </a:stretch>
        </p:blipFill>
        <p:spPr>
          <a:xfrm>
            <a:off x="559932" y="1902371"/>
            <a:ext cx="7772400" cy="4222044"/>
          </a:xfrm>
          <a:prstGeom prst="rect">
            <a:avLst/>
          </a:prstGeom>
        </p:spPr>
      </p:pic>
    </p:spTree>
    <p:extLst>
      <p:ext uri="{BB962C8B-B14F-4D97-AF65-F5344CB8AC3E}">
        <p14:creationId xmlns:p14="http://schemas.microsoft.com/office/powerpoint/2010/main" val="1937984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p:nvPr/>
        </p:nvSpPr>
        <p:spPr>
          <a:xfrm>
            <a:off x="476152" y="733585"/>
            <a:ext cx="11715848"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T Vs Z distribution</a:t>
            </a:r>
            <a:endParaRPr dirty="0"/>
          </a:p>
        </p:txBody>
      </p:sp>
      <p:sp>
        <p:nvSpPr>
          <p:cNvPr id="246" name="Google Shape;246;p15"/>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2" name="Picture 1">
            <a:extLst>
              <a:ext uri="{FF2B5EF4-FFF2-40B4-BE49-F238E27FC236}">
                <a16:creationId xmlns:a16="http://schemas.microsoft.com/office/drawing/2014/main" id="{F035579E-2026-66C2-4599-DE595AD0C44B}"/>
              </a:ext>
            </a:extLst>
          </p:cNvPr>
          <p:cNvPicPr>
            <a:picLocks noChangeAspect="1"/>
          </p:cNvPicPr>
          <p:nvPr/>
        </p:nvPicPr>
        <p:blipFill>
          <a:blip r:embed="rId3"/>
          <a:stretch>
            <a:fillRect/>
          </a:stretch>
        </p:blipFill>
        <p:spPr>
          <a:xfrm>
            <a:off x="752612" y="1825829"/>
            <a:ext cx="6231283" cy="429858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71FB119-74DD-3BFB-BAA8-6CDAE64F56B9}"/>
                  </a:ext>
                </a:extLst>
              </p14:cNvPr>
              <p14:cNvContentPartPr/>
              <p14:nvPr/>
            </p14:nvContentPartPr>
            <p14:xfrm>
              <a:off x="8396710" y="586861"/>
              <a:ext cx="120600" cy="18360"/>
            </p14:xfrm>
          </p:contentPart>
        </mc:Choice>
        <mc:Fallback xmlns="">
          <p:pic>
            <p:nvPicPr>
              <p:cNvPr id="4" name="Ink 3">
                <a:extLst>
                  <a:ext uri="{FF2B5EF4-FFF2-40B4-BE49-F238E27FC236}">
                    <a16:creationId xmlns:a16="http://schemas.microsoft.com/office/drawing/2014/main" id="{971FB119-74DD-3BFB-BAA8-6CDAE64F56B9}"/>
                  </a:ext>
                </a:extLst>
              </p:cNvPr>
              <p:cNvPicPr/>
              <p:nvPr/>
            </p:nvPicPr>
            <p:blipFill>
              <a:blip r:embed="rId5"/>
              <a:stretch>
                <a:fillRect/>
              </a:stretch>
            </p:blipFill>
            <p:spPr>
              <a:xfrm>
                <a:off x="8381230" y="571741"/>
                <a:ext cx="151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6E0F12B-A69D-4CF4-F831-ADB6CD5347CE}"/>
                  </a:ext>
                </a:extLst>
              </p14:cNvPr>
              <p14:cNvContentPartPr/>
              <p14:nvPr/>
            </p14:nvContentPartPr>
            <p14:xfrm>
              <a:off x="8010790" y="410101"/>
              <a:ext cx="360" cy="360"/>
            </p14:xfrm>
          </p:contentPart>
        </mc:Choice>
        <mc:Fallback xmlns="">
          <p:pic>
            <p:nvPicPr>
              <p:cNvPr id="6" name="Ink 5">
                <a:extLst>
                  <a:ext uri="{FF2B5EF4-FFF2-40B4-BE49-F238E27FC236}">
                    <a16:creationId xmlns:a16="http://schemas.microsoft.com/office/drawing/2014/main" id="{76E0F12B-A69D-4CF4-F831-ADB6CD5347CE}"/>
                  </a:ext>
                </a:extLst>
              </p:cNvPr>
              <p:cNvPicPr/>
              <p:nvPr/>
            </p:nvPicPr>
            <p:blipFill>
              <a:blip r:embed="rId7"/>
              <a:stretch>
                <a:fillRect/>
              </a:stretch>
            </p:blipFill>
            <p:spPr>
              <a:xfrm>
                <a:off x="7995670" y="394981"/>
                <a:ext cx="30960" cy="30960"/>
              </a:xfrm>
              <a:prstGeom prst="rect">
                <a:avLst/>
              </a:prstGeom>
            </p:spPr>
          </p:pic>
        </mc:Fallback>
      </mc:AlternateContent>
      <p:grpSp>
        <p:nvGrpSpPr>
          <p:cNvPr id="9" name="Group 8">
            <a:extLst>
              <a:ext uri="{FF2B5EF4-FFF2-40B4-BE49-F238E27FC236}">
                <a16:creationId xmlns:a16="http://schemas.microsoft.com/office/drawing/2014/main" id="{BC916201-CC0C-2295-EE1E-53A854B4E6A5}"/>
              </a:ext>
            </a:extLst>
          </p:cNvPr>
          <p:cNvGrpSpPr/>
          <p:nvPr/>
        </p:nvGrpSpPr>
        <p:grpSpPr>
          <a:xfrm>
            <a:off x="7849870" y="204181"/>
            <a:ext cx="160200" cy="122040"/>
            <a:chOff x="7849870" y="204181"/>
            <a:chExt cx="160200" cy="12204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566FEB3D-36E5-9084-4FB3-2AF45B3F76D6}"/>
                    </a:ext>
                  </a:extLst>
                </p14:cNvPr>
                <p14:cNvContentPartPr/>
                <p14:nvPr/>
              </p14:nvContentPartPr>
              <p14:xfrm>
                <a:off x="7871110" y="204181"/>
                <a:ext cx="21600" cy="48600"/>
              </p14:xfrm>
            </p:contentPart>
          </mc:Choice>
          <mc:Fallback xmlns="">
            <p:pic>
              <p:nvPicPr>
                <p:cNvPr id="3" name="Ink 2">
                  <a:extLst>
                    <a:ext uri="{FF2B5EF4-FFF2-40B4-BE49-F238E27FC236}">
                      <a16:creationId xmlns:a16="http://schemas.microsoft.com/office/drawing/2014/main" id="{566FEB3D-36E5-9084-4FB3-2AF45B3F76D6}"/>
                    </a:ext>
                  </a:extLst>
                </p:cNvPr>
                <p:cNvPicPr/>
                <p:nvPr/>
              </p:nvPicPr>
              <p:blipFill>
                <a:blip r:embed="rId9"/>
                <a:stretch>
                  <a:fillRect/>
                </a:stretch>
              </p:blipFill>
              <p:spPr>
                <a:xfrm>
                  <a:off x="7855990" y="189061"/>
                  <a:ext cx="52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2C4A769-9A3A-698D-AEFF-17A76B000FB2}"/>
                    </a:ext>
                  </a:extLst>
                </p14:cNvPr>
                <p14:cNvContentPartPr/>
                <p14:nvPr/>
              </p14:nvContentPartPr>
              <p14:xfrm>
                <a:off x="7868950" y="315781"/>
                <a:ext cx="99360" cy="10440"/>
              </p14:xfrm>
            </p:contentPart>
          </mc:Choice>
          <mc:Fallback xmlns="">
            <p:pic>
              <p:nvPicPr>
                <p:cNvPr id="7" name="Ink 6">
                  <a:extLst>
                    <a:ext uri="{FF2B5EF4-FFF2-40B4-BE49-F238E27FC236}">
                      <a16:creationId xmlns:a16="http://schemas.microsoft.com/office/drawing/2014/main" id="{12C4A769-9A3A-698D-AEFF-17A76B000FB2}"/>
                    </a:ext>
                  </a:extLst>
                </p:cNvPr>
                <p:cNvPicPr/>
                <p:nvPr/>
              </p:nvPicPr>
              <p:blipFill>
                <a:blip r:embed="rId11"/>
                <a:stretch>
                  <a:fillRect/>
                </a:stretch>
              </p:blipFill>
              <p:spPr>
                <a:xfrm>
                  <a:off x="7853830" y="300301"/>
                  <a:ext cx="129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BACDFD5-C80A-67E4-45A0-9E8A567F7D62}"/>
                    </a:ext>
                  </a:extLst>
                </p14:cNvPr>
                <p14:cNvContentPartPr/>
                <p14:nvPr/>
              </p14:nvContentPartPr>
              <p14:xfrm>
                <a:off x="7849870" y="277621"/>
                <a:ext cx="160200" cy="38520"/>
              </p14:xfrm>
            </p:contentPart>
          </mc:Choice>
          <mc:Fallback xmlns="">
            <p:pic>
              <p:nvPicPr>
                <p:cNvPr id="8" name="Ink 7">
                  <a:extLst>
                    <a:ext uri="{FF2B5EF4-FFF2-40B4-BE49-F238E27FC236}">
                      <a16:creationId xmlns:a16="http://schemas.microsoft.com/office/drawing/2014/main" id="{CBACDFD5-C80A-67E4-45A0-9E8A567F7D62}"/>
                    </a:ext>
                  </a:extLst>
                </p:cNvPr>
                <p:cNvPicPr/>
                <p:nvPr/>
              </p:nvPicPr>
              <p:blipFill>
                <a:blip r:embed="rId13"/>
                <a:stretch>
                  <a:fillRect/>
                </a:stretch>
              </p:blipFill>
              <p:spPr>
                <a:xfrm>
                  <a:off x="7834750" y="262141"/>
                  <a:ext cx="19044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E0F8E68-6497-1D3D-FA5F-878B5F0DC936}"/>
                  </a:ext>
                </a:extLst>
              </p14:cNvPr>
              <p14:cNvContentPartPr/>
              <p14:nvPr/>
            </p14:nvContentPartPr>
            <p14:xfrm>
              <a:off x="7528030" y="1887181"/>
              <a:ext cx="358200" cy="209520"/>
            </p14:xfrm>
          </p:contentPart>
        </mc:Choice>
        <mc:Fallback xmlns="">
          <p:pic>
            <p:nvPicPr>
              <p:cNvPr id="10" name="Ink 9">
                <a:extLst>
                  <a:ext uri="{FF2B5EF4-FFF2-40B4-BE49-F238E27FC236}">
                    <a16:creationId xmlns:a16="http://schemas.microsoft.com/office/drawing/2014/main" id="{8E0F8E68-6497-1D3D-FA5F-878B5F0DC936}"/>
                  </a:ext>
                </a:extLst>
              </p:cNvPr>
              <p:cNvPicPr/>
              <p:nvPr/>
            </p:nvPicPr>
            <p:blipFill>
              <a:blip r:embed="rId15"/>
              <a:stretch>
                <a:fillRect/>
              </a:stretch>
            </p:blipFill>
            <p:spPr>
              <a:xfrm>
                <a:off x="7512910" y="1872061"/>
                <a:ext cx="388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1F05117-1EE3-F772-0DAB-5C7EC486061E}"/>
                  </a:ext>
                </a:extLst>
              </p14:cNvPr>
              <p14:cNvContentPartPr/>
              <p14:nvPr/>
            </p14:nvContentPartPr>
            <p14:xfrm>
              <a:off x="8267110" y="3141781"/>
              <a:ext cx="19440" cy="360"/>
            </p14:xfrm>
          </p:contentPart>
        </mc:Choice>
        <mc:Fallback xmlns="">
          <p:pic>
            <p:nvPicPr>
              <p:cNvPr id="11" name="Ink 10">
                <a:extLst>
                  <a:ext uri="{FF2B5EF4-FFF2-40B4-BE49-F238E27FC236}">
                    <a16:creationId xmlns:a16="http://schemas.microsoft.com/office/drawing/2014/main" id="{E1F05117-1EE3-F772-0DAB-5C7EC486061E}"/>
                  </a:ext>
                </a:extLst>
              </p:cNvPr>
              <p:cNvPicPr/>
              <p:nvPr/>
            </p:nvPicPr>
            <p:blipFill>
              <a:blip r:embed="rId17"/>
              <a:stretch>
                <a:fillRect/>
              </a:stretch>
            </p:blipFill>
            <p:spPr>
              <a:xfrm>
                <a:off x="8251990" y="3126661"/>
                <a:ext cx="50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5460F21-AF05-CB64-3276-B2DEC40612FB}"/>
                  </a:ext>
                </a:extLst>
              </p14:cNvPr>
              <p14:cNvContentPartPr/>
              <p14:nvPr/>
            </p14:nvContentPartPr>
            <p14:xfrm>
              <a:off x="2917870" y="3005701"/>
              <a:ext cx="323280" cy="437040"/>
            </p14:xfrm>
          </p:contentPart>
        </mc:Choice>
        <mc:Fallback xmlns="">
          <p:pic>
            <p:nvPicPr>
              <p:cNvPr id="12" name="Ink 11">
                <a:extLst>
                  <a:ext uri="{FF2B5EF4-FFF2-40B4-BE49-F238E27FC236}">
                    <a16:creationId xmlns:a16="http://schemas.microsoft.com/office/drawing/2014/main" id="{C5460F21-AF05-CB64-3276-B2DEC40612FB}"/>
                  </a:ext>
                </a:extLst>
              </p:cNvPr>
              <p:cNvPicPr/>
              <p:nvPr/>
            </p:nvPicPr>
            <p:blipFill>
              <a:blip r:embed="rId19"/>
              <a:stretch>
                <a:fillRect/>
              </a:stretch>
            </p:blipFill>
            <p:spPr>
              <a:xfrm>
                <a:off x="2902390" y="2990221"/>
                <a:ext cx="3538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5530601D-5BDA-817E-9A4F-84A7C0B75989}"/>
                  </a:ext>
                </a:extLst>
              </p14:cNvPr>
              <p14:cNvContentPartPr/>
              <p14:nvPr/>
            </p14:nvContentPartPr>
            <p14:xfrm>
              <a:off x="8826550" y="3482701"/>
              <a:ext cx="98280" cy="101520"/>
            </p14:xfrm>
          </p:contentPart>
        </mc:Choice>
        <mc:Fallback xmlns="">
          <p:pic>
            <p:nvPicPr>
              <p:cNvPr id="14" name="Ink 13">
                <a:extLst>
                  <a:ext uri="{FF2B5EF4-FFF2-40B4-BE49-F238E27FC236}">
                    <a16:creationId xmlns:a16="http://schemas.microsoft.com/office/drawing/2014/main" id="{5530601D-5BDA-817E-9A4F-84A7C0B75989}"/>
                  </a:ext>
                </a:extLst>
              </p:cNvPr>
              <p:cNvPicPr/>
              <p:nvPr/>
            </p:nvPicPr>
            <p:blipFill>
              <a:blip r:embed="rId21"/>
              <a:stretch>
                <a:fillRect/>
              </a:stretch>
            </p:blipFill>
            <p:spPr>
              <a:xfrm>
                <a:off x="8811070" y="3467221"/>
                <a:ext cx="128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A45D6E5-A6CD-3340-A532-B65F74AF8B62}"/>
                  </a:ext>
                </a:extLst>
              </p14:cNvPr>
              <p14:cNvContentPartPr/>
              <p14:nvPr/>
            </p14:nvContentPartPr>
            <p14:xfrm>
              <a:off x="7936630" y="3391621"/>
              <a:ext cx="18360" cy="18360"/>
            </p14:xfrm>
          </p:contentPart>
        </mc:Choice>
        <mc:Fallback xmlns="">
          <p:pic>
            <p:nvPicPr>
              <p:cNvPr id="17" name="Ink 16">
                <a:extLst>
                  <a:ext uri="{FF2B5EF4-FFF2-40B4-BE49-F238E27FC236}">
                    <a16:creationId xmlns:a16="http://schemas.microsoft.com/office/drawing/2014/main" id="{9A45D6E5-A6CD-3340-A532-B65F74AF8B62}"/>
                  </a:ext>
                </a:extLst>
              </p:cNvPr>
              <p:cNvPicPr/>
              <p:nvPr/>
            </p:nvPicPr>
            <p:blipFill>
              <a:blip r:embed="rId23"/>
              <a:stretch>
                <a:fillRect/>
              </a:stretch>
            </p:blipFill>
            <p:spPr>
              <a:xfrm>
                <a:off x="7921150" y="3376141"/>
                <a:ext cx="48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2818E354-21BC-4101-5336-E135D6B0FEA3}"/>
                  </a:ext>
                </a:extLst>
              </p14:cNvPr>
              <p14:cNvContentPartPr/>
              <p14:nvPr/>
            </p14:nvContentPartPr>
            <p14:xfrm>
              <a:off x="7391950" y="2797981"/>
              <a:ext cx="467280" cy="51480"/>
            </p14:xfrm>
          </p:contentPart>
        </mc:Choice>
        <mc:Fallback xmlns="">
          <p:pic>
            <p:nvPicPr>
              <p:cNvPr id="18" name="Ink 17">
                <a:extLst>
                  <a:ext uri="{FF2B5EF4-FFF2-40B4-BE49-F238E27FC236}">
                    <a16:creationId xmlns:a16="http://schemas.microsoft.com/office/drawing/2014/main" id="{2818E354-21BC-4101-5336-E135D6B0FEA3}"/>
                  </a:ext>
                </a:extLst>
              </p:cNvPr>
              <p:cNvPicPr/>
              <p:nvPr/>
            </p:nvPicPr>
            <p:blipFill>
              <a:blip r:embed="rId25"/>
              <a:stretch>
                <a:fillRect/>
              </a:stretch>
            </p:blipFill>
            <p:spPr>
              <a:xfrm>
                <a:off x="7376830" y="2782861"/>
                <a:ext cx="497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7DD564D2-B917-0266-7867-DC55FF065209}"/>
                  </a:ext>
                </a:extLst>
              </p14:cNvPr>
              <p14:cNvContentPartPr/>
              <p14:nvPr/>
            </p14:nvContentPartPr>
            <p14:xfrm>
              <a:off x="4842790" y="2170861"/>
              <a:ext cx="360" cy="360"/>
            </p14:xfrm>
          </p:contentPart>
        </mc:Choice>
        <mc:Fallback xmlns="">
          <p:pic>
            <p:nvPicPr>
              <p:cNvPr id="20" name="Ink 19">
                <a:extLst>
                  <a:ext uri="{FF2B5EF4-FFF2-40B4-BE49-F238E27FC236}">
                    <a16:creationId xmlns:a16="http://schemas.microsoft.com/office/drawing/2014/main" id="{7DD564D2-B917-0266-7867-DC55FF065209}"/>
                  </a:ext>
                </a:extLst>
              </p:cNvPr>
              <p:cNvPicPr/>
              <p:nvPr/>
            </p:nvPicPr>
            <p:blipFill>
              <a:blip r:embed="rId7"/>
              <a:stretch>
                <a:fillRect/>
              </a:stretch>
            </p:blipFill>
            <p:spPr>
              <a:xfrm>
                <a:off x="4827310" y="2155741"/>
                <a:ext cx="30960" cy="30960"/>
              </a:xfrm>
              <a:prstGeom prst="rect">
                <a:avLst/>
              </a:prstGeom>
            </p:spPr>
          </p:pic>
        </mc:Fallback>
      </mc:AlternateContent>
      <p:grpSp>
        <p:nvGrpSpPr>
          <p:cNvPr id="25" name="Group 24">
            <a:extLst>
              <a:ext uri="{FF2B5EF4-FFF2-40B4-BE49-F238E27FC236}">
                <a16:creationId xmlns:a16="http://schemas.microsoft.com/office/drawing/2014/main" id="{8285ABD2-ACA1-F152-4D92-86EB277B7D77}"/>
              </a:ext>
            </a:extLst>
          </p:cNvPr>
          <p:cNvGrpSpPr/>
          <p:nvPr/>
        </p:nvGrpSpPr>
        <p:grpSpPr>
          <a:xfrm>
            <a:off x="4329790" y="1829941"/>
            <a:ext cx="117360" cy="103680"/>
            <a:chOff x="4329790" y="1829941"/>
            <a:chExt cx="117360" cy="103680"/>
          </a:xfrm>
        </p:grpSpPr>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2290F498-7EB4-AD0B-5679-A917DBBB1F73}"/>
                    </a:ext>
                  </a:extLst>
                </p14:cNvPr>
                <p14:cNvContentPartPr/>
                <p14:nvPr/>
              </p14:nvContentPartPr>
              <p14:xfrm>
                <a:off x="4338790" y="1829941"/>
                <a:ext cx="29520" cy="67680"/>
              </p14:xfrm>
            </p:contentPart>
          </mc:Choice>
          <mc:Fallback xmlns="">
            <p:pic>
              <p:nvPicPr>
                <p:cNvPr id="21" name="Ink 20">
                  <a:extLst>
                    <a:ext uri="{FF2B5EF4-FFF2-40B4-BE49-F238E27FC236}">
                      <a16:creationId xmlns:a16="http://schemas.microsoft.com/office/drawing/2014/main" id="{2290F498-7EB4-AD0B-5679-A917DBBB1F73}"/>
                    </a:ext>
                  </a:extLst>
                </p:cNvPr>
                <p:cNvPicPr/>
                <p:nvPr/>
              </p:nvPicPr>
              <p:blipFill>
                <a:blip r:embed="rId28"/>
                <a:stretch>
                  <a:fillRect/>
                </a:stretch>
              </p:blipFill>
              <p:spPr>
                <a:xfrm>
                  <a:off x="4323310" y="1814821"/>
                  <a:ext cx="601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79316091-8C24-F9B7-A41B-D96A32C9BF6A}"/>
                    </a:ext>
                  </a:extLst>
                </p14:cNvPr>
                <p14:cNvContentPartPr/>
                <p14:nvPr/>
              </p14:nvContentPartPr>
              <p14:xfrm>
                <a:off x="4436710" y="1865941"/>
                <a:ext cx="10440" cy="24120"/>
              </p14:xfrm>
            </p:contentPart>
          </mc:Choice>
          <mc:Fallback xmlns="">
            <p:pic>
              <p:nvPicPr>
                <p:cNvPr id="22" name="Ink 21">
                  <a:extLst>
                    <a:ext uri="{FF2B5EF4-FFF2-40B4-BE49-F238E27FC236}">
                      <a16:creationId xmlns:a16="http://schemas.microsoft.com/office/drawing/2014/main" id="{79316091-8C24-F9B7-A41B-D96A32C9BF6A}"/>
                    </a:ext>
                  </a:extLst>
                </p:cNvPr>
                <p:cNvPicPr/>
                <p:nvPr/>
              </p:nvPicPr>
              <p:blipFill>
                <a:blip r:embed="rId30"/>
                <a:stretch>
                  <a:fillRect/>
                </a:stretch>
              </p:blipFill>
              <p:spPr>
                <a:xfrm>
                  <a:off x="4421230" y="1850821"/>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8B17F77A-EABC-0FD5-AB25-7E18341D3864}"/>
                    </a:ext>
                  </a:extLst>
                </p14:cNvPr>
                <p14:cNvContentPartPr/>
                <p14:nvPr/>
              </p14:nvContentPartPr>
              <p14:xfrm>
                <a:off x="4329790" y="1919581"/>
                <a:ext cx="61200" cy="14040"/>
              </p14:xfrm>
            </p:contentPart>
          </mc:Choice>
          <mc:Fallback xmlns="">
            <p:pic>
              <p:nvPicPr>
                <p:cNvPr id="24" name="Ink 23">
                  <a:extLst>
                    <a:ext uri="{FF2B5EF4-FFF2-40B4-BE49-F238E27FC236}">
                      <a16:creationId xmlns:a16="http://schemas.microsoft.com/office/drawing/2014/main" id="{8B17F77A-EABC-0FD5-AB25-7E18341D3864}"/>
                    </a:ext>
                  </a:extLst>
                </p:cNvPr>
                <p:cNvPicPr/>
                <p:nvPr/>
              </p:nvPicPr>
              <p:blipFill>
                <a:blip r:embed="rId32"/>
                <a:stretch>
                  <a:fillRect/>
                </a:stretch>
              </p:blipFill>
              <p:spPr>
                <a:xfrm>
                  <a:off x="4314310" y="1904461"/>
                  <a:ext cx="9144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7CFC5D6-1245-42A2-5806-B976AC942546}"/>
                  </a:ext>
                </a:extLst>
              </p14:cNvPr>
              <p14:cNvContentPartPr/>
              <p14:nvPr/>
            </p14:nvContentPartPr>
            <p14:xfrm>
              <a:off x="2657950" y="4362541"/>
              <a:ext cx="104040" cy="126360"/>
            </p14:xfrm>
          </p:contentPart>
        </mc:Choice>
        <mc:Fallback xmlns="">
          <p:pic>
            <p:nvPicPr>
              <p:cNvPr id="26" name="Ink 25">
                <a:extLst>
                  <a:ext uri="{FF2B5EF4-FFF2-40B4-BE49-F238E27FC236}">
                    <a16:creationId xmlns:a16="http://schemas.microsoft.com/office/drawing/2014/main" id="{07CFC5D6-1245-42A2-5806-B976AC942546}"/>
                  </a:ext>
                </a:extLst>
              </p:cNvPr>
              <p:cNvPicPr/>
              <p:nvPr/>
            </p:nvPicPr>
            <p:blipFill>
              <a:blip r:embed="rId34"/>
              <a:stretch>
                <a:fillRect/>
              </a:stretch>
            </p:blipFill>
            <p:spPr>
              <a:xfrm>
                <a:off x="2642470" y="4347061"/>
                <a:ext cx="134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3D1C3D44-A8DB-C36A-A44C-D80C41A57AB3}"/>
                  </a:ext>
                </a:extLst>
              </p14:cNvPr>
              <p14:cNvContentPartPr/>
              <p14:nvPr/>
            </p14:nvContentPartPr>
            <p14:xfrm>
              <a:off x="1895110" y="4447861"/>
              <a:ext cx="17280" cy="36360"/>
            </p14:xfrm>
          </p:contentPart>
        </mc:Choice>
        <mc:Fallback xmlns="">
          <p:pic>
            <p:nvPicPr>
              <p:cNvPr id="27" name="Ink 26">
                <a:extLst>
                  <a:ext uri="{FF2B5EF4-FFF2-40B4-BE49-F238E27FC236}">
                    <a16:creationId xmlns:a16="http://schemas.microsoft.com/office/drawing/2014/main" id="{3D1C3D44-A8DB-C36A-A44C-D80C41A57AB3}"/>
                  </a:ext>
                </a:extLst>
              </p:cNvPr>
              <p:cNvPicPr/>
              <p:nvPr/>
            </p:nvPicPr>
            <p:blipFill>
              <a:blip r:embed="rId36"/>
              <a:stretch>
                <a:fillRect/>
              </a:stretch>
            </p:blipFill>
            <p:spPr>
              <a:xfrm>
                <a:off x="1879990" y="4432741"/>
                <a:ext cx="47880" cy="66960"/>
              </a:xfrm>
              <a:prstGeom prst="rect">
                <a:avLst/>
              </a:prstGeom>
            </p:spPr>
          </p:pic>
        </mc:Fallback>
      </mc:AlternateContent>
      <p:grpSp>
        <p:nvGrpSpPr>
          <p:cNvPr id="35" name="Group 34">
            <a:extLst>
              <a:ext uri="{FF2B5EF4-FFF2-40B4-BE49-F238E27FC236}">
                <a16:creationId xmlns:a16="http://schemas.microsoft.com/office/drawing/2014/main" id="{5F0DB2B6-04C9-BD34-CADB-B94F4D0B5E67}"/>
              </a:ext>
            </a:extLst>
          </p:cNvPr>
          <p:cNvGrpSpPr/>
          <p:nvPr/>
        </p:nvGrpSpPr>
        <p:grpSpPr>
          <a:xfrm>
            <a:off x="1870270" y="4624621"/>
            <a:ext cx="167760" cy="75600"/>
            <a:chOff x="1870270" y="4624621"/>
            <a:chExt cx="167760" cy="75600"/>
          </a:xfrm>
        </p:grpSpPr>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C97160C6-C744-B14B-2D8F-FE48B184AA9A}"/>
                    </a:ext>
                  </a:extLst>
                </p14:cNvPr>
                <p14:cNvContentPartPr/>
                <p14:nvPr/>
              </p14:nvContentPartPr>
              <p14:xfrm>
                <a:off x="2021110" y="4624621"/>
                <a:ext cx="6120" cy="360"/>
              </p14:xfrm>
            </p:contentPart>
          </mc:Choice>
          <mc:Fallback xmlns="">
            <p:pic>
              <p:nvPicPr>
                <p:cNvPr id="28" name="Ink 27">
                  <a:extLst>
                    <a:ext uri="{FF2B5EF4-FFF2-40B4-BE49-F238E27FC236}">
                      <a16:creationId xmlns:a16="http://schemas.microsoft.com/office/drawing/2014/main" id="{C97160C6-C744-B14B-2D8F-FE48B184AA9A}"/>
                    </a:ext>
                  </a:extLst>
                </p:cNvPr>
                <p:cNvPicPr/>
                <p:nvPr/>
              </p:nvPicPr>
              <p:blipFill>
                <a:blip r:embed="rId38"/>
                <a:stretch>
                  <a:fillRect/>
                </a:stretch>
              </p:blipFill>
              <p:spPr>
                <a:xfrm>
                  <a:off x="2005990" y="4609141"/>
                  <a:ext cx="36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436075C6-7A1F-CBA9-2ADF-D16A3AE714F3}"/>
                    </a:ext>
                  </a:extLst>
                </p14:cNvPr>
                <p14:cNvContentPartPr/>
                <p14:nvPr/>
              </p14:nvContentPartPr>
              <p14:xfrm>
                <a:off x="1870270" y="4693021"/>
                <a:ext cx="11520" cy="7200"/>
              </p14:xfrm>
            </p:contentPart>
          </mc:Choice>
          <mc:Fallback xmlns="">
            <p:pic>
              <p:nvPicPr>
                <p:cNvPr id="29" name="Ink 28">
                  <a:extLst>
                    <a:ext uri="{FF2B5EF4-FFF2-40B4-BE49-F238E27FC236}">
                      <a16:creationId xmlns:a16="http://schemas.microsoft.com/office/drawing/2014/main" id="{436075C6-7A1F-CBA9-2ADF-D16A3AE714F3}"/>
                    </a:ext>
                  </a:extLst>
                </p:cNvPr>
                <p:cNvPicPr/>
                <p:nvPr/>
              </p:nvPicPr>
              <p:blipFill>
                <a:blip r:embed="rId40"/>
                <a:stretch>
                  <a:fillRect/>
                </a:stretch>
              </p:blipFill>
              <p:spPr>
                <a:xfrm>
                  <a:off x="1855150" y="4677901"/>
                  <a:ext cx="42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2FE9C2-67AE-DF0B-1464-DC806FD61902}"/>
                    </a:ext>
                  </a:extLst>
                </p14:cNvPr>
                <p14:cNvContentPartPr/>
                <p14:nvPr/>
              </p14:nvContentPartPr>
              <p14:xfrm>
                <a:off x="1952350" y="4648021"/>
                <a:ext cx="85680" cy="25200"/>
              </p14:xfrm>
            </p:contentPart>
          </mc:Choice>
          <mc:Fallback xmlns="">
            <p:pic>
              <p:nvPicPr>
                <p:cNvPr id="30" name="Ink 29">
                  <a:extLst>
                    <a:ext uri="{FF2B5EF4-FFF2-40B4-BE49-F238E27FC236}">
                      <a16:creationId xmlns:a16="http://schemas.microsoft.com/office/drawing/2014/main" id="{582FE9C2-67AE-DF0B-1464-DC806FD61902}"/>
                    </a:ext>
                  </a:extLst>
                </p:cNvPr>
                <p:cNvPicPr/>
                <p:nvPr/>
              </p:nvPicPr>
              <p:blipFill>
                <a:blip r:embed="rId42"/>
                <a:stretch>
                  <a:fillRect/>
                </a:stretch>
              </p:blipFill>
              <p:spPr>
                <a:xfrm>
                  <a:off x="1937230" y="4632901"/>
                  <a:ext cx="11628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2F9E07CC-F084-505D-8F4E-3A7FF10C1B75}"/>
                  </a:ext>
                </a:extLst>
              </p14:cNvPr>
              <p14:cNvContentPartPr/>
              <p14:nvPr/>
            </p14:nvContentPartPr>
            <p14:xfrm>
              <a:off x="2175190" y="4779781"/>
              <a:ext cx="30600" cy="34200"/>
            </p14:xfrm>
          </p:contentPart>
        </mc:Choice>
        <mc:Fallback xmlns="">
          <p:pic>
            <p:nvPicPr>
              <p:cNvPr id="32" name="Ink 31">
                <a:extLst>
                  <a:ext uri="{FF2B5EF4-FFF2-40B4-BE49-F238E27FC236}">
                    <a16:creationId xmlns:a16="http://schemas.microsoft.com/office/drawing/2014/main" id="{2F9E07CC-F084-505D-8F4E-3A7FF10C1B75}"/>
                  </a:ext>
                </a:extLst>
              </p:cNvPr>
              <p:cNvPicPr/>
              <p:nvPr/>
            </p:nvPicPr>
            <p:blipFill>
              <a:blip r:embed="rId44"/>
              <a:stretch>
                <a:fillRect/>
              </a:stretch>
            </p:blipFill>
            <p:spPr>
              <a:xfrm>
                <a:off x="2160070" y="4764661"/>
                <a:ext cx="61200" cy="64440"/>
              </a:xfrm>
              <a:prstGeom prst="rect">
                <a:avLst/>
              </a:prstGeom>
            </p:spPr>
          </p:pic>
        </mc:Fallback>
      </mc:AlternateContent>
      <p:grpSp>
        <p:nvGrpSpPr>
          <p:cNvPr id="34" name="Group 33">
            <a:extLst>
              <a:ext uri="{FF2B5EF4-FFF2-40B4-BE49-F238E27FC236}">
                <a16:creationId xmlns:a16="http://schemas.microsoft.com/office/drawing/2014/main" id="{4FA64879-4AEA-5A78-2215-55EC1651C364}"/>
              </a:ext>
            </a:extLst>
          </p:cNvPr>
          <p:cNvGrpSpPr/>
          <p:nvPr/>
        </p:nvGrpSpPr>
        <p:grpSpPr>
          <a:xfrm>
            <a:off x="2209030" y="4544701"/>
            <a:ext cx="82440" cy="2520"/>
            <a:chOff x="2209030" y="4544701"/>
            <a:chExt cx="82440" cy="2520"/>
          </a:xfrm>
        </p:grpSpPr>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8D34D070-A302-6207-DA8D-809CAD52D9FE}"/>
                    </a:ext>
                  </a:extLst>
                </p14:cNvPr>
                <p14:cNvContentPartPr/>
                <p14:nvPr/>
              </p14:nvContentPartPr>
              <p14:xfrm>
                <a:off x="2209030" y="4544701"/>
                <a:ext cx="3600" cy="2520"/>
              </p14:xfrm>
            </p:contentPart>
          </mc:Choice>
          <mc:Fallback xmlns="">
            <p:pic>
              <p:nvPicPr>
                <p:cNvPr id="31" name="Ink 30">
                  <a:extLst>
                    <a:ext uri="{FF2B5EF4-FFF2-40B4-BE49-F238E27FC236}">
                      <a16:creationId xmlns:a16="http://schemas.microsoft.com/office/drawing/2014/main" id="{8D34D070-A302-6207-DA8D-809CAD52D9FE}"/>
                    </a:ext>
                  </a:extLst>
                </p:cNvPr>
                <p:cNvPicPr/>
                <p:nvPr/>
              </p:nvPicPr>
              <p:blipFill>
                <a:blip r:embed="rId46"/>
                <a:stretch>
                  <a:fillRect/>
                </a:stretch>
              </p:blipFill>
              <p:spPr>
                <a:xfrm>
                  <a:off x="2193910" y="4529581"/>
                  <a:ext cx="34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C18DEF1-FFA4-F5AF-3DDF-3ACCB339F5DD}"/>
                    </a:ext>
                  </a:extLst>
                </p14:cNvPr>
                <p14:cNvContentPartPr/>
                <p14:nvPr/>
              </p14:nvContentPartPr>
              <p14:xfrm>
                <a:off x="2291110" y="4546861"/>
                <a:ext cx="360" cy="360"/>
              </p14:xfrm>
            </p:contentPart>
          </mc:Choice>
          <mc:Fallback xmlns="">
            <p:pic>
              <p:nvPicPr>
                <p:cNvPr id="33" name="Ink 32">
                  <a:extLst>
                    <a:ext uri="{FF2B5EF4-FFF2-40B4-BE49-F238E27FC236}">
                      <a16:creationId xmlns:a16="http://schemas.microsoft.com/office/drawing/2014/main" id="{5C18DEF1-FFA4-F5AF-3DDF-3ACCB339F5DD}"/>
                    </a:ext>
                  </a:extLst>
                </p:cNvPr>
                <p:cNvPicPr/>
                <p:nvPr/>
              </p:nvPicPr>
              <p:blipFill>
                <a:blip r:embed="rId7"/>
                <a:stretch>
                  <a:fillRect/>
                </a:stretch>
              </p:blipFill>
              <p:spPr>
                <a:xfrm>
                  <a:off x="2275990" y="4531741"/>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89E8FFAB-9505-9B6D-2D75-8A0910D108FA}"/>
                  </a:ext>
                </a:extLst>
              </p14:cNvPr>
              <p14:cNvContentPartPr/>
              <p14:nvPr/>
            </p14:nvContentPartPr>
            <p14:xfrm>
              <a:off x="1005190" y="1385701"/>
              <a:ext cx="155880" cy="63000"/>
            </p14:xfrm>
          </p:contentPart>
        </mc:Choice>
        <mc:Fallback xmlns="">
          <p:pic>
            <p:nvPicPr>
              <p:cNvPr id="36" name="Ink 35">
                <a:extLst>
                  <a:ext uri="{FF2B5EF4-FFF2-40B4-BE49-F238E27FC236}">
                    <a16:creationId xmlns:a16="http://schemas.microsoft.com/office/drawing/2014/main" id="{89E8FFAB-9505-9B6D-2D75-8A0910D108FA}"/>
                  </a:ext>
                </a:extLst>
              </p:cNvPr>
              <p:cNvPicPr/>
              <p:nvPr/>
            </p:nvPicPr>
            <p:blipFill>
              <a:blip r:embed="rId49"/>
              <a:stretch>
                <a:fillRect/>
              </a:stretch>
            </p:blipFill>
            <p:spPr>
              <a:xfrm>
                <a:off x="996550" y="1376701"/>
                <a:ext cx="173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120CF172-7314-6076-5815-B8ADB115D2D7}"/>
                  </a:ext>
                </a:extLst>
              </p14:cNvPr>
              <p14:cNvContentPartPr/>
              <p14:nvPr/>
            </p14:nvContentPartPr>
            <p14:xfrm>
              <a:off x="8340550" y="1941181"/>
              <a:ext cx="55440" cy="31680"/>
            </p14:xfrm>
          </p:contentPart>
        </mc:Choice>
        <mc:Fallback xmlns="">
          <p:pic>
            <p:nvPicPr>
              <p:cNvPr id="37" name="Ink 36">
                <a:extLst>
                  <a:ext uri="{FF2B5EF4-FFF2-40B4-BE49-F238E27FC236}">
                    <a16:creationId xmlns:a16="http://schemas.microsoft.com/office/drawing/2014/main" id="{120CF172-7314-6076-5815-B8ADB115D2D7}"/>
                  </a:ext>
                </a:extLst>
              </p:cNvPr>
              <p:cNvPicPr/>
              <p:nvPr/>
            </p:nvPicPr>
            <p:blipFill>
              <a:blip r:embed="rId51"/>
              <a:stretch>
                <a:fillRect/>
              </a:stretch>
            </p:blipFill>
            <p:spPr>
              <a:xfrm>
                <a:off x="8325070" y="1926061"/>
                <a:ext cx="86040" cy="62280"/>
              </a:xfrm>
              <a:prstGeom prst="rect">
                <a:avLst/>
              </a:prstGeom>
            </p:spPr>
          </p:pic>
        </mc:Fallback>
      </mc:AlternateContent>
      <p:grpSp>
        <p:nvGrpSpPr>
          <p:cNvPr id="44" name="Group 43">
            <a:extLst>
              <a:ext uri="{FF2B5EF4-FFF2-40B4-BE49-F238E27FC236}">
                <a16:creationId xmlns:a16="http://schemas.microsoft.com/office/drawing/2014/main" id="{4C0DD1BB-79C3-CA5E-D214-D96FC97318B6}"/>
              </a:ext>
            </a:extLst>
          </p:cNvPr>
          <p:cNvGrpSpPr/>
          <p:nvPr/>
        </p:nvGrpSpPr>
        <p:grpSpPr>
          <a:xfrm>
            <a:off x="8484910" y="1787101"/>
            <a:ext cx="711000" cy="255960"/>
            <a:chOff x="8484910" y="1787101"/>
            <a:chExt cx="711000" cy="255960"/>
          </a:xfrm>
        </p:grpSpPr>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8194DBE8-6493-17C6-A4F6-CFED3433CFE3}"/>
                    </a:ext>
                  </a:extLst>
                </p14:cNvPr>
                <p14:cNvContentPartPr/>
                <p14:nvPr/>
              </p14:nvContentPartPr>
              <p14:xfrm>
                <a:off x="8484910" y="1808701"/>
                <a:ext cx="329400" cy="234360"/>
              </p14:xfrm>
            </p:contentPart>
          </mc:Choice>
          <mc:Fallback xmlns="">
            <p:pic>
              <p:nvPicPr>
                <p:cNvPr id="38" name="Ink 37">
                  <a:extLst>
                    <a:ext uri="{FF2B5EF4-FFF2-40B4-BE49-F238E27FC236}">
                      <a16:creationId xmlns:a16="http://schemas.microsoft.com/office/drawing/2014/main" id="{8194DBE8-6493-17C6-A4F6-CFED3433CFE3}"/>
                    </a:ext>
                  </a:extLst>
                </p:cNvPr>
                <p:cNvPicPr/>
                <p:nvPr/>
              </p:nvPicPr>
              <p:blipFill>
                <a:blip r:embed="rId53"/>
                <a:stretch>
                  <a:fillRect/>
                </a:stretch>
              </p:blipFill>
              <p:spPr>
                <a:xfrm>
                  <a:off x="8469790" y="1793221"/>
                  <a:ext cx="360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788B6FC4-5D15-95E6-AADA-B9DBB82BF0A8}"/>
                    </a:ext>
                  </a:extLst>
                </p14:cNvPr>
                <p14:cNvContentPartPr/>
                <p14:nvPr/>
              </p14:nvContentPartPr>
              <p14:xfrm>
                <a:off x="8839870" y="1861621"/>
                <a:ext cx="173520" cy="49680"/>
              </p14:xfrm>
            </p:contentPart>
          </mc:Choice>
          <mc:Fallback xmlns="">
            <p:pic>
              <p:nvPicPr>
                <p:cNvPr id="39" name="Ink 38">
                  <a:extLst>
                    <a:ext uri="{FF2B5EF4-FFF2-40B4-BE49-F238E27FC236}">
                      <a16:creationId xmlns:a16="http://schemas.microsoft.com/office/drawing/2014/main" id="{788B6FC4-5D15-95E6-AADA-B9DBB82BF0A8}"/>
                    </a:ext>
                  </a:extLst>
                </p:cNvPr>
                <p:cNvPicPr/>
                <p:nvPr/>
              </p:nvPicPr>
              <p:blipFill>
                <a:blip r:embed="rId55"/>
                <a:stretch>
                  <a:fillRect/>
                </a:stretch>
              </p:blipFill>
              <p:spPr>
                <a:xfrm>
                  <a:off x="8824750" y="1846141"/>
                  <a:ext cx="204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F200FDFD-FE2B-BF86-150C-91D2C9C89A0A}"/>
                    </a:ext>
                  </a:extLst>
                </p14:cNvPr>
                <p14:cNvContentPartPr/>
                <p14:nvPr/>
              </p14:nvContentPartPr>
              <p14:xfrm>
                <a:off x="8938870" y="1813741"/>
                <a:ext cx="18360" cy="122400"/>
              </p14:xfrm>
            </p:contentPart>
          </mc:Choice>
          <mc:Fallback xmlns="">
            <p:pic>
              <p:nvPicPr>
                <p:cNvPr id="40" name="Ink 39">
                  <a:extLst>
                    <a:ext uri="{FF2B5EF4-FFF2-40B4-BE49-F238E27FC236}">
                      <a16:creationId xmlns:a16="http://schemas.microsoft.com/office/drawing/2014/main" id="{F200FDFD-FE2B-BF86-150C-91D2C9C89A0A}"/>
                    </a:ext>
                  </a:extLst>
                </p:cNvPr>
                <p:cNvPicPr/>
                <p:nvPr/>
              </p:nvPicPr>
              <p:blipFill>
                <a:blip r:embed="rId57"/>
                <a:stretch>
                  <a:fillRect/>
                </a:stretch>
              </p:blipFill>
              <p:spPr>
                <a:xfrm>
                  <a:off x="8923750" y="1798621"/>
                  <a:ext cx="48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68B020BB-A8B6-1DFD-92F6-30A9493A1D89}"/>
                    </a:ext>
                  </a:extLst>
                </p14:cNvPr>
                <p14:cNvContentPartPr/>
                <p14:nvPr/>
              </p14:nvContentPartPr>
              <p14:xfrm>
                <a:off x="8903950" y="1977181"/>
                <a:ext cx="144360" cy="12600"/>
              </p14:xfrm>
            </p:contentPart>
          </mc:Choice>
          <mc:Fallback xmlns="">
            <p:pic>
              <p:nvPicPr>
                <p:cNvPr id="41" name="Ink 40">
                  <a:extLst>
                    <a:ext uri="{FF2B5EF4-FFF2-40B4-BE49-F238E27FC236}">
                      <a16:creationId xmlns:a16="http://schemas.microsoft.com/office/drawing/2014/main" id="{68B020BB-A8B6-1DFD-92F6-30A9493A1D89}"/>
                    </a:ext>
                  </a:extLst>
                </p:cNvPr>
                <p:cNvPicPr/>
                <p:nvPr/>
              </p:nvPicPr>
              <p:blipFill>
                <a:blip r:embed="rId59"/>
                <a:stretch>
                  <a:fillRect/>
                </a:stretch>
              </p:blipFill>
              <p:spPr>
                <a:xfrm>
                  <a:off x="8888830" y="1962061"/>
                  <a:ext cx="174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1C23F152-335D-4285-1D05-EF07BB2B4424}"/>
                    </a:ext>
                  </a:extLst>
                </p14:cNvPr>
                <p14:cNvContentPartPr/>
                <p14:nvPr/>
              </p14:nvContentPartPr>
              <p14:xfrm>
                <a:off x="9177550" y="1787101"/>
                <a:ext cx="18360" cy="219600"/>
              </p14:xfrm>
            </p:contentPart>
          </mc:Choice>
          <mc:Fallback xmlns="">
            <p:pic>
              <p:nvPicPr>
                <p:cNvPr id="42" name="Ink 41">
                  <a:extLst>
                    <a:ext uri="{FF2B5EF4-FFF2-40B4-BE49-F238E27FC236}">
                      <a16:creationId xmlns:a16="http://schemas.microsoft.com/office/drawing/2014/main" id="{1C23F152-335D-4285-1D05-EF07BB2B4424}"/>
                    </a:ext>
                  </a:extLst>
                </p:cNvPr>
                <p:cNvPicPr/>
                <p:nvPr/>
              </p:nvPicPr>
              <p:blipFill>
                <a:blip r:embed="rId61"/>
                <a:stretch>
                  <a:fillRect/>
                </a:stretch>
              </p:blipFill>
              <p:spPr>
                <a:xfrm>
                  <a:off x="9162070" y="1771981"/>
                  <a:ext cx="4896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2BD22213-6397-5C83-EAE1-33DC80B087E6}"/>
                  </a:ext>
                </a:extLst>
              </p14:cNvPr>
              <p14:cNvContentPartPr/>
              <p14:nvPr/>
            </p14:nvContentPartPr>
            <p14:xfrm>
              <a:off x="9417670" y="1798621"/>
              <a:ext cx="184320" cy="147600"/>
            </p14:xfrm>
          </p:contentPart>
        </mc:Choice>
        <mc:Fallback xmlns="">
          <p:pic>
            <p:nvPicPr>
              <p:cNvPr id="43" name="Ink 42">
                <a:extLst>
                  <a:ext uri="{FF2B5EF4-FFF2-40B4-BE49-F238E27FC236}">
                    <a16:creationId xmlns:a16="http://schemas.microsoft.com/office/drawing/2014/main" id="{2BD22213-6397-5C83-EAE1-33DC80B087E6}"/>
                  </a:ext>
                </a:extLst>
              </p:cNvPr>
              <p:cNvPicPr/>
              <p:nvPr/>
            </p:nvPicPr>
            <p:blipFill>
              <a:blip r:embed="rId63"/>
              <a:stretch>
                <a:fillRect/>
              </a:stretch>
            </p:blipFill>
            <p:spPr>
              <a:xfrm>
                <a:off x="9402190" y="1783141"/>
                <a:ext cx="214920" cy="178200"/>
              </a:xfrm>
              <a:prstGeom prst="rect">
                <a:avLst/>
              </a:prstGeom>
            </p:spPr>
          </p:pic>
        </mc:Fallback>
      </mc:AlternateContent>
      <p:grpSp>
        <p:nvGrpSpPr>
          <p:cNvPr id="63" name="Group 62">
            <a:extLst>
              <a:ext uri="{FF2B5EF4-FFF2-40B4-BE49-F238E27FC236}">
                <a16:creationId xmlns:a16="http://schemas.microsoft.com/office/drawing/2014/main" id="{7424DD5A-DBEE-0041-C2BD-55A9DB79CE8B}"/>
              </a:ext>
            </a:extLst>
          </p:cNvPr>
          <p:cNvGrpSpPr/>
          <p:nvPr/>
        </p:nvGrpSpPr>
        <p:grpSpPr>
          <a:xfrm>
            <a:off x="8596510" y="2208661"/>
            <a:ext cx="1253160" cy="261720"/>
            <a:chOff x="8596510" y="2208661"/>
            <a:chExt cx="1253160" cy="261720"/>
          </a:xfrm>
        </p:grpSpPr>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C4EBBD4C-3974-AF64-A598-D614B611AF03}"/>
                    </a:ext>
                  </a:extLst>
                </p14:cNvPr>
                <p14:cNvContentPartPr/>
                <p14:nvPr/>
              </p14:nvContentPartPr>
              <p14:xfrm>
                <a:off x="8596510" y="2208661"/>
                <a:ext cx="245880" cy="196560"/>
              </p14:xfrm>
            </p:contentPart>
          </mc:Choice>
          <mc:Fallback xmlns="">
            <p:pic>
              <p:nvPicPr>
                <p:cNvPr id="51" name="Ink 50">
                  <a:extLst>
                    <a:ext uri="{FF2B5EF4-FFF2-40B4-BE49-F238E27FC236}">
                      <a16:creationId xmlns:a16="http://schemas.microsoft.com/office/drawing/2014/main" id="{C4EBBD4C-3974-AF64-A598-D614B611AF03}"/>
                    </a:ext>
                  </a:extLst>
                </p:cNvPr>
                <p:cNvPicPr/>
                <p:nvPr/>
              </p:nvPicPr>
              <p:blipFill>
                <a:blip r:embed="rId65"/>
                <a:stretch>
                  <a:fillRect/>
                </a:stretch>
              </p:blipFill>
              <p:spPr>
                <a:xfrm>
                  <a:off x="8581390" y="2193541"/>
                  <a:ext cx="276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71623C1E-0CD0-44E1-9A8F-73E4D32F932C}"/>
                    </a:ext>
                  </a:extLst>
                </p14:cNvPr>
                <p14:cNvContentPartPr/>
                <p14:nvPr/>
              </p14:nvContentPartPr>
              <p14:xfrm>
                <a:off x="8946790" y="2259781"/>
                <a:ext cx="162360" cy="69120"/>
              </p14:xfrm>
            </p:contentPart>
          </mc:Choice>
          <mc:Fallback xmlns="">
            <p:pic>
              <p:nvPicPr>
                <p:cNvPr id="52" name="Ink 51">
                  <a:extLst>
                    <a:ext uri="{FF2B5EF4-FFF2-40B4-BE49-F238E27FC236}">
                      <a16:creationId xmlns:a16="http://schemas.microsoft.com/office/drawing/2014/main" id="{71623C1E-0CD0-44E1-9A8F-73E4D32F932C}"/>
                    </a:ext>
                  </a:extLst>
                </p:cNvPr>
                <p:cNvPicPr/>
                <p:nvPr/>
              </p:nvPicPr>
              <p:blipFill>
                <a:blip r:embed="rId67"/>
                <a:stretch>
                  <a:fillRect/>
                </a:stretch>
              </p:blipFill>
              <p:spPr>
                <a:xfrm>
                  <a:off x="8931670" y="2244661"/>
                  <a:ext cx="192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86A48913-BA72-DE71-BC57-288E15BE7E76}"/>
                    </a:ext>
                  </a:extLst>
                </p14:cNvPr>
                <p14:cNvContentPartPr/>
                <p14:nvPr/>
              </p14:nvContentPartPr>
              <p14:xfrm>
                <a:off x="9028870" y="2221621"/>
                <a:ext cx="26280" cy="152280"/>
              </p14:xfrm>
            </p:contentPart>
          </mc:Choice>
          <mc:Fallback xmlns="">
            <p:pic>
              <p:nvPicPr>
                <p:cNvPr id="53" name="Ink 52">
                  <a:extLst>
                    <a:ext uri="{FF2B5EF4-FFF2-40B4-BE49-F238E27FC236}">
                      <a16:creationId xmlns:a16="http://schemas.microsoft.com/office/drawing/2014/main" id="{86A48913-BA72-DE71-BC57-288E15BE7E76}"/>
                    </a:ext>
                  </a:extLst>
                </p:cNvPr>
                <p:cNvPicPr/>
                <p:nvPr/>
              </p:nvPicPr>
              <p:blipFill>
                <a:blip r:embed="rId69"/>
                <a:stretch>
                  <a:fillRect/>
                </a:stretch>
              </p:blipFill>
              <p:spPr>
                <a:xfrm>
                  <a:off x="9013750" y="2206141"/>
                  <a:ext cx="56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B612926B-F27E-C2AA-B460-EDDADD64788B}"/>
                    </a:ext>
                  </a:extLst>
                </p14:cNvPr>
                <p14:cNvContentPartPr/>
                <p14:nvPr/>
              </p14:nvContentPartPr>
              <p14:xfrm>
                <a:off x="8981710" y="2395861"/>
                <a:ext cx="128520" cy="39600"/>
              </p14:xfrm>
            </p:contentPart>
          </mc:Choice>
          <mc:Fallback xmlns="">
            <p:pic>
              <p:nvPicPr>
                <p:cNvPr id="54" name="Ink 53">
                  <a:extLst>
                    <a:ext uri="{FF2B5EF4-FFF2-40B4-BE49-F238E27FC236}">
                      <a16:creationId xmlns:a16="http://schemas.microsoft.com/office/drawing/2014/main" id="{B612926B-F27E-C2AA-B460-EDDADD64788B}"/>
                    </a:ext>
                  </a:extLst>
                </p:cNvPr>
                <p:cNvPicPr/>
                <p:nvPr/>
              </p:nvPicPr>
              <p:blipFill>
                <a:blip r:embed="rId71"/>
                <a:stretch>
                  <a:fillRect/>
                </a:stretch>
              </p:blipFill>
              <p:spPr>
                <a:xfrm>
                  <a:off x="8966230" y="2380741"/>
                  <a:ext cx="159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222D3C24-3A9F-70BB-B884-B5E0D75BF479}"/>
                    </a:ext>
                  </a:extLst>
                </p14:cNvPr>
                <p14:cNvContentPartPr/>
                <p14:nvPr/>
              </p14:nvContentPartPr>
              <p14:xfrm>
                <a:off x="9295630" y="2224861"/>
                <a:ext cx="175680" cy="245520"/>
              </p14:xfrm>
            </p:contentPart>
          </mc:Choice>
          <mc:Fallback xmlns="">
            <p:pic>
              <p:nvPicPr>
                <p:cNvPr id="55" name="Ink 54">
                  <a:extLst>
                    <a:ext uri="{FF2B5EF4-FFF2-40B4-BE49-F238E27FC236}">
                      <a16:creationId xmlns:a16="http://schemas.microsoft.com/office/drawing/2014/main" id="{222D3C24-3A9F-70BB-B884-B5E0D75BF479}"/>
                    </a:ext>
                  </a:extLst>
                </p:cNvPr>
                <p:cNvPicPr/>
                <p:nvPr/>
              </p:nvPicPr>
              <p:blipFill>
                <a:blip r:embed="rId73"/>
                <a:stretch>
                  <a:fillRect/>
                </a:stretch>
              </p:blipFill>
              <p:spPr>
                <a:xfrm>
                  <a:off x="9280150" y="2209741"/>
                  <a:ext cx="206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90764606-81DC-88A5-33EA-5CFBDD932B68}"/>
                    </a:ext>
                  </a:extLst>
                </p14:cNvPr>
                <p14:cNvContentPartPr/>
                <p14:nvPr/>
              </p14:nvContentPartPr>
              <p14:xfrm>
                <a:off x="9563470" y="2245021"/>
                <a:ext cx="286200" cy="185040"/>
              </p14:xfrm>
            </p:contentPart>
          </mc:Choice>
          <mc:Fallback xmlns="">
            <p:pic>
              <p:nvPicPr>
                <p:cNvPr id="56" name="Ink 55">
                  <a:extLst>
                    <a:ext uri="{FF2B5EF4-FFF2-40B4-BE49-F238E27FC236}">
                      <a16:creationId xmlns:a16="http://schemas.microsoft.com/office/drawing/2014/main" id="{90764606-81DC-88A5-33EA-5CFBDD932B68}"/>
                    </a:ext>
                  </a:extLst>
                </p:cNvPr>
                <p:cNvPicPr/>
                <p:nvPr/>
              </p:nvPicPr>
              <p:blipFill>
                <a:blip r:embed="rId75"/>
                <a:stretch>
                  <a:fillRect/>
                </a:stretch>
              </p:blipFill>
              <p:spPr>
                <a:xfrm>
                  <a:off x="9547990" y="2229901"/>
                  <a:ext cx="316440" cy="215640"/>
                </a:xfrm>
                <a:prstGeom prst="rect">
                  <a:avLst/>
                </a:prstGeom>
              </p:spPr>
            </p:pic>
          </mc:Fallback>
        </mc:AlternateContent>
      </p:grpSp>
      <p:grpSp>
        <p:nvGrpSpPr>
          <p:cNvPr id="199" name="Group 198">
            <a:extLst>
              <a:ext uri="{FF2B5EF4-FFF2-40B4-BE49-F238E27FC236}">
                <a16:creationId xmlns:a16="http://schemas.microsoft.com/office/drawing/2014/main" id="{1F7E22F9-2C13-A9F0-AE5F-441B268B5A76}"/>
              </a:ext>
            </a:extLst>
          </p:cNvPr>
          <p:cNvGrpSpPr/>
          <p:nvPr/>
        </p:nvGrpSpPr>
        <p:grpSpPr>
          <a:xfrm>
            <a:off x="9106630" y="3082021"/>
            <a:ext cx="937080" cy="368280"/>
            <a:chOff x="9106630" y="3082021"/>
            <a:chExt cx="937080" cy="368280"/>
          </a:xfrm>
        </p:grpSpPr>
        <mc:AlternateContent xmlns:mc="http://schemas.openxmlformats.org/markup-compatibility/2006" xmlns:p14="http://schemas.microsoft.com/office/powerpoint/2010/main">
          <mc:Choice Requires="p14">
            <p:contentPart p14:bwMode="auto" r:id="rId76">
              <p14:nvContentPartPr>
                <p14:cNvPr id="195" name="Ink 194">
                  <a:extLst>
                    <a:ext uri="{FF2B5EF4-FFF2-40B4-BE49-F238E27FC236}">
                      <a16:creationId xmlns:a16="http://schemas.microsoft.com/office/drawing/2014/main" id="{00BA0FC5-C912-0F0B-79AF-A882669C8F71}"/>
                    </a:ext>
                  </a:extLst>
                </p14:cNvPr>
                <p14:cNvContentPartPr/>
                <p14:nvPr/>
              </p14:nvContentPartPr>
              <p14:xfrm>
                <a:off x="9106630" y="3159781"/>
                <a:ext cx="228240" cy="290520"/>
              </p14:xfrm>
            </p:contentPart>
          </mc:Choice>
          <mc:Fallback xmlns="">
            <p:pic>
              <p:nvPicPr>
                <p:cNvPr id="195" name="Ink 194">
                  <a:extLst>
                    <a:ext uri="{FF2B5EF4-FFF2-40B4-BE49-F238E27FC236}">
                      <a16:creationId xmlns:a16="http://schemas.microsoft.com/office/drawing/2014/main" id="{00BA0FC5-C912-0F0B-79AF-A882669C8F71}"/>
                    </a:ext>
                  </a:extLst>
                </p:cNvPr>
                <p:cNvPicPr/>
                <p:nvPr/>
              </p:nvPicPr>
              <p:blipFill>
                <a:blip r:embed="rId77"/>
                <a:stretch>
                  <a:fillRect/>
                </a:stretch>
              </p:blipFill>
              <p:spPr>
                <a:xfrm>
                  <a:off x="9091150" y="3144661"/>
                  <a:ext cx="258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6" name="Ink 195">
                  <a:extLst>
                    <a:ext uri="{FF2B5EF4-FFF2-40B4-BE49-F238E27FC236}">
                      <a16:creationId xmlns:a16="http://schemas.microsoft.com/office/drawing/2014/main" id="{2285C05B-C030-2441-3530-4A3151522553}"/>
                    </a:ext>
                  </a:extLst>
                </p14:cNvPr>
                <p14:cNvContentPartPr/>
                <p14:nvPr/>
              </p14:nvContentPartPr>
              <p14:xfrm>
                <a:off x="9470950" y="3130621"/>
                <a:ext cx="236520" cy="200520"/>
              </p14:xfrm>
            </p:contentPart>
          </mc:Choice>
          <mc:Fallback xmlns="">
            <p:pic>
              <p:nvPicPr>
                <p:cNvPr id="196" name="Ink 195">
                  <a:extLst>
                    <a:ext uri="{FF2B5EF4-FFF2-40B4-BE49-F238E27FC236}">
                      <a16:creationId xmlns:a16="http://schemas.microsoft.com/office/drawing/2014/main" id="{2285C05B-C030-2441-3530-4A3151522553}"/>
                    </a:ext>
                  </a:extLst>
                </p:cNvPr>
                <p:cNvPicPr/>
                <p:nvPr/>
              </p:nvPicPr>
              <p:blipFill>
                <a:blip r:embed="rId79"/>
                <a:stretch>
                  <a:fillRect/>
                </a:stretch>
              </p:blipFill>
              <p:spPr>
                <a:xfrm>
                  <a:off x="9455830" y="3115501"/>
                  <a:ext cx="267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7" name="Ink 196">
                  <a:extLst>
                    <a:ext uri="{FF2B5EF4-FFF2-40B4-BE49-F238E27FC236}">
                      <a16:creationId xmlns:a16="http://schemas.microsoft.com/office/drawing/2014/main" id="{E8B79C1E-C968-752C-2A47-1002A9689861}"/>
                    </a:ext>
                  </a:extLst>
                </p14:cNvPr>
                <p14:cNvContentPartPr/>
                <p14:nvPr/>
              </p14:nvContentPartPr>
              <p14:xfrm>
                <a:off x="9856870" y="3086701"/>
                <a:ext cx="21600" cy="234360"/>
              </p14:xfrm>
            </p:contentPart>
          </mc:Choice>
          <mc:Fallback xmlns="">
            <p:pic>
              <p:nvPicPr>
                <p:cNvPr id="197" name="Ink 196">
                  <a:extLst>
                    <a:ext uri="{FF2B5EF4-FFF2-40B4-BE49-F238E27FC236}">
                      <a16:creationId xmlns:a16="http://schemas.microsoft.com/office/drawing/2014/main" id="{E8B79C1E-C968-752C-2A47-1002A9689861}"/>
                    </a:ext>
                  </a:extLst>
                </p:cNvPr>
                <p:cNvPicPr/>
                <p:nvPr/>
              </p:nvPicPr>
              <p:blipFill>
                <a:blip r:embed="rId81"/>
                <a:stretch>
                  <a:fillRect/>
                </a:stretch>
              </p:blipFill>
              <p:spPr>
                <a:xfrm>
                  <a:off x="9841750" y="3071221"/>
                  <a:ext cx="522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8" name="Ink 197">
                  <a:extLst>
                    <a:ext uri="{FF2B5EF4-FFF2-40B4-BE49-F238E27FC236}">
                      <a16:creationId xmlns:a16="http://schemas.microsoft.com/office/drawing/2014/main" id="{DD75CC8C-F046-FA24-D92B-77A3AD2A9DEA}"/>
                    </a:ext>
                  </a:extLst>
                </p14:cNvPr>
                <p14:cNvContentPartPr/>
                <p14:nvPr/>
              </p14:nvContentPartPr>
              <p14:xfrm>
                <a:off x="9830950" y="3082021"/>
                <a:ext cx="212760" cy="245520"/>
              </p14:xfrm>
            </p:contentPart>
          </mc:Choice>
          <mc:Fallback xmlns="">
            <p:pic>
              <p:nvPicPr>
                <p:cNvPr id="198" name="Ink 197">
                  <a:extLst>
                    <a:ext uri="{FF2B5EF4-FFF2-40B4-BE49-F238E27FC236}">
                      <a16:creationId xmlns:a16="http://schemas.microsoft.com/office/drawing/2014/main" id="{DD75CC8C-F046-FA24-D92B-77A3AD2A9DEA}"/>
                    </a:ext>
                  </a:extLst>
                </p:cNvPr>
                <p:cNvPicPr/>
                <p:nvPr/>
              </p:nvPicPr>
              <p:blipFill>
                <a:blip r:embed="rId83"/>
                <a:stretch>
                  <a:fillRect/>
                </a:stretch>
              </p:blipFill>
              <p:spPr>
                <a:xfrm>
                  <a:off x="9815830" y="3066901"/>
                  <a:ext cx="243000" cy="276120"/>
                </a:xfrm>
                <a:prstGeom prst="rect">
                  <a:avLst/>
                </a:prstGeom>
              </p:spPr>
            </p:pic>
          </mc:Fallback>
        </mc:AlternateContent>
      </p:grpSp>
      <p:grpSp>
        <p:nvGrpSpPr>
          <p:cNvPr id="202" name="Group 201">
            <a:extLst>
              <a:ext uri="{FF2B5EF4-FFF2-40B4-BE49-F238E27FC236}">
                <a16:creationId xmlns:a16="http://schemas.microsoft.com/office/drawing/2014/main" id="{83F3652F-F8EF-6B02-05D9-E78534D91607}"/>
              </a:ext>
            </a:extLst>
          </p:cNvPr>
          <p:cNvGrpSpPr/>
          <p:nvPr/>
        </p:nvGrpSpPr>
        <p:grpSpPr>
          <a:xfrm>
            <a:off x="10472470" y="3097861"/>
            <a:ext cx="169920" cy="256680"/>
            <a:chOff x="10472470" y="3097861"/>
            <a:chExt cx="169920" cy="256680"/>
          </a:xfrm>
        </p:grpSpPr>
        <mc:AlternateContent xmlns:mc="http://schemas.openxmlformats.org/markup-compatibility/2006" xmlns:p14="http://schemas.microsoft.com/office/powerpoint/2010/main">
          <mc:Choice Requires="p14">
            <p:contentPart p14:bwMode="auto" r:id="rId84">
              <p14:nvContentPartPr>
                <p14:cNvPr id="200" name="Ink 199">
                  <a:extLst>
                    <a:ext uri="{FF2B5EF4-FFF2-40B4-BE49-F238E27FC236}">
                      <a16:creationId xmlns:a16="http://schemas.microsoft.com/office/drawing/2014/main" id="{E0E570DD-23AD-5A9C-CAD0-681CD6636789}"/>
                    </a:ext>
                  </a:extLst>
                </p14:cNvPr>
                <p14:cNvContentPartPr/>
                <p14:nvPr/>
              </p14:nvContentPartPr>
              <p14:xfrm>
                <a:off x="10540870" y="3097861"/>
                <a:ext cx="101520" cy="256680"/>
              </p14:xfrm>
            </p:contentPart>
          </mc:Choice>
          <mc:Fallback xmlns="">
            <p:pic>
              <p:nvPicPr>
                <p:cNvPr id="200" name="Ink 199">
                  <a:extLst>
                    <a:ext uri="{FF2B5EF4-FFF2-40B4-BE49-F238E27FC236}">
                      <a16:creationId xmlns:a16="http://schemas.microsoft.com/office/drawing/2014/main" id="{E0E570DD-23AD-5A9C-CAD0-681CD6636789}"/>
                    </a:ext>
                  </a:extLst>
                </p:cNvPr>
                <p:cNvPicPr/>
                <p:nvPr/>
              </p:nvPicPr>
              <p:blipFill>
                <a:blip r:embed="rId85"/>
                <a:stretch>
                  <a:fillRect/>
                </a:stretch>
              </p:blipFill>
              <p:spPr>
                <a:xfrm>
                  <a:off x="10525750" y="3082741"/>
                  <a:ext cx="132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1" name="Ink 200">
                  <a:extLst>
                    <a:ext uri="{FF2B5EF4-FFF2-40B4-BE49-F238E27FC236}">
                      <a16:creationId xmlns:a16="http://schemas.microsoft.com/office/drawing/2014/main" id="{746B6A80-B8DE-D541-886E-FBA3FBDBCF07}"/>
                    </a:ext>
                  </a:extLst>
                </p14:cNvPr>
                <p14:cNvContentPartPr/>
                <p14:nvPr/>
              </p14:nvContentPartPr>
              <p14:xfrm>
                <a:off x="10472470" y="3195781"/>
                <a:ext cx="129600" cy="10440"/>
              </p14:xfrm>
            </p:contentPart>
          </mc:Choice>
          <mc:Fallback xmlns="">
            <p:pic>
              <p:nvPicPr>
                <p:cNvPr id="201" name="Ink 200">
                  <a:extLst>
                    <a:ext uri="{FF2B5EF4-FFF2-40B4-BE49-F238E27FC236}">
                      <a16:creationId xmlns:a16="http://schemas.microsoft.com/office/drawing/2014/main" id="{746B6A80-B8DE-D541-886E-FBA3FBDBCF07}"/>
                    </a:ext>
                  </a:extLst>
                </p:cNvPr>
                <p:cNvPicPr/>
                <p:nvPr/>
              </p:nvPicPr>
              <p:blipFill>
                <a:blip r:embed="rId87"/>
                <a:stretch>
                  <a:fillRect/>
                </a:stretch>
              </p:blipFill>
              <p:spPr>
                <a:xfrm>
                  <a:off x="10457350" y="3180661"/>
                  <a:ext cx="160200" cy="41040"/>
                </a:xfrm>
                <a:prstGeom prst="rect">
                  <a:avLst/>
                </a:prstGeom>
              </p:spPr>
            </p:pic>
          </mc:Fallback>
        </mc:AlternateContent>
      </p:grpSp>
      <p:grpSp>
        <p:nvGrpSpPr>
          <p:cNvPr id="206" name="Group 205">
            <a:extLst>
              <a:ext uri="{FF2B5EF4-FFF2-40B4-BE49-F238E27FC236}">
                <a16:creationId xmlns:a16="http://schemas.microsoft.com/office/drawing/2014/main" id="{7F832705-F0B9-4A49-8251-994060DDC7D7}"/>
              </a:ext>
            </a:extLst>
          </p:cNvPr>
          <p:cNvGrpSpPr/>
          <p:nvPr/>
        </p:nvGrpSpPr>
        <p:grpSpPr>
          <a:xfrm>
            <a:off x="10940470" y="3054661"/>
            <a:ext cx="685080" cy="284400"/>
            <a:chOff x="10940470" y="3054661"/>
            <a:chExt cx="685080" cy="284400"/>
          </a:xfrm>
        </p:grpSpPr>
        <mc:AlternateContent xmlns:mc="http://schemas.openxmlformats.org/markup-compatibility/2006" xmlns:p14="http://schemas.microsoft.com/office/powerpoint/2010/main">
          <mc:Choice Requires="p14">
            <p:contentPart p14:bwMode="auto" r:id="rId88">
              <p14:nvContentPartPr>
                <p14:cNvPr id="203" name="Ink 202">
                  <a:extLst>
                    <a:ext uri="{FF2B5EF4-FFF2-40B4-BE49-F238E27FC236}">
                      <a16:creationId xmlns:a16="http://schemas.microsoft.com/office/drawing/2014/main" id="{05C2B5BB-C7DF-C494-8097-725881CB1A13}"/>
                    </a:ext>
                  </a:extLst>
                </p14:cNvPr>
                <p14:cNvContentPartPr/>
                <p14:nvPr/>
              </p14:nvContentPartPr>
              <p14:xfrm>
                <a:off x="10940470" y="3084541"/>
                <a:ext cx="161280" cy="65520"/>
              </p14:xfrm>
            </p:contentPart>
          </mc:Choice>
          <mc:Fallback xmlns="">
            <p:pic>
              <p:nvPicPr>
                <p:cNvPr id="203" name="Ink 202">
                  <a:extLst>
                    <a:ext uri="{FF2B5EF4-FFF2-40B4-BE49-F238E27FC236}">
                      <a16:creationId xmlns:a16="http://schemas.microsoft.com/office/drawing/2014/main" id="{05C2B5BB-C7DF-C494-8097-725881CB1A13}"/>
                    </a:ext>
                  </a:extLst>
                </p:cNvPr>
                <p:cNvPicPr/>
                <p:nvPr/>
              </p:nvPicPr>
              <p:blipFill>
                <a:blip r:embed="rId89"/>
                <a:stretch>
                  <a:fillRect/>
                </a:stretch>
              </p:blipFill>
              <p:spPr>
                <a:xfrm>
                  <a:off x="10924990" y="3069061"/>
                  <a:ext cx="191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4" name="Ink 203">
                  <a:extLst>
                    <a:ext uri="{FF2B5EF4-FFF2-40B4-BE49-F238E27FC236}">
                      <a16:creationId xmlns:a16="http://schemas.microsoft.com/office/drawing/2014/main" id="{ADB09246-6D4F-66AE-A9DA-F89558CFCBBC}"/>
                    </a:ext>
                  </a:extLst>
                </p14:cNvPr>
                <p14:cNvContentPartPr/>
                <p14:nvPr/>
              </p14:nvContentPartPr>
              <p14:xfrm>
                <a:off x="10988710" y="3069061"/>
                <a:ext cx="352440" cy="234000"/>
              </p14:xfrm>
            </p:contentPart>
          </mc:Choice>
          <mc:Fallback xmlns="">
            <p:pic>
              <p:nvPicPr>
                <p:cNvPr id="204" name="Ink 203">
                  <a:extLst>
                    <a:ext uri="{FF2B5EF4-FFF2-40B4-BE49-F238E27FC236}">
                      <a16:creationId xmlns:a16="http://schemas.microsoft.com/office/drawing/2014/main" id="{ADB09246-6D4F-66AE-A9DA-F89558CFCBBC}"/>
                    </a:ext>
                  </a:extLst>
                </p:cNvPr>
                <p:cNvPicPr/>
                <p:nvPr/>
              </p:nvPicPr>
              <p:blipFill>
                <a:blip r:embed="rId91"/>
                <a:stretch>
                  <a:fillRect/>
                </a:stretch>
              </p:blipFill>
              <p:spPr>
                <a:xfrm>
                  <a:off x="10973590" y="3053941"/>
                  <a:ext cx="3830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Ink 204">
                  <a:extLst>
                    <a:ext uri="{FF2B5EF4-FFF2-40B4-BE49-F238E27FC236}">
                      <a16:creationId xmlns:a16="http://schemas.microsoft.com/office/drawing/2014/main" id="{080B3192-D2B5-EE6B-2E24-A815BF22876A}"/>
                    </a:ext>
                  </a:extLst>
                </p14:cNvPr>
                <p14:cNvContentPartPr/>
                <p14:nvPr/>
              </p14:nvContentPartPr>
              <p14:xfrm>
                <a:off x="11365630" y="3054661"/>
                <a:ext cx="259920" cy="284400"/>
              </p14:xfrm>
            </p:contentPart>
          </mc:Choice>
          <mc:Fallback xmlns="">
            <p:pic>
              <p:nvPicPr>
                <p:cNvPr id="205" name="Ink 204">
                  <a:extLst>
                    <a:ext uri="{FF2B5EF4-FFF2-40B4-BE49-F238E27FC236}">
                      <a16:creationId xmlns:a16="http://schemas.microsoft.com/office/drawing/2014/main" id="{080B3192-D2B5-EE6B-2E24-A815BF22876A}"/>
                    </a:ext>
                  </a:extLst>
                </p:cNvPr>
                <p:cNvPicPr/>
                <p:nvPr/>
              </p:nvPicPr>
              <p:blipFill>
                <a:blip r:embed="rId93"/>
                <a:stretch>
                  <a:fillRect/>
                </a:stretch>
              </p:blipFill>
              <p:spPr>
                <a:xfrm>
                  <a:off x="11350510" y="3039181"/>
                  <a:ext cx="290520" cy="31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207" name="Ink 206">
                <a:extLst>
                  <a:ext uri="{FF2B5EF4-FFF2-40B4-BE49-F238E27FC236}">
                    <a16:creationId xmlns:a16="http://schemas.microsoft.com/office/drawing/2014/main" id="{B8F217FB-CC86-CAE0-422F-2BAC55F96813}"/>
                  </a:ext>
                </a:extLst>
              </p14:cNvPr>
              <p14:cNvContentPartPr/>
              <p14:nvPr/>
            </p14:nvContentPartPr>
            <p14:xfrm>
              <a:off x="8109790" y="1518181"/>
              <a:ext cx="413280" cy="1349280"/>
            </p14:xfrm>
          </p:contentPart>
        </mc:Choice>
        <mc:Fallback xmlns="">
          <p:pic>
            <p:nvPicPr>
              <p:cNvPr id="207" name="Ink 206">
                <a:extLst>
                  <a:ext uri="{FF2B5EF4-FFF2-40B4-BE49-F238E27FC236}">
                    <a16:creationId xmlns:a16="http://schemas.microsoft.com/office/drawing/2014/main" id="{B8F217FB-CC86-CAE0-422F-2BAC55F96813}"/>
                  </a:ext>
                </a:extLst>
              </p:cNvPr>
              <p:cNvPicPr/>
              <p:nvPr/>
            </p:nvPicPr>
            <p:blipFill>
              <a:blip r:embed="rId95"/>
              <a:stretch>
                <a:fillRect/>
              </a:stretch>
            </p:blipFill>
            <p:spPr>
              <a:xfrm>
                <a:off x="8094310" y="1503061"/>
                <a:ext cx="443880" cy="1379880"/>
              </a:xfrm>
              <a:prstGeom prst="rect">
                <a:avLst/>
              </a:prstGeom>
            </p:spPr>
          </p:pic>
        </mc:Fallback>
      </mc:AlternateContent>
      <p:grpSp>
        <p:nvGrpSpPr>
          <p:cNvPr id="209" name="Group 208">
            <a:extLst>
              <a:ext uri="{FF2B5EF4-FFF2-40B4-BE49-F238E27FC236}">
                <a16:creationId xmlns:a16="http://schemas.microsoft.com/office/drawing/2014/main" id="{FE9AB089-FCFF-FB46-422F-2427E30D25C7}"/>
              </a:ext>
            </a:extLst>
          </p:cNvPr>
          <p:cNvGrpSpPr/>
          <p:nvPr/>
        </p:nvGrpSpPr>
        <p:grpSpPr>
          <a:xfrm>
            <a:off x="10108510" y="1441861"/>
            <a:ext cx="1333080" cy="1162440"/>
            <a:chOff x="10108510" y="1441861"/>
            <a:chExt cx="1333080" cy="1162440"/>
          </a:xfrm>
        </p:grpSpPr>
        <mc:AlternateContent xmlns:mc="http://schemas.openxmlformats.org/markup-compatibility/2006" xmlns:p14="http://schemas.microsoft.com/office/powerpoint/2010/main">
          <mc:Choice Requires="p14">
            <p:contentPart p14:bwMode="auto" r:id="rId96">
              <p14:nvContentPartPr>
                <p14:cNvPr id="45" name="Ink 44">
                  <a:extLst>
                    <a:ext uri="{FF2B5EF4-FFF2-40B4-BE49-F238E27FC236}">
                      <a16:creationId xmlns:a16="http://schemas.microsoft.com/office/drawing/2014/main" id="{A42F50B3-1463-21AD-5837-2865D94389E7}"/>
                    </a:ext>
                  </a:extLst>
                </p14:cNvPr>
                <p14:cNvContentPartPr/>
                <p14:nvPr/>
              </p14:nvContentPartPr>
              <p14:xfrm>
                <a:off x="10108510" y="1673701"/>
                <a:ext cx="222480" cy="291600"/>
              </p14:xfrm>
            </p:contentPart>
          </mc:Choice>
          <mc:Fallback xmlns="">
            <p:pic>
              <p:nvPicPr>
                <p:cNvPr id="45" name="Ink 44">
                  <a:extLst>
                    <a:ext uri="{FF2B5EF4-FFF2-40B4-BE49-F238E27FC236}">
                      <a16:creationId xmlns:a16="http://schemas.microsoft.com/office/drawing/2014/main" id="{A42F50B3-1463-21AD-5837-2865D94389E7}"/>
                    </a:ext>
                  </a:extLst>
                </p:cNvPr>
                <p:cNvPicPr/>
                <p:nvPr/>
              </p:nvPicPr>
              <p:blipFill>
                <a:blip r:embed="rId97"/>
                <a:stretch>
                  <a:fillRect/>
                </a:stretch>
              </p:blipFill>
              <p:spPr>
                <a:xfrm>
                  <a:off x="10093390" y="1658221"/>
                  <a:ext cx="2527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6" name="Ink 45">
                  <a:extLst>
                    <a:ext uri="{FF2B5EF4-FFF2-40B4-BE49-F238E27FC236}">
                      <a16:creationId xmlns:a16="http://schemas.microsoft.com/office/drawing/2014/main" id="{E689A063-030D-89CC-5465-FAB84C7E5CED}"/>
                    </a:ext>
                  </a:extLst>
                </p14:cNvPr>
                <p14:cNvContentPartPr/>
                <p14:nvPr/>
              </p14:nvContentPartPr>
              <p14:xfrm>
                <a:off x="10346830" y="1712941"/>
                <a:ext cx="219240" cy="282960"/>
              </p14:xfrm>
            </p:contentPart>
          </mc:Choice>
          <mc:Fallback xmlns="">
            <p:pic>
              <p:nvPicPr>
                <p:cNvPr id="46" name="Ink 45">
                  <a:extLst>
                    <a:ext uri="{FF2B5EF4-FFF2-40B4-BE49-F238E27FC236}">
                      <a16:creationId xmlns:a16="http://schemas.microsoft.com/office/drawing/2014/main" id="{E689A063-030D-89CC-5465-FAB84C7E5CED}"/>
                    </a:ext>
                  </a:extLst>
                </p:cNvPr>
                <p:cNvPicPr/>
                <p:nvPr/>
              </p:nvPicPr>
              <p:blipFill>
                <a:blip r:embed="rId99"/>
                <a:stretch>
                  <a:fillRect/>
                </a:stretch>
              </p:blipFill>
              <p:spPr>
                <a:xfrm>
                  <a:off x="10331350" y="1697821"/>
                  <a:ext cx="2498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7" name="Ink 46">
                  <a:extLst>
                    <a:ext uri="{FF2B5EF4-FFF2-40B4-BE49-F238E27FC236}">
                      <a16:creationId xmlns:a16="http://schemas.microsoft.com/office/drawing/2014/main" id="{D8767312-71D5-577A-9049-848799180F1F}"/>
                    </a:ext>
                  </a:extLst>
                </p14:cNvPr>
                <p14:cNvContentPartPr/>
                <p14:nvPr/>
              </p14:nvContentPartPr>
              <p14:xfrm>
                <a:off x="10651030" y="1763701"/>
                <a:ext cx="137520" cy="203040"/>
              </p14:xfrm>
            </p:contentPart>
          </mc:Choice>
          <mc:Fallback xmlns="">
            <p:pic>
              <p:nvPicPr>
                <p:cNvPr id="47" name="Ink 46">
                  <a:extLst>
                    <a:ext uri="{FF2B5EF4-FFF2-40B4-BE49-F238E27FC236}">
                      <a16:creationId xmlns:a16="http://schemas.microsoft.com/office/drawing/2014/main" id="{D8767312-71D5-577A-9049-848799180F1F}"/>
                    </a:ext>
                  </a:extLst>
                </p:cNvPr>
                <p:cNvPicPr/>
                <p:nvPr/>
              </p:nvPicPr>
              <p:blipFill>
                <a:blip r:embed="rId101"/>
                <a:stretch>
                  <a:fillRect/>
                </a:stretch>
              </p:blipFill>
              <p:spPr>
                <a:xfrm>
                  <a:off x="10635910" y="1748221"/>
                  <a:ext cx="168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8" name="Ink 47">
                  <a:extLst>
                    <a:ext uri="{FF2B5EF4-FFF2-40B4-BE49-F238E27FC236}">
                      <a16:creationId xmlns:a16="http://schemas.microsoft.com/office/drawing/2014/main" id="{1A24372D-D25F-FF10-8086-DEFCDBC84465}"/>
                    </a:ext>
                  </a:extLst>
                </p14:cNvPr>
                <p14:cNvContentPartPr/>
                <p14:nvPr/>
              </p14:nvContentPartPr>
              <p14:xfrm>
                <a:off x="10606030" y="1808701"/>
                <a:ext cx="67680" cy="29520"/>
              </p14:xfrm>
            </p:contentPart>
          </mc:Choice>
          <mc:Fallback xmlns="">
            <p:pic>
              <p:nvPicPr>
                <p:cNvPr id="48" name="Ink 47">
                  <a:extLst>
                    <a:ext uri="{FF2B5EF4-FFF2-40B4-BE49-F238E27FC236}">
                      <a16:creationId xmlns:a16="http://schemas.microsoft.com/office/drawing/2014/main" id="{1A24372D-D25F-FF10-8086-DEFCDBC84465}"/>
                    </a:ext>
                  </a:extLst>
                </p:cNvPr>
                <p:cNvPicPr/>
                <p:nvPr/>
              </p:nvPicPr>
              <p:blipFill>
                <a:blip r:embed="rId103"/>
                <a:stretch>
                  <a:fillRect/>
                </a:stretch>
              </p:blipFill>
              <p:spPr>
                <a:xfrm>
                  <a:off x="10590910" y="1793221"/>
                  <a:ext cx="98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9" name="Ink 48">
                  <a:extLst>
                    <a:ext uri="{FF2B5EF4-FFF2-40B4-BE49-F238E27FC236}">
                      <a16:creationId xmlns:a16="http://schemas.microsoft.com/office/drawing/2014/main" id="{1826679F-1CDC-040A-3CAB-4CDE51E915D2}"/>
                    </a:ext>
                  </a:extLst>
                </p14:cNvPr>
                <p14:cNvContentPartPr/>
                <p14:nvPr/>
              </p14:nvContentPartPr>
              <p14:xfrm>
                <a:off x="10958470" y="1816621"/>
                <a:ext cx="34200" cy="10440"/>
              </p14:xfrm>
            </p:contentPart>
          </mc:Choice>
          <mc:Fallback xmlns="">
            <p:pic>
              <p:nvPicPr>
                <p:cNvPr id="49" name="Ink 48">
                  <a:extLst>
                    <a:ext uri="{FF2B5EF4-FFF2-40B4-BE49-F238E27FC236}">
                      <a16:creationId xmlns:a16="http://schemas.microsoft.com/office/drawing/2014/main" id="{1826679F-1CDC-040A-3CAB-4CDE51E915D2}"/>
                    </a:ext>
                  </a:extLst>
                </p:cNvPr>
                <p:cNvPicPr/>
                <p:nvPr/>
              </p:nvPicPr>
              <p:blipFill>
                <a:blip r:embed="rId105"/>
                <a:stretch>
                  <a:fillRect/>
                </a:stretch>
              </p:blipFill>
              <p:spPr>
                <a:xfrm>
                  <a:off x="10942990" y="1801141"/>
                  <a:ext cx="64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AD9A5FF4-C1F8-010A-F07F-158537A38E5A}"/>
                    </a:ext>
                  </a:extLst>
                </p14:cNvPr>
                <p14:cNvContentPartPr/>
                <p14:nvPr/>
              </p14:nvContentPartPr>
              <p14:xfrm>
                <a:off x="10302910" y="2246101"/>
                <a:ext cx="235080" cy="211680"/>
              </p14:xfrm>
            </p:contentPart>
          </mc:Choice>
          <mc:Fallback xmlns="">
            <p:pic>
              <p:nvPicPr>
                <p:cNvPr id="57" name="Ink 56">
                  <a:extLst>
                    <a:ext uri="{FF2B5EF4-FFF2-40B4-BE49-F238E27FC236}">
                      <a16:creationId xmlns:a16="http://schemas.microsoft.com/office/drawing/2014/main" id="{AD9A5FF4-C1F8-010A-F07F-158537A38E5A}"/>
                    </a:ext>
                  </a:extLst>
                </p:cNvPr>
                <p:cNvPicPr/>
                <p:nvPr/>
              </p:nvPicPr>
              <p:blipFill>
                <a:blip r:embed="rId107"/>
                <a:stretch>
                  <a:fillRect/>
                </a:stretch>
              </p:blipFill>
              <p:spPr>
                <a:xfrm>
                  <a:off x="10287790" y="2230981"/>
                  <a:ext cx="265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73D0B396-D557-88F1-9568-F6F5D9E22D64}"/>
                    </a:ext>
                  </a:extLst>
                </p14:cNvPr>
                <p14:cNvContentPartPr/>
                <p14:nvPr/>
              </p14:nvContentPartPr>
              <p14:xfrm>
                <a:off x="10656790" y="2293621"/>
                <a:ext cx="147600" cy="268200"/>
              </p14:xfrm>
            </p:contentPart>
          </mc:Choice>
          <mc:Fallback xmlns="">
            <p:pic>
              <p:nvPicPr>
                <p:cNvPr id="58" name="Ink 57">
                  <a:extLst>
                    <a:ext uri="{FF2B5EF4-FFF2-40B4-BE49-F238E27FC236}">
                      <a16:creationId xmlns:a16="http://schemas.microsoft.com/office/drawing/2014/main" id="{73D0B396-D557-88F1-9568-F6F5D9E22D64}"/>
                    </a:ext>
                  </a:extLst>
                </p:cNvPr>
                <p:cNvPicPr/>
                <p:nvPr/>
              </p:nvPicPr>
              <p:blipFill>
                <a:blip r:embed="rId109"/>
                <a:stretch>
                  <a:fillRect/>
                </a:stretch>
              </p:blipFill>
              <p:spPr>
                <a:xfrm>
                  <a:off x="10641670" y="2278141"/>
                  <a:ext cx="1782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AAF55B79-DCAC-1EF7-8B18-EBB1634ABBB0}"/>
                    </a:ext>
                  </a:extLst>
                </p14:cNvPr>
                <p14:cNvContentPartPr/>
                <p14:nvPr/>
              </p14:nvContentPartPr>
              <p14:xfrm>
                <a:off x="10658950" y="2317021"/>
                <a:ext cx="398520" cy="123120"/>
              </p14:xfrm>
            </p:contentPart>
          </mc:Choice>
          <mc:Fallback xmlns="">
            <p:pic>
              <p:nvPicPr>
                <p:cNvPr id="59" name="Ink 58">
                  <a:extLst>
                    <a:ext uri="{FF2B5EF4-FFF2-40B4-BE49-F238E27FC236}">
                      <a16:creationId xmlns:a16="http://schemas.microsoft.com/office/drawing/2014/main" id="{AAF55B79-DCAC-1EF7-8B18-EBB1634ABBB0}"/>
                    </a:ext>
                  </a:extLst>
                </p:cNvPr>
                <p:cNvPicPr/>
                <p:nvPr/>
              </p:nvPicPr>
              <p:blipFill>
                <a:blip r:embed="rId111"/>
                <a:stretch>
                  <a:fillRect/>
                </a:stretch>
              </p:blipFill>
              <p:spPr>
                <a:xfrm>
                  <a:off x="10643830" y="2301901"/>
                  <a:ext cx="429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F8A41305-5190-E11C-DAB3-756C9498501C}"/>
                    </a:ext>
                  </a:extLst>
                </p14:cNvPr>
                <p14:cNvContentPartPr/>
                <p14:nvPr/>
              </p14:nvContentPartPr>
              <p14:xfrm>
                <a:off x="10865950" y="2471101"/>
                <a:ext cx="1440" cy="28440"/>
              </p14:xfrm>
            </p:contentPart>
          </mc:Choice>
          <mc:Fallback xmlns="">
            <p:pic>
              <p:nvPicPr>
                <p:cNvPr id="60" name="Ink 59">
                  <a:extLst>
                    <a:ext uri="{FF2B5EF4-FFF2-40B4-BE49-F238E27FC236}">
                      <a16:creationId xmlns:a16="http://schemas.microsoft.com/office/drawing/2014/main" id="{F8A41305-5190-E11C-DAB3-756C9498501C}"/>
                    </a:ext>
                  </a:extLst>
                </p:cNvPr>
                <p:cNvPicPr/>
                <p:nvPr/>
              </p:nvPicPr>
              <p:blipFill>
                <a:blip r:embed="rId113"/>
                <a:stretch>
                  <a:fillRect/>
                </a:stretch>
              </p:blipFill>
              <p:spPr>
                <a:xfrm>
                  <a:off x="10850830" y="2455981"/>
                  <a:ext cx="32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F2281E18-CA56-1653-D106-1AB3C171E8DE}"/>
                    </a:ext>
                  </a:extLst>
                </p14:cNvPr>
                <p14:cNvContentPartPr/>
                <p14:nvPr/>
              </p14:nvContentPartPr>
              <p14:xfrm>
                <a:off x="11137030" y="2467861"/>
                <a:ext cx="136800" cy="4680"/>
              </p14:xfrm>
            </p:contentPart>
          </mc:Choice>
          <mc:Fallback xmlns="">
            <p:pic>
              <p:nvPicPr>
                <p:cNvPr id="61" name="Ink 60">
                  <a:extLst>
                    <a:ext uri="{FF2B5EF4-FFF2-40B4-BE49-F238E27FC236}">
                      <a16:creationId xmlns:a16="http://schemas.microsoft.com/office/drawing/2014/main" id="{F2281E18-CA56-1653-D106-1AB3C171E8DE}"/>
                    </a:ext>
                  </a:extLst>
                </p:cNvPr>
                <p:cNvPicPr/>
                <p:nvPr/>
              </p:nvPicPr>
              <p:blipFill>
                <a:blip r:embed="rId115"/>
                <a:stretch>
                  <a:fillRect/>
                </a:stretch>
              </p:blipFill>
              <p:spPr>
                <a:xfrm>
                  <a:off x="11121910" y="2452741"/>
                  <a:ext cx="167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8" name="Ink 207">
                  <a:extLst>
                    <a:ext uri="{FF2B5EF4-FFF2-40B4-BE49-F238E27FC236}">
                      <a16:creationId xmlns:a16="http://schemas.microsoft.com/office/drawing/2014/main" id="{B53AB441-110A-E18F-6F44-443F0B3F9D62}"/>
                    </a:ext>
                  </a:extLst>
                </p14:cNvPr>
                <p14:cNvContentPartPr/>
                <p14:nvPr/>
              </p14:nvContentPartPr>
              <p14:xfrm>
                <a:off x="10984390" y="1441861"/>
                <a:ext cx="457200" cy="1162440"/>
              </p14:xfrm>
            </p:contentPart>
          </mc:Choice>
          <mc:Fallback xmlns="">
            <p:pic>
              <p:nvPicPr>
                <p:cNvPr id="208" name="Ink 207">
                  <a:extLst>
                    <a:ext uri="{FF2B5EF4-FFF2-40B4-BE49-F238E27FC236}">
                      <a16:creationId xmlns:a16="http://schemas.microsoft.com/office/drawing/2014/main" id="{B53AB441-110A-E18F-6F44-443F0B3F9D62}"/>
                    </a:ext>
                  </a:extLst>
                </p:cNvPr>
                <p:cNvPicPr/>
                <p:nvPr/>
              </p:nvPicPr>
              <p:blipFill>
                <a:blip r:embed="rId117"/>
                <a:stretch>
                  <a:fillRect/>
                </a:stretch>
              </p:blipFill>
              <p:spPr>
                <a:xfrm>
                  <a:off x="10968910" y="1426741"/>
                  <a:ext cx="487800" cy="1193040"/>
                </a:xfrm>
                <a:prstGeom prst="rect">
                  <a:avLst/>
                </a:prstGeom>
              </p:spPr>
            </p:pic>
          </mc:Fallback>
        </mc:AlternateContent>
      </p:grpSp>
      <p:grpSp>
        <p:nvGrpSpPr>
          <p:cNvPr id="211" name="Group 210">
            <a:extLst>
              <a:ext uri="{FF2B5EF4-FFF2-40B4-BE49-F238E27FC236}">
                <a16:creationId xmlns:a16="http://schemas.microsoft.com/office/drawing/2014/main" id="{C8198BF1-9896-6196-E039-8C43845FA376}"/>
              </a:ext>
            </a:extLst>
          </p:cNvPr>
          <p:cNvGrpSpPr/>
          <p:nvPr/>
        </p:nvGrpSpPr>
        <p:grpSpPr>
          <a:xfrm>
            <a:off x="9897550" y="704941"/>
            <a:ext cx="798120" cy="448200"/>
            <a:chOff x="9897550" y="704941"/>
            <a:chExt cx="798120" cy="448200"/>
          </a:xfrm>
        </p:grpSpPr>
        <mc:AlternateContent xmlns:mc="http://schemas.openxmlformats.org/markup-compatibility/2006" xmlns:p14="http://schemas.microsoft.com/office/powerpoint/2010/main">
          <mc:Choice Requires="p14">
            <p:contentPart p14:bwMode="auto" r:id="rId118">
              <p14:nvContentPartPr>
                <p14:cNvPr id="192" name="Ink 191">
                  <a:extLst>
                    <a:ext uri="{FF2B5EF4-FFF2-40B4-BE49-F238E27FC236}">
                      <a16:creationId xmlns:a16="http://schemas.microsoft.com/office/drawing/2014/main" id="{62EF5CBF-AC6C-B0D7-DED1-A8B20B0993BA}"/>
                    </a:ext>
                  </a:extLst>
                </p14:cNvPr>
                <p14:cNvContentPartPr/>
                <p14:nvPr/>
              </p14:nvContentPartPr>
              <p14:xfrm>
                <a:off x="9897550" y="733741"/>
                <a:ext cx="361440" cy="306720"/>
              </p14:xfrm>
            </p:contentPart>
          </mc:Choice>
          <mc:Fallback xmlns="">
            <p:pic>
              <p:nvPicPr>
                <p:cNvPr id="192" name="Ink 191">
                  <a:extLst>
                    <a:ext uri="{FF2B5EF4-FFF2-40B4-BE49-F238E27FC236}">
                      <a16:creationId xmlns:a16="http://schemas.microsoft.com/office/drawing/2014/main" id="{62EF5CBF-AC6C-B0D7-DED1-A8B20B0993BA}"/>
                    </a:ext>
                  </a:extLst>
                </p:cNvPr>
                <p:cNvPicPr/>
                <p:nvPr/>
              </p:nvPicPr>
              <p:blipFill>
                <a:blip r:embed="rId119"/>
                <a:stretch>
                  <a:fillRect/>
                </a:stretch>
              </p:blipFill>
              <p:spPr>
                <a:xfrm>
                  <a:off x="9882070" y="718261"/>
                  <a:ext cx="392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3" name="Ink 192">
                  <a:extLst>
                    <a:ext uri="{FF2B5EF4-FFF2-40B4-BE49-F238E27FC236}">
                      <a16:creationId xmlns:a16="http://schemas.microsoft.com/office/drawing/2014/main" id="{8E22998F-2659-21A1-106F-C7BCE4E0B96A}"/>
                    </a:ext>
                  </a:extLst>
                </p14:cNvPr>
                <p14:cNvContentPartPr/>
                <p14:nvPr/>
              </p14:nvContentPartPr>
              <p14:xfrm>
                <a:off x="10276630" y="704941"/>
                <a:ext cx="241920" cy="333360"/>
              </p14:xfrm>
            </p:contentPart>
          </mc:Choice>
          <mc:Fallback xmlns="">
            <p:pic>
              <p:nvPicPr>
                <p:cNvPr id="193" name="Ink 192">
                  <a:extLst>
                    <a:ext uri="{FF2B5EF4-FFF2-40B4-BE49-F238E27FC236}">
                      <a16:creationId xmlns:a16="http://schemas.microsoft.com/office/drawing/2014/main" id="{8E22998F-2659-21A1-106F-C7BCE4E0B96A}"/>
                    </a:ext>
                  </a:extLst>
                </p:cNvPr>
                <p:cNvPicPr/>
                <p:nvPr/>
              </p:nvPicPr>
              <p:blipFill>
                <a:blip r:embed="rId121"/>
                <a:stretch>
                  <a:fillRect/>
                </a:stretch>
              </p:blipFill>
              <p:spPr>
                <a:xfrm>
                  <a:off x="10261150" y="689821"/>
                  <a:ext cx="272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0" name="Ink 209">
                  <a:extLst>
                    <a:ext uri="{FF2B5EF4-FFF2-40B4-BE49-F238E27FC236}">
                      <a16:creationId xmlns:a16="http://schemas.microsoft.com/office/drawing/2014/main" id="{F70A93A4-DA0D-AED4-D215-1F3FAAD15F9E}"/>
                    </a:ext>
                  </a:extLst>
                </p14:cNvPr>
                <p14:cNvContentPartPr/>
                <p14:nvPr/>
              </p14:nvContentPartPr>
              <p14:xfrm>
                <a:off x="10001950" y="1062781"/>
                <a:ext cx="693720" cy="90360"/>
              </p14:xfrm>
            </p:contentPart>
          </mc:Choice>
          <mc:Fallback xmlns="">
            <p:pic>
              <p:nvPicPr>
                <p:cNvPr id="210" name="Ink 209">
                  <a:extLst>
                    <a:ext uri="{FF2B5EF4-FFF2-40B4-BE49-F238E27FC236}">
                      <a16:creationId xmlns:a16="http://schemas.microsoft.com/office/drawing/2014/main" id="{F70A93A4-DA0D-AED4-D215-1F3FAAD15F9E}"/>
                    </a:ext>
                  </a:extLst>
                </p:cNvPr>
                <p:cNvPicPr/>
                <p:nvPr/>
              </p:nvPicPr>
              <p:blipFill>
                <a:blip r:embed="rId123"/>
                <a:stretch>
                  <a:fillRect/>
                </a:stretch>
              </p:blipFill>
              <p:spPr>
                <a:xfrm>
                  <a:off x="9986830" y="1047301"/>
                  <a:ext cx="72432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212" name="Ink 211">
                <a:extLst>
                  <a:ext uri="{FF2B5EF4-FFF2-40B4-BE49-F238E27FC236}">
                    <a16:creationId xmlns:a16="http://schemas.microsoft.com/office/drawing/2014/main" id="{8E6B79A5-0082-44EB-6BAD-1270E960AA58}"/>
                  </a:ext>
                </a:extLst>
              </p14:cNvPr>
              <p14:cNvContentPartPr/>
              <p14:nvPr/>
            </p14:nvContentPartPr>
            <p14:xfrm>
              <a:off x="2086270" y="2862781"/>
              <a:ext cx="2520" cy="3600"/>
            </p14:xfrm>
          </p:contentPart>
        </mc:Choice>
        <mc:Fallback xmlns="">
          <p:pic>
            <p:nvPicPr>
              <p:cNvPr id="212" name="Ink 211">
                <a:extLst>
                  <a:ext uri="{FF2B5EF4-FFF2-40B4-BE49-F238E27FC236}">
                    <a16:creationId xmlns:a16="http://schemas.microsoft.com/office/drawing/2014/main" id="{8E6B79A5-0082-44EB-6BAD-1270E960AA58}"/>
                  </a:ext>
                </a:extLst>
              </p:cNvPr>
              <p:cNvPicPr/>
              <p:nvPr/>
            </p:nvPicPr>
            <p:blipFill>
              <a:blip r:embed="rId125"/>
              <a:stretch>
                <a:fillRect/>
              </a:stretch>
            </p:blipFill>
            <p:spPr>
              <a:xfrm>
                <a:off x="2071150" y="2847661"/>
                <a:ext cx="33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7" name="Ink 216">
                <a:extLst>
                  <a:ext uri="{FF2B5EF4-FFF2-40B4-BE49-F238E27FC236}">
                    <a16:creationId xmlns:a16="http://schemas.microsoft.com/office/drawing/2014/main" id="{D5D28C46-D22F-DD38-2058-5C5521DE7641}"/>
                  </a:ext>
                </a:extLst>
              </p14:cNvPr>
              <p14:cNvContentPartPr/>
              <p14:nvPr/>
            </p14:nvContentPartPr>
            <p14:xfrm>
              <a:off x="6579790" y="4520941"/>
              <a:ext cx="360" cy="12600"/>
            </p14:xfrm>
          </p:contentPart>
        </mc:Choice>
        <mc:Fallback xmlns="">
          <p:pic>
            <p:nvPicPr>
              <p:cNvPr id="217" name="Ink 216">
                <a:extLst>
                  <a:ext uri="{FF2B5EF4-FFF2-40B4-BE49-F238E27FC236}">
                    <a16:creationId xmlns:a16="http://schemas.microsoft.com/office/drawing/2014/main" id="{D5D28C46-D22F-DD38-2058-5C5521DE7641}"/>
                  </a:ext>
                </a:extLst>
              </p:cNvPr>
              <p:cNvPicPr/>
              <p:nvPr/>
            </p:nvPicPr>
            <p:blipFill>
              <a:blip r:embed="rId127"/>
              <a:stretch>
                <a:fillRect/>
              </a:stretch>
            </p:blipFill>
            <p:spPr>
              <a:xfrm>
                <a:off x="6564310" y="4505821"/>
                <a:ext cx="30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8" name="Ink 217">
                <a:extLst>
                  <a:ext uri="{FF2B5EF4-FFF2-40B4-BE49-F238E27FC236}">
                    <a16:creationId xmlns:a16="http://schemas.microsoft.com/office/drawing/2014/main" id="{A454F725-BD56-F3C6-F623-5153199FA0CE}"/>
                  </a:ext>
                </a:extLst>
              </p14:cNvPr>
              <p14:cNvContentPartPr/>
              <p14:nvPr/>
            </p14:nvContentPartPr>
            <p14:xfrm>
              <a:off x="6830710" y="4335541"/>
              <a:ext cx="165960" cy="57600"/>
            </p14:xfrm>
          </p:contentPart>
        </mc:Choice>
        <mc:Fallback xmlns="">
          <p:pic>
            <p:nvPicPr>
              <p:cNvPr id="218" name="Ink 217">
                <a:extLst>
                  <a:ext uri="{FF2B5EF4-FFF2-40B4-BE49-F238E27FC236}">
                    <a16:creationId xmlns:a16="http://schemas.microsoft.com/office/drawing/2014/main" id="{A454F725-BD56-F3C6-F623-5153199FA0CE}"/>
                  </a:ext>
                </a:extLst>
              </p:cNvPr>
              <p:cNvPicPr/>
              <p:nvPr/>
            </p:nvPicPr>
            <p:blipFill>
              <a:blip r:embed="rId129"/>
              <a:stretch>
                <a:fillRect/>
              </a:stretch>
            </p:blipFill>
            <p:spPr>
              <a:xfrm>
                <a:off x="6815230" y="4320061"/>
                <a:ext cx="196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9" name="Ink 218">
                <a:extLst>
                  <a:ext uri="{FF2B5EF4-FFF2-40B4-BE49-F238E27FC236}">
                    <a16:creationId xmlns:a16="http://schemas.microsoft.com/office/drawing/2014/main" id="{065C7ECB-DFED-540A-E551-61458B2AF1A2}"/>
                  </a:ext>
                </a:extLst>
              </p14:cNvPr>
              <p14:cNvContentPartPr/>
              <p14:nvPr/>
            </p14:nvContentPartPr>
            <p14:xfrm>
              <a:off x="8420110" y="4266781"/>
              <a:ext cx="8280" cy="360"/>
            </p14:xfrm>
          </p:contentPart>
        </mc:Choice>
        <mc:Fallback xmlns="">
          <p:pic>
            <p:nvPicPr>
              <p:cNvPr id="219" name="Ink 218">
                <a:extLst>
                  <a:ext uri="{FF2B5EF4-FFF2-40B4-BE49-F238E27FC236}">
                    <a16:creationId xmlns:a16="http://schemas.microsoft.com/office/drawing/2014/main" id="{065C7ECB-DFED-540A-E551-61458B2AF1A2}"/>
                  </a:ext>
                </a:extLst>
              </p:cNvPr>
              <p:cNvPicPr/>
              <p:nvPr/>
            </p:nvPicPr>
            <p:blipFill>
              <a:blip r:embed="rId131"/>
              <a:stretch>
                <a:fillRect/>
              </a:stretch>
            </p:blipFill>
            <p:spPr>
              <a:xfrm>
                <a:off x="8404990" y="4251661"/>
                <a:ext cx="38880" cy="30960"/>
              </a:xfrm>
              <a:prstGeom prst="rect">
                <a:avLst/>
              </a:prstGeom>
            </p:spPr>
          </p:pic>
        </mc:Fallback>
      </mc:AlternateContent>
      <p:grpSp>
        <p:nvGrpSpPr>
          <p:cNvPr id="238" name="Group 237">
            <a:extLst>
              <a:ext uri="{FF2B5EF4-FFF2-40B4-BE49-F238E27FC236}">
                <a16:creationId xmlns:a16="http://schemas.microsoft.com/office/drawing/2014/main" id="{62DB4201-C708-08D1-65D7-DB2E8340B9BB}"/>
              </a:ext>
            </a:extLst>
          </p:cNvPr>
          <p:cNvGrpSpPr/>
          <p:nvPr/>
        </p:nvGrpSpPr>
        <p:grpSpPr>
          <a:xfrm>
            <a:off x="8824030" y="3912541"/>
            <a:ext cx="1469880" cy="323640"/>
            <a:chOff x="8824030" y="3912541"/>
            <a:chExt cx="1469880" cy="323640"/>
          </a:xfrm>
        </p:grpSpPr>
        <mc:AlternateContent xmlns:mc="http://schemas.openxmlformats.org/markup-compatibility/2006" xmlns:p14="http://schemas.microsoft.com/office/powerpoint/2010/main">
          <mc:Choice Requires="p14">
            <p:contentPart p14:bwMode="auto" r:id="rId132">
              <p14:nvContentPartPr>
                <p14:cNvPr id="15" name="Ink 14">
                  <a:extLst>
                    <a:ext uri="{FF2B5EF4-FFF2-40B4-BE49-F238E27FC236}">
                      <a16:creationId xmlns:a16="http://schemas.microsoft.com/office/drawing/2014/main" id="{9FBFCCEA-8A82-D6F9-7BA6-9AF1CD18C3D8}"/>
                    </a:ext>
                  </a:extLst>
                </p14:cNvPr>
                <p14:cNvContentPartPr/>
                <p14:nvPr/>
              </p14:nvContentPartPr>
              <p14:xfrm>
                <a:off x="8824030" y="4001461"/>
                <a:ext cx="10440" cy="360"/>
              </p14:xfrm>
            </p:contentPart>
          </mc:Choice>
          <mc:Fallback xmlns="">
            <p:pic>
              <p:nvPicPr>
                <p:cNvPr id="15" name="Ink 14">
                  <a:extLst>
                    <a:ext uri="{FF2B5EF4-FFF2-40B4-BE49-F238E27FC236}">
                      <a16:creationId xmlns:a16="http://schemas.microsoft.com/office/drawing/2014/main" id="{9FBFCCEA-8A82-D6F9-7BA6-9AF1CD18C3D8}"/>
                    </a:ext>
                  </a:extLst>
                </p:cNvPr>
                <p:cNvPicPr/>
                <p:nvPr/>
              </p:nvPicPr>
              <p:blipFill>
                <a:blip r:embed="rId133"/>
                <a:stretch>
                  <a:fillRect/>
                </a:stretch>
              </p:blipFill>
              <p:spPr>
                <a:xfrm>
                  <a:off x="8808910" y="3985981"/>
                  <a:ext cx="41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 name="Ink 15">
                  <a:extLst>
                    <a:ext uri="{FF2B5EF4-FFF2-40B4-BE49-F238E27FC236}">
                      <a16:creationId xmlns:a16="http://schemas.microsoft.com/office/drawing/2014/main" id="{0E490B15-BE61-850E-C922-FE307A78125F}"/>
                    </a:ext>
                  </a:extLst>
                </p14:cNvPr>
                <p14:cNvContentPartPr/>
                <p14:nvPr/>
              </p14:nvContentPartPr>
              <p14:xfrm>
                <a:off x="8824030" y="4001461"/>
                <a:ext cx="360" cy="360"/>
              </p14:xfrm>
            </p:contentPart>
          </mc:Choice>
          <mc:Fallback xmlns="">
            <p:pic>
              <p:nvPicPr>
                <p:cNvPr id="16" name="Ink 15">
                  <a:extLst>
                    <a:ext uri="{FF2B5EF4-FFF2-40B4-BE49-F238E27FC236}">
                      <a16:creationId xmlns:a16="http://schemas.microsoft.com/office/drawing/2014/main" id="{0E490B15-BE61-850E-C922-FE307A78125F}"/>
                    </a:ext>
                  </a:extLst>
                </p:cNvPr>
                <p:cNvPicPr/>
                <p:nvPr/>
              </p:nvPicPr>
              <p:blipFill>
                <a:blip r:embed="rId7"/>
                <a:stretch>
                  <a:fillRect/>
                </a:stretch>
              </p:blipFill>
              <p:spPr>
                <a:xfrm>
                  <a:off x="8808910" y="398598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20" name="Ink 219">
                  <a:extLst>
                    <a:ext uri="{FF2B5EF4-FFF2-40B4-BE49-F238E27FC236}">
                      <a16:creationId xmlns:a16="http://schemas.microsoft.com/office/drawing/2014/main" id="{1FAC329D-231E-1EF0-8E35-44B31DC4F15C}"/>
                    </a:ext>
                  </a:extLst>
                </p14:cNvPr>
                <p14:cNvContentPartPr/>
                <p14:nvPr/>
              </p14:nvContentPartPr>
              <p14:xfrm>
                <a:off x="8981710" y="4094701"/>
                <a:ext cx="226440" cy="141480"/>
              </p14:xfrm>
            </p:contentPart>
          </mc:Choice>
          <mc:Fallback xmlns="">
            <p:pic>
              <p:nvPicPr>
                <p:cNvPr id="220" name="Ink 219">
                  <a:extLst>
                    <a:ext uri="{FF2B5EF4-FFF2-40B4-BE49-F238E27FC236}">
                      <a16:creationId xmlns:a16="http://schemas.microsoft.com/office/drawing/2014/main" id="{1FAC329D-231E-1EF0-8E35-44B31DC4F15C}"/>
                    </a:ext>
                  </a:extLst>
                </p:cNvPr>
                <p:cNvPicPr/>
                <p:nvPr/>
              </p:nvPicPr>
              <p:blipFill>
                <a:blip r:embed="rId136"/>
                <a:stretch>
                  <a:fillRect/>
                </a:stretch>
              </p:blipFill>
              <p:spPr>
                <a:xfrm>
                  <a:off x="8966230" y="4079581"/>
                  <a:ext cx="257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1" name="Ink 220">
                  <a:extLst>
                    <a:ext uri="{FF2B5EF4-FFF2-40B4-BE49-F238E27FC236}">
                      <a16:creationId xmlns:a16="http://schemas.microsoft.com/office/drawing/2014/main" id="{C57DA34D-663A-2343-260F-E2C9295B5DF1}"/>
                    </a:ext>
                  </a:extLst>
                </p14:cNvPr>
                <p14:cNvContentPartPr/>
                <p14:nvPr/>
              </p14:nvContentPartPr>
              <p14:xfrm>
                <a:off x="9285550" y="4055461"/>
                <a:ext cx="159120" cy="62280"/>
              </p14:xfrm>
            </p:contentPart>
          </mc:Choice>
          <mc:Fallback xmlns="">
            <p:pic>
              <p:nvPicPr>
                <p:cNvPr id="221" name="Ink 220">
                  <a:extLst>
                    <a:ext uri="{FF2B5EF4-FFF2-40B4-BE49-F238E27FC236}">
                      <a16:creationId xmlns:a16="http://schemas.microsoft.com/office/drawing/2014/main" id="{C57DA34D-663A-2343-260F-E2C9295B5DF1}"/>
                    </a:ext>
                  </a:extLst>
                </p:cNvPr>
                <p:cNvPicPr/>
                <p:nvPr/>
              </p:nvPicPr>
              <p:blipFill>
                <a:blip r:embed="rId138"/>
                <a:stretch>
                  <a:fillRect/>
                </a:stretch>
              </p:blipFill>
              <p:spPr>
                <a:xfrm>
                  <a:off x="9270070" y="4039981"/>
                  <a:ext cx="189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2" name="Ink 221">
                  <a:extLst>
                    <a:ext uri="{FF2B5EF4-FFF2-40B4-BE49-F238E27FC236}">
                      <a16:creationId xmlns:a16="http://schemas.microsoft.com/office/drawing/2014/main" id="{8636C958-8066-18D6-0E35-D0A2EADDC84B}"/>
                    </a:ext>
                  </a:extLst>
                </p14:cNvPr>
                <p14:cNvContentPartPr/>
                <p14:nvPr/>
              </p14:nvContentPartPr>
              <p14:xfrm>
                <a:off x="9339550" y="4016941"/>
                <a:ext cx="44280" cy="158040"/>
              </p14:xfrm>
            </p:contentPart>
          </mc:Choice>
          <mc:Fallback xmlns="">
            <p:pic>
              <p:nvPicPr>
                <p:cNvPr id="222" name="Ink 221">
                  <a:extLst>
                    <a:ext uri="{FF2B5EF4-FFF2-40B4-BE49-F238E27FC236}">
                      <a16:creationId xmlns:a16="http://schemas.microsoft.com/office/drawing/2014/main" id="{8636C958-8066-18D6-0E35-D0A2EADDC84B}"/>
                    </a:ext>
                  </a:extLst>
                </p:cNvPr>
                <p:cNvPicPr/>
                <p:nvPr/>
              </p:nvPicPr>
              <p:blipFill>
                <a:blip r:embed="rId140"/>
                <a:stretch>
                  <a:fillRect/>
                </a:stretch>
              </p:blipFill>
              <p:spPr>
                <a:xfrm>
                  <a:off x="9324070" y="4001821"/>
                  <a:ext cx="74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3" name="Ink 222">
                  <a:extLst>
                    <a:ext uri="{FF2B5EF4-FFF2-40B4-BE49-F238E27FC236}">
                      <a16:creationId xmlns:a16="http://schemas.microsoft.com/office/drawing/2014/main" id="{0BE6D6FB-2348-6F61-7FD4-D6B54753A4CA}"/>
                    </a:ext>
                  </a:extLst>
                </p14:cNvPr>
                <p14:cNvContentPartPr/>
                <p14:nvPr/>
              </p14:nvContentPartPr>
              <p14:xfrm>
                <a:off x="9328030" y="4156621"/>
                <a:ext cx="170280" cy="63360"/>
              </p14:xfrm>
            </p:contentPart>
          </mc:Choice>
          <mc:Fallback xmlns="">
            <p:pic>
              <p:nvPicPr>
                <p:cNvPr id="223" name="Ink 222">
                  <a:extLst>
                    <a:ext uri="{FF2B5EF4-FFF2-40B4-BE49-F238E27FC236}">
                      <a16:creationId xmlns:a16="http://schemas.microsoft.com/office/drawing/2014/main" id="{0BE6D6FB-2348-6F61-7FD4-D6B54753A4CA}"/>
                    </a:ext>
                  </a:extLst>
                </p:cNvPr>
                <p:cNvPicPr/>
                <p:nvPr/>
              </p:nvPicPr>
              <p:blipFill>
                <a:blip r:embed="rId142"/>
                <a:stretch>
                  <a:fillRect/>
                </a:stretch>
              </p:blipFill>
              <p:spPr>
                <a:xfrm>
                  <a:off x="9312910" y="4141141"/>
                  <a:ext cx="200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4" name="Ink 223">
                  <a:extLst>
                    <a:ext uri="{FF2B5EF4-FFF2-40B4-BE49-F238E27FC236}">
                      <a16:creationId xmlns:a16="http://schemas.microsoft.com/office/drawing/2014/main" id="{ADD3BC15-E2A9-5A02-B51A-A98836A2BA7A}"/>
                    </a:ext>
                  </a:extLst>
                </p14:cNvPr>
                <p14:cNvContentPartPr/>
                <p14:nvPr/>
              </p14:nvContentPartPr>
              <p14:xfrm>
                <a:off x="9566710" y="4005781"/>
                <a:ext cx="10440" cy="157680"/>
              </p14:xfrm>
            </p:contentPart>
          </mc:Choice>
          <mc:Fallback xmlns="">
            <p:pic>
              <p:nvPicPr>
                <p:cNvPr id="224" name="Ink 223">
                  <a:extLst>
                    <a:ext uri="{FF2B5EF4-FFF2-40B4-BE49-F238E27FC236}">
                      <a16:creationId xmlns:a16="http://schemas.microsoft.com/office/drawing/2014/main" id="{ADD3BC15-E2A9-5A02-B51A-A98836A2BA7A}"/>
                    </a:ext>
                  </a:extLst>
                </p:cNvPr>
                <p:cNvPicPr/>
                <p:nvPr/>
              </p:nvPicPr>
              <p:blipFill>
                <a:blip r:embed="rId144"/>
                <a:stretch>
                  <a:fillRect/>
                </a:stretch>
              </p:blipFill>
              <p:spPr>
                <a:xfrm>
                  <a:off x="9551590" y="3990661"/>
                  <a:ext cx="410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5" name="Ink 224">
                  <a:extLst>
                    <a:ext uri="{FF2B5EF4-FFF2-40B4-BE49-F238E27FC236}">
                      <a16:creationId xmlns:a16="http://schemas.microsoft.com/office/drawing/2014/main" id="{F904B86A-4559-244F-24D9-397FDC19F30B}"/>
                    </a:ext>
                  </a:extLst>
                </p14:cNvPr>
                <p14:cNvContentPartPr/>
                <p14:nvPr/>
              </p14:nvContentPartPr>
              <p14:xfrm>
                <a:off x="9764350" y="3923701"/>
                <a:ext cx="297720" cy="197280"/>
              </p14:xfrm>
            </p:contentPart>
          </mc:Choice>
          <mc:Fallback xmlns="">
            <p:pic>
              <p:nvPicPr>
                <p:cNvPr id="225" name="Ink 224">
                  <a:extLst>
                    <a:ext uri="{FF2B5EF4-FFF2-40B4-BE49-F238E27FC236}">
                      <a16:creationId xmlns:a16="http://schemas.microsoft.com/office/drawing/2014/main" id="{F904B86A-4559-244F-24D9-397FDC19F30B}"/>
                    </a:ext>
                  </a:extLst>
                </p:cNvPr>
                <p:cNvPicPr/>
                <p:nvPr/>
              </p:nvPicPr>
              <p:blipFill>
                <a:blip r:embed="rId146"/>
                <a:stretch>
                  <a:fillRect/>
                </a:stretch>
              </p:blipFill>
              <p:spPr>
                <a:xfrm>
                  <a:off x="9749230" y="3908221"/>
                  <a:ext cx="327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6" name="Ink 225">
                  <a:extLst>
                    <a:ext uri="{FF2B5EF4-FFF2-40B4-BE49-F238E27FC236}">
                      <a16:creationId xmlns:a16="http://schemas.microsoft.com/office/drawing/2014/main" id="{1BD38609-7A48-58A3-23C0-C9D3E111F106}"/>
                    </a:ext>
                  </a:extLst>
                </p14:cNvPr>
                <p14:cNvContentPartPr/>
                <p14:nvPr/>
              </p14:nvContentPartPr>
              <p14:xfrm>
                <a:off x="10103470" y="3912541"/>
                <a:ext cx="190440" cy="75600"/>
              </p14:xfrm>
            </p:contentPart>
          </mc:Choice>
          <mc:Fallback xmlns="">
            <p:pic>
              <p:nvPicPr>
                <p:cNvPr id="226" name="Ink 225">
                  <a:extLst>
                    <a:ext uri="{FF2B5EF4-FFF2-40B4-BE49-F238E27FC236}">
                      <a16:creationId xmlns:a16="http://schemas.microsoft.com/office/drawing/2014/main" id="{1BD38609-7A48-58A3-23C0-C9D3E111F106}"/>
                    </a:ext>
                  </a:extLst>
                </p:cNvPr>
                <p:cNvPicPr/>
                <p:nvPr/>
              </p:nvPicPr>
              <p:blipFill>
                <a:blip r:embed="rId148"/>
                <a:stretch>
                  <a:fillRect/>
                </a:stretch>
              </p:blipFill>
              <p:spPr>
                <a:xfrm>
                  <a:off x="10087990" y="3897061"/>
                  <a:ext cx="221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7" name="Ink 226">
                  <a:extLst>
                    <a:ext uri="{FF2B5EF4-FFF2-40B4-BE49-F238E27FC236}">
                      <a16:creationId xmlns:a16="http://schemas.microsoft.com/office/drawing/2014/main" id="{BA360D04-D963-1ABB-F86B-CA91136782FD}"/>
                    </a:ext>
                  </a:extLst>
                </p14:cNvPr>
                <p14:cNvContentPartPr/>
                <p14:nvPr/>
              </p14:nvContentPartPr>
              <p14:xfrm>
                <a:off x="10061710" y="4060861"/>
                <a:ext cx="206280" cy="57600"/>
              </p14:xfrm>
            </p:contentPart>
          </mc:Choice>
          <mc:Fallback xmlns="">
            <p:pic>
              <p:nvPicPr>
                <p:cNvPr id="227" name="Ink 226">
                  <a:extLst>
                    <a:ext uri="{FF2B5EF4-FFF2-40B4-BE49-F238E27FC236}">
                      <a16:creationId xmlns:a16="http://schemas.microsoft.com/office/drawing/2014/main" id="{BA360D04-D963-1ABB-F86B-CA91136782FD}"/>
                    </a:ext>
                  </a:extLst>
                </p:cNvPr>
                <p:cNvPicPr/>
                <p:nvPr/>
              </p:nvPicPr>
              <p:blipFill>
                <a:blip r:embed="rId150"/>
                <a:stretch>
                  <a:fillRect/>
                </a:stretch>
              </p:blipFill>
              <p:spPr>
                <a:xfrm>
                  <a:off x="10046590" y="4045741"/>
                  <a:ext cx="236880" cy="88200"/>
                </a:xfrm>
                <a:prstGeom prst="rect">
                  <a:avLst/>
                </a:prstGeom>
              </p:spPr>
            </p:pic>
          </mc:Fallback>
        </mc:AlternateContent>
      </p:grpSp>
      <p:grpSp>
        <p:nvGrpSpPr>
          <p:cNvPr id="249" name="Group 248">
            <a:extLst>
              <a:ext uri="{FF2B5EF4-FFF2-40B4-BE49-F238E27FC236}">
                <a16:creationId xmlns:a16="http://schemas.microsoft.com/office/drawing/2014/main" id="{420E63DE-0A84-32A3-0C9A-1E8A3B6F40D8}"/>
              </a:ext>
            </a:extLst>
          </p:cNvPr>
          <p:cNvGrpSpPr/>
          <p:nvPr/>
        </p:nvGrpSpPr>
        <p:grpSpPr>
          <a:xfrm>
            <a:off x="10544470" y="3472261"/>
            <a:ext cx="1398600" cy="795960"/>
            <a:chOff x="10544470" y="3472261"/>
            <a:chExt cx="1398600" cy="795960"/>
          </a:xfrm>
        </p:grpSpPr>
        <mc:AlternateContent xmlns:mc="http://schemas.openxmlformats.org/markup-compatibility/2006" xmlns:p14="http://schemas.microsoft.com/office/powerpoint/2010/main">
          <mc:Choice Requires="p14">
            <p:contentPart p14:bwMode="auto" r:id="rId151">
              <p14:nvContentPartPr>
                <p14:cNvPr id="228" name="Ink 227">
                  <a:extLst>
                    <a:ext uri="{FF2B5EF4-FFF2-40B4-BE49-F238E27FC236}">
                      <a16:creationId xmlns:a16="http://schemas.microsoft.com/office/drawing/2014/main" id="{8CFACA15-625D-A5F7-B72D-971B84806B0E}"/>
                    </a:ext>
                  </a:extLst>
                </p14:cNvPr>
                <p14:cNvContentPartPr/>
                <p14:nvPr/>
              </p14:nvContentPartPr>
              <p14:xfrm>
                <a:off x="10544470" y="3905701"/>
                <a:ext cx="165240" cy="306360"/>
              </p14:xfrm>
            </p:contentPart>
          </mc:Choice>
          <mc:Fallback xmlns="">
            <p:pic>
              <p:nvPicPr>
                <p:cNvPr id="228" name="Ink 227">
                  <a:extLst>
                    <a:ext uri="{FF2B5EF4-FFF2-40B4-BE49-F238E27FC236}">
                      <a16:creationId xmlns:a16="http://schemas.microsoft.com/office/drawing/2014/main" id="{8CFACA15-625D-A5F7-B72D-971B84806B0E}"/>
                    </a:ext>
                  </a:extLst>
                </p:cNvPr>
                <p:cNvPicPr/>
                <p:nvPr/>
              </p:nvPicPr>
              <p:blipFill>
                <a:blip r:embed="rId152"/>
                <a:stretch>
                  <a:fillRect/>
                </a:stretch>
              </p:blipFill>
              <p:spPr>
                <a:xfrm>
                  <a:off x="10528990" y="3890221"/>
                  <a:ext cx="1958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9" name="Ink 228">
                  <a:extLst>
                    <a:ext uri="{FF2B5EF4-FFF2-40B4-BE49-F238E27FC236}">
                      <a16:creationId xmlns:a16="http://schemas.microsoft.com/office/drawing/2014/main" id="{D3BB6ADE-7109-0EED-620C-56211FB339CC}"/>
                    </a:ext>
                  </a:extLst>
                </p14:cNvPr>
                <p14:cNvContentPartPr/>
                <p14:nvPr/>
              </p14:nvContentPartPr>
              <p14:xfrm>
                <a:off x="10765150" y="3890581"/>
                <a:ext cx="334080" cy="335880"/>
              </p14:xfrm>
            </p:contentPart>
          </mc:Choice>
          <mc:Fallback xmlns="">
            <p:pic>
              <p:nvPicPr>
                <p:cNvPr id="229" name="Ink 228">
                  <a:extLst>
                    <a:ext uri="{FF2B5EF4-FFF2-40B4-BE49-F238E27FC236}">
                      <a16:creationId xmlns:a16="http://schemas.microsoft.com/office/drawing/2014/main" id="{D3BB6ADE-7109-0EED-620C-56211FB339CC}"/>
                    </a:ext>
                  </a:extLst>
                </p:cNvPr>
                <p:cNvPicPr/>
                <p:nvPr/>
              </p:nvPicPr>
              <p:blipFill>
                <a:blip r:embed="rId154"/>
                <a:stretch>
                  <a:fillRect/>
                </a:stretch>
              </p:blipFill>
              <p:spPr>
                <a:xfrm>
                  <a:off x="10750030" y="3875461"/>
                  <a:ext cx="3646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0" name="Ink 229">
                  <a:extLst>
                    <a:ext uri="{FF2B5EF4-FFF2-40B4-BE49-F238E27FC236}">
                      <a16:creationId xmlns:a16="http://schemas.microsoft.com/office/drawing/2014/main" id="{01F1634F-A5CE-5A04-4CE8-76ECB1625F81}"/>
                    </a:ext>
                  </a:extLst>
                </p14:cNvPr>
                <p14:cNvContentPartPr/>
                <p14:nvPr/>
              </p14:nvContentPartPr>
              <p14:xfrm>
                <a:off x="11093470" y="4036021"/>
                <a:ext cx="111600" cy="232200"/>
              </p14:xfrm>
            </p:contentPart>
          </mc:Choice>
          <mc:Fallback xmlns="">
            <p:pic>
              <p:nvPicPr>
                <p:cNvPr id="230" name="Ink 229">
                  <a:extLst>
                    <a:ext uri="{FF2B5EF4-FFF2-40B4-BE49-F238E27FC236}">
                      <a16:creationId xmlns:a16="http://schemas.microsoft.com/office/drawing/2014/main" id="{01F1634F-A5CE-5A04-4CE8-76ECB1625F81}"/>
                    </a:ext>
                  </a:extLst>
                </p:cNvPr>
                <p:cNvPicPr/>
                <p:nvPr/>
              </p:nvPicPr>
              <p:blipFill>
                <a:blip r:embed="rId156"/>
                <a:stretch>
                  <a:fillRect/>
                </a:stretch>
              </p:blipFill>
              <p:spPr>
                <a:xfrm>
                  <a:off x="11077990" y="4020901"/>
                  <a:ext cx="142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1" name="Ink 230">
                  <a:extLst>
                    <a:ext uri="{FF2B5EF4-FFF2-40B4-BE49-F238E27FC236}">
                      <a16:creationId xmlns:a16="http://schemas.microsoft.com/office/drawing/2014/main" id="{75FEE9CB-AA18-D9CC-F027-4D7A9A475E2A}"/>
                    </a:ext>
                  </a:extLst>
                </p14:cNvPr>
                <p14:cNvContentPartPr/>
                <p14:nvPr/>
              </p14:nvContentPartPr>
              <p14:xfrm>
                <a:off x="11057470" y="4056541"/>
                <a:ext cx="80280" cy="18360"/>
              </p14:xfrm>
            </p:contentPart>
          </mc:Choice>
          <mc:Fallback xmlns="">
            <p:pic>
              <p:nvPicPr>
                <p:cNvPr id="231" name="Ink 230">
                  <a:extLst>
                    <a:ext uri="{FF2B5EF4-FFF2-40B4-BE49-F238E27FC236}">
                      <a16:creationId xmlns:a16="http://schemas.microsoft.com/office/drawing/2014/main" id="{75FEE9CB-AA18-D9CC-F027-4D7A9A475E2A}"/>
                    </a:ext>
                  </a:extLst>
                </p:cNvPr>
                <p:cNvPicPr/>
                <p:nvPr/>
              </p:nvPicPr>
              <p:blipFill>
                <a:blip r:embed="rId158"/>
                <a:stretch>
                  <a:fillRect/>
                </a:stretch>
              </p:blipFill>
              <p:spPr>
                <a:xfrm>
                  <a:off x="11041990" y="4041061"/>
                  <a:ext cx="110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32" name="Ink 231">
                  <a:extLst>
                    <a:ext uri="{FF2B5EF4-FFF2-40B4-BE49-F238E27FC236}">
                      <a16:creationId xmlns:a16="http://schemas.microsoft.com/office/drawing/2014/main" id="{24394355-1077-6F6C-4BE9-910BE7DD9906}"/>
                    </a:ext>
                  </a:extLst>
                </p14:cNvPr>
                <p14:cNvContentPartPr/>
                <p14:nvPr/>
              </p14:nvContentPartPr>
              <p14:xfrm>
                <a:off x="11315950" y="4111621"/>
                <a:ext cx="20160" cy="8280"/>
              </p14:xfrm>
            </p:contentPart>
          </mc:Choice>
          <mc:Fallback xmlns="">
            <p:pic>
              <p:nvPicPr>
                <p:cNvPr id="232" name="Ink 231">
                  <a:extLst>
                    <a:ext uri="{FF2B5EF4-FFF2-40B4-BE49-F238E27FC236}">
                      <a16:creationId xmlns:a16="http://schemas.microsoft.com/office/drawing/2014/main" id="{24394355-1077-6F6C-4BE9-910BE7DD9906}"/>
                    </a:ext>
                  </a:extLst>
                </p:cNvPr>
                <p:cNvPicPr/>
                <p:nvPr/>
              </p:nvPicPr>
              <p:blipFill>
                <a:blip r:embed="rId160"/>
                <a:stretch>
                  <a:fillRect/>
                </a:stretch>
              </p:blipFill>
              <p:spPr>
                <a:xfrm>
                  <a:off x="11300830" y="4096141"/>
                  <a:ext cx="50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3" name="Ink 232">
                  <a:extLst>
                    <a:ext uri="{FF2B5EF4-FFF2-40B4-BE49-F238E27FC236}">
                      <a16:creationId xmlns:a16="http://schemas.microsoft.com/office/drawing/2014/main" id="{C7354E39-8576-EC50-310E-EACC338B9AA3}"/>
                    </a:ext>
                  </a:extLst>
                </p14:cNvPr>
                <p14:cNvContentPartPr/>
                <p14:nvPr/>
              </p14:nvContentPartPr>
              <p14:xfrm>
                <a:off x="10707550" y="3472261"/>
                <a:ext cx="332280" cy="183600"/>
              </p14:xfrm>
            </p:contentPart>
          </mc:Choice>
          <mc:Fallback xmlns="">
            <p:pic>
              <p:nvPicPr>
                <p:cNvPr id="233" name="Ink 232">
                  <a:extLst>
                    <a:ext uri="{FF2B5EF4-FFF2-40B4-BE49-F238E27FC236}">
                      <a16:creationId xmlns:a16="http://schemas.microsoft.com/office/drawing/2014/main" id="{C7354E39-8576-EC50-310E-EACC338B9AA3}"/>
                    </a:ext>
                  </a:extLst>
                </p:cNvPr>
                <p:cNvPicPr/>
                <p:nvPr/>
              </p:nvPicPr>
              <p:blipFill>
                <a:blip r:embed="rId162"/>
                <a:stretch>
                  <a:fillRect/>
                </a:stretch>
              </p:blipFill>
              <p:spPr>
                <a:xfrm>
                  <a:off x="10692070" y="3457141"/>
                  <a:ext cx="3628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34" name="Ink 233">
                  <a:extLst>
                    <a:ext uri="{FF2B5EF4-FFF2-40B4-BE49-F238E27FC236}">
                      <a16:creationId xmlns:a16="http://schemas.microsoft.com/office/drawing/2014/main" id="{6FB0595E-4FB9-AD1D-2E37-C4527DD91B4D}"/>
                    </a:ext>
                  </a:extLst>
                </p14:cNvPr>
                <p14:cNvContentPartPr/>
                <p14:nvPr/>
              </p14:nvContentPartPr>
              <p14:xfrm>
                <a:off x="11033710" y="3480541"/>
                <a:ext cx="167040" cy="263520"/>
              </p14:xfrm>
            </p:contentPart>
          </mc:Choice>
          <mc:Fallback xmlns="">
            <p:pic>
              <p:nvPicPr>
                <p:cNvPr id="234" name="Ink 233">
                  <a:extLst>
                    <a:ext uri="{FF2B5EF4-FFF2-40B4-BE49-F238E27FC236}">
                      <a16:creationId xmlns:a16="http://schemas.microsoft.com/office/drawing/2014/main" id="{6FB0595E-4FB9-AD1D-2E37-C4527DD91B4D}"/>
                    </a:ext>
                  </a:extLst>
                </p:cNvPr>
                <p:cNvPicPr/>
                <p:nvPr/>
              </p:nvPicPr>
              <p:blipFill>
                <a:blip r:embed="rId164"/>
                <a:stretch>
                  <a:fillRect/>
                </a:stretch>
              </p:blipFill>
              <p:spPr>
                <a:xfrm>
                  <a:off x="11018590" y="3465061"/>
                  <a:ext cx="1972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5" name="Ink 234">
                  <a:extLst>
                    <a:ext uri="{FF2B5EF4-FFF2-40B4-BE49-F238E27FC236}">
                      <a16:creationId xmlns:a16="http://schemas.microsoft.com/office/drawing/2014/main" id="{40A31878-806D-B3EB-C384-29BBCC77DA3F}"/>
                    </a:ext>
                  </a:extLst>
                </p14:cNvPr>
                <p14:cNvContentPartPr/>
                <p14:nvPr/>
              </p14:nvContentPartPr>
              <p14:xfrm>
                <a:off x="10773790" y="3676021"/>
                <a:ext cx="52200" cy="6120"/>
              </p14:xfrm>
            </p:contentPart>
          </mc:Choice>
          <mc:Fallback xmlns="">
            <p:pic>
              <p:nvPicPr>
                <p:cNvPr id="235" name="Ink 234">
                  <a:extLst>
                    <a:ext uri="{FF2B5EF4-FFF2-40B4-BE49-F238E27FC236}">
                      <a16:creationId xmlns:a16="http://schemas.microsoft.com/office/drawing/2014/main" id="{40A31878-806D-B3EB-C384-29BBCC77DA3F}"/>
                    </a:ext>
                  </a:extLst>
                </p:cNvPr>
                <p:cNvPicPr/>
                <p:nvPr/>
              </p:nvPicPr>
              <p:blipFill>
                <a:blip r:embed="rId166"/>
                <a:stretch>
                  <a:fillRect/>
                </a:stretch>
              </p:blipFill>
              <p:spPr>
                <a:xfrm>
                  <a:off x="10758670" y="3660901"/>
                  <a:ext cx="82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40" name="Ink 239">
                  <a:extLst>
                    <a:ext uri="{FF2B5EF4-FFF2-40B4-BE49-F238E27FC236}">
                      <a16:creationId xmlns:a16="http://schemas.microsoft.com/office/drawing/2014/main" id="{4AC30B12-9279-0CDF-F664-7AEFB75E9D7F}"/>
                    </a:ext>
                  </a:extLst>
                </p14:cNvPr>
                <p14:cNvContentPartPr/>
                <p14:nvPr/>
              </p14:nvContentPartPr>
              <p14:xfrm>
                <a:off x="11277790" y="3523021"/>
                <a:ext cx="188280" cy="365040"/>
              </p14:xfrm>
            </p:contentPart>
          </mc:Choice>
          <mc:Fallback xmlns="">
            <p:pic>
              <p:nvPicPr>
                <p:cNvPr id="240" name="Ink 239">
                  <a:extLst>
                    <a:ext uri="{FF2B5EF4-FFF2-40B4-BE49-F238E27FC236}">
                      <a16:creationId xmlns:a16="http://schemas.microsoft.com/office/drawing/2014/main" id="{4AC30B12-9279-0CDF-F664-7AEFB75E9D7F}"/>
                    </a:ext>
                  </a:extLst>
                </p:cNvPr>
                <p:cNvPicPr/>
                <p:nvPr/>
              </p:nvPicPr>
              <p:blipFill>
                <a:blip r:embed="rId168"/>
                <a:stretch>
                  <a:fillRect/>
                </a:stretch>
              </p:blipFill>
              <p:spPr>
                <a:xfrm>
                  <a:off x="11262670" y="3507901"/>
                  <a:ext cx="2188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1" name="Ink 240">
                  <a:extLst>
                    <a:ext uri="{FF2B5EF4-FFF2-40B4-BE49-F238E27FC236}">
                      <a16:creationId xmlns:a16="http://schemas.microsoft.com/office/drawing/2014/main" id="{6800F740-82DE-A201-CFA0-3EECC75C2BAA}"/>
                    </a:ext>
                  </a:extLst>
                </p14:cNvPr>
                <p14:cNvContentPartPr/>
                <p14:nvPr/>
              </p14:nvContentPartPr>
              <p14:xfrm>
                <a:off x="11466790" y="3629941"/>
                <a:ext cx="153360" cy="250200"/>
              </p14:xfrm>
            </p:contentPart>
          </mc:Choice>
          <mc:Fallback xmlns="">
            <p:pic>
              <p:nvPicPr>
                <p:cNvPr id="241" name="Ink 240">
                  <a:extLst>
                    <a:ext uri="{FF2B5EF4-FFF2-40B4-BE49-F238E27FC236}">
                      <a16:creationId xmlns:a16="http://schemas.microsoft.com/office/drawing/2014/main" id="{6800F740-82DE-A201-CFA0-3EECC75C2BAA}"/>
                    </a:ext>
                  </a:extLst>
                </p:cNvPr>
                <p:cNvPicPr/>
                <p:nvPr/>
              </p:nvPicPr>
              <p:blipFill>
                <a:blip r:embed="rId170"/>
                <a:stretch>
                  <a:fillRect/>
                </a:stretch>
              </p:blipFill>
              <p:spPr>
                <a:xfrm>
                  <a:off x="11451670" y="3614821"/>
                  <a:ext cx="183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2" name="Ink 241">
                  <a:extLst>
                    <a:ext uri="{FF2B5EF4-FFF2-40B4-BE49-F238E27FC236}">
                      <a16:creationId xmlns:a16="http://schemas.microsoft.com/office/drawing/2014/main" id="{5390A600-1D38-B545-6938-8AEEBD5419FB}"/>
                    </a:ext>
                  </a:extLst>
                </p14:cNvPr>
                <p14:cNvContentPartPr/>
                <p14:nvPr/>
              </p14:nvContentPartPr>
              <p14:xfrm>
                <a:off x="11689630" y="3676021"/>
                <a:ext cx="163440" cy="187200"/>
              </p14:xfrm>
            </p:contentPart>
          </mc:Choice>
          <mc:Fallback xmlns="">
            <p:pic>
              <p:nvPicPr>
                <p:cNvPr id="242" name="Ink 241">
                  <a:extLst>
                    <a:ext uri="{FF2B5EF4-FFF2-40B4-BE49-F238E27FC236}">
                      <a16:creationId xmlns:a16="http://schemas.microsoft.com/office/drawing/2014/main" id="{5390A600-1D38-B545-6938-8AEEBD5419FB}"/>
                    </a:ext>
                  </a:extLst>
                </p:cNvPr>
                <p:cNvPicPr/>
                <p:nvPr/>
              </p:nvPicPr>
              <p:blipFill>
                <a:blip r:embed="rId172"/>
                <a:stretch>
                  <a:fillRect/>
                </a:stretch>
              </p:blipFill>
              <p:spPr>
                <a:xfrm>
                  <a:off x="11674510" y="3660901"/>
                  <a:ext cx="194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4" name="Ink 243">
                  <a:extLst>
                    <a:ext uri="{FF2B5EF4-FFF2-40B4-BE49-F238E27FC236}">
                      <a16:creationId xmlns:a16="http://schemas.microsoft.com/office/drawing/2014/main" id="{45B49FFC-D4CB-7679-D5B6-B58E6673F5D6}"/>
                    </a:ext>
                  </a:extLst>
                </p14:cNvPr>
                <p14:cNvContentPartPr/>
                <p14:nvPr/>
              </p14:nvContentPartPr>
              <p14:xfrm>
                <a:off x="11524390" y="3833701"/>
                <a:ext cx="141120" cy="294120"/>
              </p14:xfrm>
            </p:contentPart>
          </mc:Choice>
          <mc:Fallback xmlns="">
            <p:pic>
              <p:nvPicPr>
                <p:cNvPr id="244" name="Ink 243">
                  <a:extLst>
                    <a:ext uri="{FF2B5EF4-FFF2-40B4-BE49-F238E27FC236}">
                      <a16:creationId xmlns:a16="http://schemas.microsoft.com/office/drawing/2014/main" id="{45B49FFC-D4CB-7679-D5B6-B58E6673F5D6}"/>
                    </a:ext>
                  </a:extLst>
                </p:cNvPr>
                <p:cNvPicPr/>
                <p:nvPr/>
              </p:nvPicPr>
              <p:blipFill>
                <a:blip r:embed="rId174"/>
                <a:stretch>
                  <a:fillRect/>
                </a:stretch>
              </p:blipFill>
              <p:spPr>
                <a:xfrm>
                  <a:off x="11508910" y="3818221"/>
                  <a:ext cx="1713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7" name="Ink 246">
                  <a:extLst>
                    <a:ext uri="{FF2B5EF4-FFF2-40B4-BE49-F238E27FC236}">
                      <a16:creationId xmlns:a16="http://schemas.microsoft.com/office/drawing/2014/main" id="{EABB4679-B8F5-E443-A0DC-4F171FD12D89}"/>
                    </a:ext>
                  </a:extLst>
                </p14:cNvPr>
                <p14:cNvContentPartPr/>
                <p14:nvPr/>
              </p14:nvContentPartPr>
              <p14:xfrm>
                <a:off x="11697550" y="3933781"/>
                <a:ext cx="104040" cy="227880"/>
              </p14:xfrm>
            </p:contentPart>
          </mc:Choice>
          <mc:Fallback xmlns="">
            <p:pic>
              <p:nvPicPr>
                <p:cNvPr id="247" name="Ink 246">
                  <a:extLst>
                    <a:ext uri="{FF2B5EF4-FFF2-40B4-BE49-F238E27FC236}">
                      <a16:creationId xmlns:a16="http://schemas.microsoft.com/office/drawing/2014/main" id="{EABB4679-B8F5-E443-A0DC-4F171FD12D89}"/>
                    </a:ext>
                  </a:extLst>
                </p:cNvPr>
                <p:cNvPicPr/>
                <p:nvPr/>
              </p:nvPicPr>
              <p:blipFill>
                <a:blip r:embed="rId176"/>
                <a:stretch>
                  <a:fillRect/>
                </a:stretch>
              </p:blipFill>
              <p:spPr>
                <a:xfrm>
                  <a:off x="11682070" y="3918661"/>
                  <a:ext cx="134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48" name="Ink 247">
                  <a:extLst>
                    <a:ext uri="{FF2B5EF4-FFF2-40B4-BE49-F238E27FC236}">
                      <a16:creationId xmlns:a16="http://schemas.microsoft.com/office/drawing/2014/main" id="{A36BA572-5B74-9037-BDE6-9B762F8BBAF2}"/>
                    </a:ext>
                  </a:extLst>
                </p14:cNvPr>
                <p14:cNvContentPartPr/>
                <p14:nvPr/>
              </p14:nvContentPartPr>
              <p14:xfrm>
                <a:off x="11718790" y="4007941"/>
                <a:ext cx="224280" cy="55440"/>
              </p14:xfrm>
            </p:contentPart>
          </mc:Choice>
          <mc:Fallback xmlns="">
            <p:pic>
              <p:nvPicPr>
                <p:cNvPr id="248" name="Ink 247">
                  <a:extLst>
                    <a:ext uri="{FF2B5EF4-FFF2-40B4-BE49-F238E27FC236}">
                      <a16:creationId xmlns:a16="http://schemas.microsoft.com/office/drawing/2014/main" id="{A36BA572-5B74-9037-BDE6-9B762F8BBAF2}"/>
                    </a:ext>
                  </a:extLst>
                </p:cNvPr>
                <p:cNvPicPr/>
                <p:nvPr/>
              </p:nvPicPr>
              <p:blipFill>
                <a:blip r:embed="rId178"/>
                <a:stretch>
                  <a:fillRect/>
                </a:stretch>
              </p:blipFill>
              <p:spPr>
                <a:xfrm>
                  <a:off x="11703670" y="3992821"/>
                  <a:ext cx="254880" cy="86040"/>
                </a:xfrm>
                <a:prstGeom prst="rect">
                  <a:avLst/>
                </a:prstGeom>
              </p:spPr>
            </p:pic>
          </mc:Fallback>
        </mc:AlternateContent>
      </p:grpSp>
      <p:grpSp>
        <p:nvGrpSpPr>
          <p:cNvPr id="259" name="Group 258">
            <a:extLst>
              <a:ext uri="{FF2B5EF4-FFF2-40B4-BE49-F238E27FC236}">
                <a16:creationId xmlns:a16="http://schemas.microsoft.com/office/drawing/2014/main" id="{3132ABE3-A60F-BBB4-A140-AA99F534E275}"/>
              </a:ext>
            </a:extLst>
          </p:cNvPr>
          <p:cNvGrpSpPr/>
          <p:nvPr/>
        </p:nvGrpSpPr>
        <p:grpSpPr>
          <a:xfrm>
            <a:off x="5618950" y="3217021"/>
            <a:ext cx="726120" cy="61200"/>
            <a:chOff x="5618950" y="3217021"/>
            <a:chExt cx="726120" cy="61200"/>
          </a:xfrm>
        </p:grpSpPr>
        <mc:AlternateContent xmlns:mc="http://schemas.openxmlformats.org/markup-compatibility/2006" xmlns:p14="http://schemas.microsoft.com/office/powerpoint/2010/main">
          <mc:Choice Requires="p14">
            <p:contentPart p14:bwMode="auto" r:id="rId179">
              <p14:nvContentPartPr>
                <p14:cNvPr id="250" name="Ink 249">
                  <a:extLst>
                    <a:ext uri="{FF2B5EF4-FFF2-40B4-BE49-F238E27FC236}">
                      <a16:creationId xmlns:a16="http://schemas.microsoft.com/office/drawing/2014/main" id="{0065AF55-B28F-2A70-9BF4-C65835C6ADC8}"/>
                    </a:ext>
                  </a:extLst>
                </p14:cNvPr>
                <p14:cNvContentPartPr/>
                <p14:nvPr/>
              </p14:nvContentPartPr>
              <p14:xfrm>
                <a:off x="5618950" y="3227101"/>
                <a:ext cx="117360" cy="20520"/>
              </p14:xfrm>
            </p:contentPart>
          </mc:Choice>
          <mc:Fallback xmlns="">
            <p:pic>
              <p:nvPicPr>
                <p:cNvPr id="250" name="Ink 249">
                  <a:extLst>
                    <a:ext uri="{FF2B5EF4-FFF2-40B4-BE49-F238E27FC236}">
                      <a16:creationId xmlns:a16="http://schemas.microsoft.com/office/drawing/2014/main" id="{0065AF55-B28F-2A70-9BF4-C65835C6ADC8}"/>
                    </a:ext>
                  </a:extLst>
                </p:cNvPr>
                <p:cNvPicPr/>
                <p:nvPr/>
              </p:nvPicPr>
              <p:blipFill>
                <a:blip r:embed="rId180"/>
                <a:stretch>
                  <a:fillRect/>
                </a:stretch>
              </p:blipFill>
              <p:spPr>
                <a:xfrm>
                  <a:off x="5603830" y="3211981"/>
                  <a:ext cx="147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51" name="Ink 250">
                  <a:extLst>
                    <a:ext uri="{FF2B5EF4-FFF2-40B4-BE49-F238E27FC236}">
                      <a16:creationId xmlns:a16="http://schemas.microsoft.com/office/drawing/2014/main" id="{864BBB07-B460-CD73-D0E1-26EDED685153}"/>
                    </a:ext>
                  </a:extLst>
                </p14:cNvPr>
                <p14:cNvContentPartPr/>
                <p14:nvPr/>
              </p14:nvContentPartPr>
              <p14:xfrm>
                <a:off x="5908030" y="3217021"/>
                <a:ext cx="437040" cy="61200"/>
              </p14:xfrm>
            </p:contentPart>
          </mc:Choice>
          <mc:Fallback xmlns="">
            <p:pic>
              <p:nvPicPr>
                <p:cNvPr id="251" name="Ink 250">
                  <a:extLst>
                    <a:ext uri="{FF2B5EF4-FFF2-40B4-BE49-F238E27FC236}">
                      <a16:creationId xmlns:a16="http://schemas.microsoft.com/office/drawing/2014/main" id="{864BBB07-B460-CD73-D0E1-26EDED685153}"/>
                    </a:ext>
                  </a:extLst>
                </p:cNvPr>
                <p:cNvPicPr/>
                <p:nvPr/>
              </p:nvPicPr>
              <p:blipFill>
                <a:blip r:embed="rId182"/>
                <a:stretch>
                  <a:fillRect/>
                </a:stretch>
              </p:blipFill>
              <p:spPr>
                <a:xfrm>
                  <a:off x="5892910" y="3201901"/>
                  <a:ext cx="467280" cy="9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252" name="Ink 251">
                <a:extLst>
                  <a:ext uri="{FF2B5EF4-FFF2-40B4-BE49-F238E27FC236}">
                    <a16:creationId xmlns:a16="http://schemas.microsoft.com/office/drawing/2014/main" id="{F25A5A5C-D8E9-DC9E-1BE6-67896D977444}"/>
                  </a:ext>
                </a:extLst>
              </p14:cNvPr>
              <p14:cNvContentPartPr/>
              <p14:nvPr/>
            </p14:nvContentPartPr>
            <p14:xfrm>
              <a:off x="5935030" y="3776101"/>
              <a:ext cx="224280" cy="271440"/>
            </p14:xfrm>
          </p:contentPart>
        </mc:Choice>
        <mc:Fallback xmlns="">
          <p:pic>
            <p:nvPicPr>
              <p:cNvPr id="252" name="Ink 251">
                <a:extLst>
                  <a:ext uri="{FF2B5EF4-FFF2-40B4-BE49-F238E27FC236}">
                    <a16:creationId xmlns:a16="http://schemas.microsoft.com/office/drawing/2014/main" id="{F25A5A5C-D8E9-DC9E-1BE6-67896D977444}"/>
                  </a:ext>
                </a:extLst>
              </p:cNvPr>
              <p:cNvPicPr/>
              <p:nvPr/>
            </p:nvPicPr>
            <p:blipFill>
              <a:blip r:embed="rId184"/>
              <a:stretch>
                <a:fillRect/>
              </a:stretch>
            </p:blipFill>
            <p:spPr>
              <a:xfrm>
                <a:off x="5919910" y="3760981"/>
                <a:ext cx="2548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3" name="Ink 252">
                <a:extLst>
                  <a:ext uri="{FF2B5EF4-FFF2-40B4-BE49-F238E27FC236}">
                    <a16:creationId xmlns:a16="http://schemas.microsoft.com/office/drawing/2014/main" id="{F7A8BD4B-D25A-C161-604B-34A91D030A65}"/>
                  </a:ext>
                </a:extLst>
              </p14:cNvPr>
              <p14:cNvContentPartPr/>
              <p14:nvPr/>
            </p14:nvContentPartPr>
            <p14:xfrm>
              <a:off x="7069030" y="4257781"/>
              <a:ext cx="56520" cy="10440"/>
            </p14:xfrm>
          </p:contentPart>
        </mc:Choice>
        <mc:Fallback xmlns="">
          <p:pic>
            <p:nvPicPr>
              <p:cNvPr id="253" name="Ink 252">
                <a:extLst>
                  <a:ext uri="{FF2B5EF4-FFF2-40B4-BE49-F238E27FC236}">
                    <a16:creationId xmlns:a16="http://schemas.microsoft.com/office/drawing/2014/main" id="{F7A8BD4B-D25A-C161-604B-34A91D030A65}"/>
                  </a:ext>
                </a:extLst>
              </p:cNvPr>
              <p:cNvPicPr/>
              <p:nvPr/>
            </p:nvPicPr>
            <p:blipFill>
              <a:blip r:embed="rId186"/>
              <a:stretch>
                <a:fillRect/>
              </a:stretch>
            </p:blipFill>
            <p:spPr>
              <a:xfrm>
                <a:off x="7053910" y="4242661"/>
                <a:ext cx="87120" cy="41040"/>
              </a:xfrm>
              <a:prstGeom prst="rect">
                <a:avLst/>
              </a:prstGeom>
            </p:spPr>
          </p:pic>
        </mc:Fallback>
      </mc:AlternateContent>
      <p:grpSp>
        <p:nvGrpSpPr>
          <p:cNvPr id="272" name="Group 271">
            <a:extLst>
              <a:ext uri="{FF2B5EF4-FFF2-40B4-BE49-F238E27FC236}">
                <a16:creationId xmlns:a16="http://schemas.microsoft.com/office/drawing/2014/main" id="{2E67356E-0374-7076-A346-988D7E7DCA01}"/>
              </a:ext>
            </a:extLst>
          </p:cNvPr>
          <p:cNvGrpSpPr/>
          <p:nvPr/>
        </p:nvGrpSpPr>
        <p:grpSpPr>
          <a:xfrm>
            <a:off x="8596870" y="4549021"/>
            <a:ext cx="575280" cy="297360"/>
            <a:chOff x="8596870" y="4549021"/>
            <a:chExt cx="575280" cy="297360"/>
          </a:xfrm>
        </p:grpSpPr>
        <mc:AlternateContent xmlns:mc="http://schemas.openxmlformats.org/markup-compatibility/2006" xmlns:p14="http://schemas.microsoft.com/office/powerpoint/2010/main">
          <mc:Choice Requires="p14">
            <p:contentPart p14:bwMode="auto" r:id="rId187">
              <p14:nvContentPartPr>
                <p14:cNvPr id="260" name="Ink 259">
                  <a:extLst>
                    <a:ext uri="{FF2B5EF4-FFF2-40B4-BE49-F238E27FC236}">
                      <a16:creationId xmlns:a16="http://schemas.microsoft.com/office/drawing/2014/main" id="{42745BF8-A92B-8367-01F3-09A957B7D65E}"/>
                    </a:ext>
                  </a:extLst>
                </p14:cNvPr>
                <p14:cNvContentPartPr/>
                <p14:nvPr/>
              </p14:nvContentPartPr>
              <p14:xfrm>
                <a:off x="8596870" y="4549021"/>
                <a:ext cx="155160" cy="233280"/>
              </p14:xfrm>
            </p:contentPart>
          </mc:Choice>
          <mc:Fallback xmlns="">
            <p:pic>
              <p:nvPicPr>
                <p:cNvPr id="260" name="Ink 259">
                  <a:extLst>
                    <a:ext uri="{FF2B5EF4-FFF2-40B4-BE49-F238E27FC236}">
                      <a16:creationId xmlns:a16="http://schemas.microsoft.com/office/drawing/2014/main" id="{42745BF8-A92B-8367-01F3-09A957B7D65E}"/>
                    </a:ext>
                  </a:extLst>
                </p:cNvPr>
                <p:cNvPicPr/>
                <p:nvPr/>
              </p:nvPicPr>
              <p:blipFill>
                <a:blip r:embed="rId188"/>
                <a:stretch>
                  <a:fillRect/>
                </a:stretch>
              </p:blipFill>
              <p:spPr>
                <a:xfrm>
                  <a:off x="8581750" y="4533901"/>
                  <a:ext cx="185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61" name="Ink 260">
                  <a:extLst>
                    <a:ext uri="{FF2B5EF4-FFF2-40B4-BE49-F238E27FC236}">
                      <a16:creationId xmlns:a16="http://schemas.microsoft.com/office/drawing/2014/main" id="{AAC520A9-D22F-F8A5-6F5C-7A597DD03E03}"/>
                    </a:ext>
                  </a:extLst>
                </p14:cNvPr>
                <p14:cNvContentPartPr/>
                <p14:nvPr/>
              </p14:nvContentPartPr>
              <p14:xfrm>
                <a:off x="8836630" y="4675021"/>
                <a:ext cx="25200" cy="171360"/>
              </p14:xfrm>
            </p:contentPart>
          </mc:Choice>
          <mc:Fallback xmlns="">
            <p:pic>
              <p:nvPicPr>
                <p:cNvPr id="261" name="Ink 260">
                  <a:extLst>
                    <a:ext uri="{FF2B5EF4-FFF2-40B4-BE49-F238E27FC236}">
                      <a16:creationId xmlns:a16="http://schemas.microsoft.com/office/drawing/2014/main" id="{AAC520A9-D22F-F8A5-6F5C-7A597DD03E03}"/>
                    </a:ext>
                  </a:extLst>
                </p:cNvPr>
                <p:cNvPicPr/>
                <p:nvPr/>
              </p:nvPicPr>
              <p:blipFill>
                <a:blip r:embed="rId190"/>
                <a:stretch>
                  <a:fillRect/>
                </a:stretch>
              </p:blipFill>
              <p:spPr>
                <a:xfrm>
                  <a:off x="8821150" y="4659901"/>
                  <a:ext cx="55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2" name="Ink 261">
                  <a:extLst>
                    <a:ext uri="{FF2B5EF4-FFF2-40B4-BE49-F238E27FC236}">
                      <a16:creationId xmlns:a16="http://schemas.microsoft.com/office/drawing/2014/main" id="{4B79A76E-5276-1A5A-0DFA-B29D58A1A065}"/>
                    </a:ext>
                  </a:extLst>
                </p14:cNvPr>
                <p14:cNvContentPartPr/>
                <p14:nvPr/>
              </p14:nvContentPartPr>
              <p14:xfrm>
                <a:off x="8837710" y="4617781"/>
                <a:ext cx="87480" cy="99360"/>
              </p14:xfrm>
            </p:contentPart>
          </mc:Choice>
          <mc:Fallback xmlns="">
            <p:pic>
              <p:nvPicPr>
                <p:cNvPr id="262" name="Ink 261">
                  <a:extLst>
                    <a:ext uri="{FF2B5EF4-FFF2-40B4-BE49-F238E27FC236}">
                      <a16:creationId xmlns:a16="http://schemas.microsoft.com/office/drawing/2014/main" id="{4B79A76E-5276-1A5A-0DFA-B29D58A1A065}"/>
                    </a:ext>
                  </a:extLst>
                </p:cNvPr>
                <p:cNvPicPr/>
                <p:nvPr/>
              </p:nvPicPr>
              <p:blipFill>
                <a:blip r:embed="rId192"/>
                <a:stretch>
                  <a:fillRect/>
                </a:stretch>
              </p:blipFill>
              <p:spPr>
                <a:xfrm>
                  <a:off x="8822590" y="4602661"/>
                  <a:ext cx="118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3" name="Ink 262">
                  <a:extLst>
                    <a:ext uri="{FF2B5EF4-FFF2-40B4-BE49-F238E27FC236}">
                      <a16:creationId xmlns:a16="http://schemas.microsoft.com/office/drawing/2014/main" id="{251B16BC-0709-73E4-E9FC-36054BBF9023}"/>
                    </a:ext>
                  </a:extLst>
                </p14:cNvPr>
                <p14:cNvContentPartPr/>
                <p14:nvPr/>
              </p14:nvContentPartPr>
              <p14:xfrm>
                <a:off x="8946790" y="4630741"/>
                <a:ext cx="225360" cy="96480"/>
              </p14:xfrm>
            </p:contentPart>
          </mc:Choice>
          <mc:Fallback xmlns="">
            <p:pic>
              <p:nvPicPr>
                <p:cNvPr id="263" name="Ink 262">
                  <a:extLst>
                    <a:ext uri="{FF2B5EF4-FFF2-40B4-BE49-F238E27FC236}">
                      <a16:creationId xmlns:a16="http://schemas.microsoft.com/office/drawing/2014/main" id="{251B16BC-0709-73E4-E9FC-36054BBF9023}"/>
                    </a:ext>
                  </a:extLst>
                </p:cNvPr>
                <p:cNvPicPr/>
                <p:nvPr/>
              </p:nvPicPr>
              <p:blipFill>
                <a:blip r:embed="rId194"/>
                <a:stretch>
                  <a:fillRect/>
                </a:stretch>
              </p:blipFill>
              <p:spPr>
                <a:xfrm>
                  <a:off x="8931670" y="4615621"/>
                  <a:ext cx="255960" cy="126720"/>
                </a:xfrm>
                <a:prstGeom prst="rect">
                  <a:avLst/>
                </a:prstGeom>
              </p:spPr>
            </p:pic>
          </mc:Fallback>
        </mc:AlternateContent>
      </p:grpSp>
      <p:grpSp>
        <p:nvGrpSpPr>
          <p:cNvPr id="271" name="Group 270">
            <a:extLst>
              <a:ext uri="{FF2B5EF4-FFF2-40B4-BE49-F238E27FC236}">
                <a16:creationId xmlns:a16="http://schemas.microsoft.com/office/drawing/2014/main" id="{6347EF7D-F00E-CCC2-C72C-9EAEA28BBD12}"/>
              </a:ext>
            </a:extLst>
          </p:cNvPr>
          <p:cNvGrpSpPr/>
          <p:nvPr/>
        </p:nvGrpSpPr>
        <p:grpSpPr>
          <a:xfrm>
            <a:off x="9531790" y="4544701"/>
            <a:ext cx="1159200" cy="640440"/>
            <a:chOff x="9531790" y="4544701"/>
            <a:chExt cx="1159200" cy="640440"/>
          </a:xfrm>
        </p:grpSpPr>
        <mc:AlternateContent xmlns:mc="http://schemas.openxmlformats.org/markup-compatibility/2006" xmlns:p14="http://schemas.microsoft.com/office/powerpoint/2010/main">
          <mc:Choice Requires="p14">
            <p:contentPart p14:bwMode="auto" r:id="rId195">
              <p14:nvContentPartPr>
                <p14:cNvPr id="264" name="Ink 263">
                  <a:extLst>
                    <a:ext uri="{FF2B5EF4-FFF2-40B4-BE49-F238E27FC236}">
                      <a16:creationId xmlns:a16="http://schemas.microsoft.com/office/drawing/2014/main" id="{9CB4FC7E-1145-6839-7D07-3B2434103A9B}"/>
                    </a:ext>
                  </a:extLst>
                </p14:cNvPr>
                <p14:cNvContentPartPr/>
                <p14:nvPr/>
              </p14:nvContentPartPr>
              <p14:xfrm>
                <a:off x="9531790" y="4544701"/>
                <a:ext cx="139680" cy="640440"/>
              </p14:xfrm>
            </p:contentPart>
          </mc:Choice>
          <mc:Fallback xmlns="">
            <p:pic>
              <p:nvPicPr>
                <p:cNvPr id="264" name="Ink 263">
                  <a:extLst>
                    <a:ext uri="{FF2B5EF4-FFF2-40B4-BE49-F238E27FC236}">
                      <a16:creationId xmlns:a16="http://schemas.microsoft.com/office/drawing/2014/main" id="{9CB4FC7E-1145-6839-7D07-3B2434103A9B}"/>
                    </a:ext>
                  </a:extLst>
                </p:cNvPr>
                <p:cNvPicPr/>
                <p:nvPr/>
              </p:nvPicPr>
              <p:blipFill>
                <a:blip r:embed="rId196"/>
                <a:stretch>
                  <a:fillRect/>
                </a:stretch>
              </p:blipFill>
              <p:spPr>
                <a:xfrm>
                  <a:off x="9516670" y="4529221"/>
                  <a:ext cx="17028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65" name="Ink 264">
                  <a:extLst>
                    <a:ext uri="{FF2B5EF4-FFF2-40B4-BE49-F238E27FC236}">
                      <a16:creationId xmlns:a16="http://schemas.microsoft.com/office/drawing/2014/main" id="{54D9307F-E128-C819-3B3D-ED904DBF3E0C}"/>
                    </a:ext>
                  </a:extLst>
                </p14:cNvPr>
                <p14:cNvContentPartPr/>
                <p14:nvPr/>
              </p14:nvContentPartPr>
              <p14:xfrm>
                <a:off x="9621790" y="4673941"/>
                <a:ext cx="320040" cy="147600"/>
              </p14:xfrm>
            </p:contentPart>
          </mc:Choice>
          <mc:Fallback xmlns="">
            <p:pic>
              <p:nvPicPr>
                <p:cNvPr id="265" name="Ink 264">
                  <a:extLst>
                    <a:ext uri="{FF2B5EF4-FFF2-40B4-BE49-F238E27FC236}">
                      <a16:creationId xmlns:a16="http://schemas.microsoft.com/office/drawing/2014/main" id="{54D9307F-E128-C819-3B3D-ED904DBF3E0C}"/>
                    </a:ext>
                  </a:extLst>
                </p:cNvPr>
                <p:cNvPicPr/>
                <p:nvPr/>
              </p:nvPicPr>
              <p:blipFill>
                <a:blip r:embed="rId198"/>
                <a:stretch>
                  <a:fillRect/>
                </a:stretch>
              </p:blipFill>
              <p:spPr>
                <a:xfrm>
                  <a:off x="9606670" y="4658821"/>
                  <a:ext cx="350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66" name="Ink 265">
                  <a:extLst>
                    <a:ext uri="{FF2B5EF4-FFF2-40B4-BE49-F238E27FC236}">
                      <a16:creationId xmlns:a16="http://schemas.microsoft.com/office/drawing/2014/main" id="{7431F69C-8C28-622E-43E8-7C70BB03500C}"/>
                    </a:ext>
                  </a:extLst>
                </p14:cNvPr>
                <p14:cNvContentPartPr/>
                <p14:nvPr/>
              </p14:nvContentPartPr>
              <p14:xfrm>
                <a:off x="10051630" y="4664941"/>
                <a:ext cx="195120" cy="190440"/>
              </p14:xfrm>
            </p:contentPart>
          </mc:Choice>
          <mc:Fallback xmlns="">
            <p:pic>
              <p:nvPicPr>
                <p:cNvPr id="266" name="Ink 265">
                  <a:extLst>
                    <a:ext uri="{FF2B5EF4-FFF2-40B4-BE49-F238E27FC236}">
                      <a16:creationId xmlns:a16="http://schemas.microsoft.com/office/drawing/2014/main" id="{7431F69C-8C28-622E-43E8-7C70BB03500C}"/>
                    </a:ext>
                  </a:extLst>
                </p:cNvPr>
                <p:cNvPicPr/>
                <p:nvPr/>
              </p:nvPicPr>
              <p:blipFill>
                <a:blip r:embed="rId200"/>
                <a:stretch>
                  <a:fillRect/>
                </a:stretch>
              </p:blipFill>
              <p:spPr>
                <a:xfrm>
                  <a:off x="10036510" y="4649821"/>
                  <a:ext cx="225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67" name="Ink 266">
                  <a:extLst>
                    <a:ext uri="{FF2B5EF4-FFF2-40B4-BE49-F238E27FC236}">
                      <a16:creationId xmlns:a16="http://schemas.microsoft.com/office/drawing/2014/main" id="{A97DC851-4305-3EE5-A0CF-AF44DAE516BB}"/>
                    </a:ext>
                  </a:extLst>
                </p14:cNvPr>
                <p14:cNvContentPartPr/>
                <p14:nvPr/>
              </p14:nvContentPartPr>
              <p14:xfrm>
                <a:off x="10383550" y="4636861"/>
                <a:ext cx="307440" cy="165600"/>
              </p14:xfrm>
            </p:contentPart>
          </mc:Choice>
          <mc:Fallback xmlns="">
            <p:pic>
              <p:nvPicPr>
                <p:cNvPr id="267" name="Ink 266">
                  <a:extLst>
                    <a:ext uri="{FF2B5EF4-FFF2-40B4-BE49-F238E27FC236}">
                      <a16:creationId xmlns:a16="http://schemas.microsoft.com/office/drawing/2014/main" id="{A97DC851-4305-3EE5-A0CF-AF44DAE516BB}"/>
                    </a:ext>
                  </a:extLst>
                </p:cNvPr>
                <p:cNvPicPr/>
                <p:nvPr/>
              </p:nvPicPr>
              <p:blipFill>
                <a:blip r:embed="rId202"/>
                <a:stretch>
                  <a:fillRect/>
                </a:stretch>
              </p:blipFill>
              <p:spPr>
                <a:xfrm>
                  <a:off x="10368070" y="4621741"/>
                  <a:ext cx="338040" cy="196200"/>
                </a:xfrm>
                <a:prstGeom prst="rect">
                  <a:avLst/>
                </a:prstGeom>
              </p:spPr>
            </p:pic>
          </mc:Fallback>
        </mc:AlternateContent>
      </p:grpSp>
      <p:grpSp>
        <p:nvGrpSpPr>
          <p:cNvPr id="270" name="Group 269">
            <a:extLst>
              <a:ext uri="{FF2B5EF4-FFF2-40B4-BE49-F238E27FC236}">
                <a16:creationId xmlns:a16="http://schemas.microsoft.com/office/drawing/2014/main" id="{D33DC321-A794-B4ED-77BE-3B585AEA75FC}"/>
              </a:ext>
            </a:extLst>
          </p:cNvPr>
          <p:cNvGrpSpPr/>
          <p:nvPr/>
        </p:nvGrpSpPr>
        <p:grpSpPr>
          <a:xfrm>
            <a:off x="10944790" y="4555861"/>
            <a:ext cx="522000" cy="365040"/>
            <a:chOff x="10944790" y="4555861"/>
            <a:chExt cx="522000" cy="365040"/>
          </a:xfrm>
        </p:grpSpPr>
        <mc:AlternateContent xmlns:mc="http://schemas.openxmlformats.org/markup-compatibility/2006" xmlns:p14="http://schemas.microsoft.com/office/powerpoint/2010/main">
          <mc:Choice Requires="p14">
            <p:contentPart p14:bwMode="auto" r:id="rId203">
              <p14:nvContentPartPr>
                <p14:cNvPr id="268" name="Ink 267">
                  <a:extLst>
                    <a:ext uri="{FF2B5EF4-FFF2-40B4-BE49-F238E27FC236}">
                      <a16:creationId xmlns:a16="http://schemas.microsoft.com/office/drawing/2014/main" id="{F58BB6EC-0BC7-F4D7-FD04-F01F2F5C0385}"/>
                    </a:ext>
                  </a:extLst>
                </p14:cNvPr>
                <p14:cNvContentPartPr/>
                <p14:nvPr/>
              </p14:nvContentPartPr>
              <p14:xfrm>
                <a:off x="10944790" y="4612021"/>
                <a:ext cx="270000" cy="233280"/>
              </p14:xfrm>
            </p:contentPart>
          </mc:Choice>
          <mc:Fallback xmlns="">
            <p:pic>
              <p:nvPicPr>
                <p:cNvPr id="268" name="Ink 267">
                  <a:extLst>
                    <a:ext uri="{FF2B5EF4-FFF2-40B4-BE49-F238E27FC236}">
                      <a16:creationId xmlns:a16="http://schemas.microsoft.com/office/drawing/2014/main" id="{F58BB6EC-0BC7-F4D7-FD04-F01F2F5C0385}"/>
                    </a:ext>
                  </a:extLst>
                </p:cNvPr>
                <p:cNvPicPr/>
                <p:nvPr/>
              </p:nvPicPr>
              <p:blipFill>
                <a:blip r:embed="rId204"/>
                <a:stretch>
                  <a:fillRect/>
                </a:stretch>
              </p:blipFill>
              <p:spPr>
                <a:xfrm>
                  <a:off x="10929670" y="4596901"/>
                  <a:ext cx="300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69" name="Ink 268">
                  <a:extLst>
                    <a:ext uri="{FF2B5EF4-FFF2-40B4-BE49-F238E27FC236}">
                      <a16:creationId xmlns:a16="http://schemas.microsoft.com/office/drawing/2014/main" id="{C1AB01C0-4A9E-7ABE-BFF4-88CE4A490EB2}"/>
                    </a:ext>
                  </a:extLst>
                </p14:cNvPr>
                <p14:cNvContentPartPr/>
                <p14:nvPr/>
              </p14:nvContentPartPr>
              <p14:xfrm>
                <a:off x="11143870" y="4555861"/>
                <a:ext cx="322920" cy="365040"/>
              </p14:xfrm>
            </p:contentPart>
          </mc:Choice>
          <mc:Fallback xmlns="">
            <p:pic>
              <p:nvPicPr>
                <p:cNvPr id="269" name="Ink 268">
                  <a:extLst>
                    <a:ext uri="{FF2B5EF4-FFF2-40B4-BE49-F238E27FC236}">
                      <a16:creationId xmlns:a16="http://schemas.microsoft.com/office/drawing/2014/main" id="{C1AB01C0-4A9E-7ABE-BFF4-88CE4A490EB2}"/>
                    </a:ext>
                  </a:extLst>
                </p:cNvPr>
                <p:cNvPicPr/>
                <p:nvPr/>
              </p:nvPicPr>
              <p:blipFill>
                <a:blip r:embed="rId206"/>
                <a:stretch>
                  <a:fillRect/>
                </a:stretch>
              </p:blipFill>
              <p:spPr>
                <a:xfrm>
                  <a:off x="11128750" y="4540741"/>
                  <a:ext cx="353160" cy="395280"/>
                </a:xfrm>
                <a:prstGeom prst="rect">
                  <a:avLst/>
                </a:prstGeom>
              </p:spPr>
            </p:pic>
          </mc:Fallback>
        </mc:AlternateContent>
      </p:grpSp>
      <p:grpSp>
        <p:nvGrpSpPr>
          <p:cNvPr id="274" name="Group 273">
            <a:extLst>
              <a:ext uri="{FF2B5EF4-FFF2-40B4-BE49-F238E27FC236}">
                <a16:creationId xmlns:a16="http://schemas.microsoft.com/office/drawing/2014/main" id="{078F5C8E-E173-E584-A98F-F6A4A1E2D01A}"/>
              </a:ext>
            </a:extLst>
          </p:cNvPr>
          <p:cNvGrpSpPr/>
          <p:nvPr/>
        </p:nvGrpSpPr>
        <p:grpSpPr>
          <a:xfrm>
            <a:off x="7586710" y="4032781"/>
            <a:ext cx="659520" cy="1170360"/>
            <a:chOff x="7586710" y="4032781"/>
            <a:chExt cx="659520" cy="1170360"/>
          </a:xfrm>
        </p:grpSpPr>
        <mc:AlternateContent xmlns:mc="http://schemas.openxmlformats.org/markup-compatibility/2006" xmlns:p14="http://schemas.microsoft.com/office/powerpoint/2010/main">
          <mc:Choice Requires="p14">
            <p:contentPart p14:bwMode="auto" r:id="rId207">
              <p14:nvContentPartPr>
                <p14:cNvPr id="254" name="Ink 253">
                  <a:extLst>
                    <a:ext uri="{FF2B5EF4-FFF2-40B4-BE49-F238E27FC236}">
                      <a16:creationId xmlns:a16="http://schemas.microsoft.com/office/drawing/2014/main" id="{DDC0FEAF-F112-0BAE-543C-BE5E9C33CBCB}"/>
                    </a:ext>
                  </a:extLst>
                </p14:cNvPr>
                <p14:cNvContentPartPr/>
                <p14:nvPr/>
              </p14:nvContentPartPr>
              <p14:xfrm>
                <a:off x="7586710" y="4289821"/>
                <a:ext cx="313200" cy="230040"/>
              </p14:xfrm>
            </p:contentPart>
          </mc:Choice>
          <mc:Fallback xmlns="">
            <p:pic>
              <p:nvPicPr>
                <p:cNvPr id="254" name="Ink 253">
                  <a:extLst>
                    <a:ext uri="{FF2B5EF4-FFF2-40B4-BE49-F238E27FC236}">
                      <a16:creationId xmlns:a16="http://schemas.microsoft.com/office/drawing/2014/main" id="{DDC0FEAF-F112-0BAE-543C-BE5E9C33CBCB}"/>
                    </a:ext>
                  </a:extLst>
                </p:cNvPr>
                <p:cNvPicPr/>
                <p:nvPr/>
              </p:nvPicPr>
              <p:blipFill>
                <a:blip r:embed="rId208"/>
                <a:stretch>
                  <a:fillRect/>
                </a:stretch>
              </p:blipFill>
              <p:spPr>
                <a:xfrm>
                  <a:off x="7571230" y="4274701"/>
                  <a:ext cx="343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55" name="Ink 254">
                  <a:extLst>
                    <a:ext uri="{FF2B5EF4-FFF2-40B4-BE49-F238E27FC236}">
                      <a16:creationId xmlns:a16="http://schemas.microsoft.com/office/drawing/2014/main" id="{085D260F-9310-5FAA-714A-D079733ABCF4}"/>
                    </a:ext>
                  </a:extLst>
                </p14:cNvPr>
                <p14:cNvContentPartPr/>
                <p14:nvPr/>
              </p14:nvContentPartPr>
              <p14:xfrm>
                <a:off x="7594630" y="4343461"/>
                <a:ext cx="208440" cy="39600"/>
              </p14:xfrm>
            </p:contentPart>
          </mc:Choice>
          <mc:Fallback xmlns="">
            <p:pic>
              <p:nvPicPr>
                <p:cNvPr id="255" name="Ink 254">
                  <a:extLst>
                    <a:ext uri="{FF2B5EF4-FFF2-40B4-BE49-F238E27FC236}">
                      <a16:creationId xmlns:a16="http://schemas.microsoft.com/office/drawing/2014/main" id="{085D260F-9310-5FAA-714A-D079733ABCF4}"/>
                    </a:ext>
                  </a:extLst>
                </p:cNvPr>
                <p:cNvPicPr/>
                <p:nvPr/>
              </p:nvPicPr>
              <p:blipFill>
                <a:blip r:embed="rId210"/>
                <a:stretch>
                  <a:fillRect/>
                </a:stretch>
              </p:blipFill>
              <p:spPr>
                <a:xfrm>
                  <a:off x="7579150" y="4327981"/>
                  <a:ext cx="2390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6" name="Ink 255">
                  <a:extLst>
                    <a:ext uri="{FF2B5EF4-FFF2-40B4-BE49-F238E27FC236}">
                      <a16:creationId xmlns:a16="http://schemas.microsoft.com/office/drawing/2014/main" id="{A7C66762-DEEC-1BFB-72A6-382EBB1A880F}"/>
                    </a:ext>
                  </a:extLst>
                </p14:cNvPr>
                <p14:cNvContentPartPr/>
                <p14:nvPr/>
              </p14:nvContentPartPr>
              <p14:xfrm>
                <a:off x="8019790" y="4353541"/>
                <a:ext cx="119520" cy="273600"/>
              </p14:xfrm>
            </p:contentPart>
          </mc:Choice>
          <mc:Fallback xmlns="">
            <p:pic>
              <p:nvPicPr>
                <p:cNvPr id="256" name="Ink 255">
                  <a:extLst>
                    <a:ext uri="{FF2B5EF4-FFF2-40B4-BE49-F238E27FC236}">
                      <a16:creationId xmlns:a16="http://schemas.microsoft.com/office/drawing/2014/main" id="{A7C66762-DEEC-1BFB-72A6-382EBB1A880F}"/>
                    </a:ext>
                  </a:extLst>
                </p:cNvPr>
                <p:cNvPicPr/>
                <p:nvPr/>
              </p:nvPicPr>
              <p:blipFill>
                <a:blip r:embed="rId212"/>
                <a:stretch>
                  <a:fillRect/>
                </a:stretch>
              </p:blipFill>
              <p:spPr>
                <a:xfrm>
                  <a:off x="8004670" y="4338061"/>
                  <a:ext cx="1501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57" name="Ink 256">
                  <a:extLst>
                    <a:ext uri="{FF2B5EF4-FFF2-40B4-BE49-F238E27FC236}">
                      <a16:creationId xmlns:a16="http://schemas.microsoft.com/office/drawing/2014/main" id="{DD6E9B40-E7D3-B6C9-9BCE-76774B175AC6}"/>
                    </a:ext>
                  </a:extLst>
                </p14:cNvPr>
                <p14:cNvContentPartPr/>
                <p14:nvPr/>
              </p14:nvContentPartPr>
              <p14:xfrm>
                <a:off x="8076310" y="4456861"/>
                <a:ext cx="169920" cy="28440"/>
              </p14:xfrm>
            </p:contentPart>
          </mc:Choice>
          <mc:Fallback xmlns="">
            <p:pic>
              <p:nvPicPr>
                <p:cNvPr id="257" name="Ink 256">
                  <a:extLst>
                    <a:ext uri="{FF2B5EF4-FFF2-40B4-BE49-F238E27FC236}">
                      <a16:creationId xmlns:a16="http://schemas.microsoft.com/office/drawing/2014/main" id="{DD6E9B40-E7D3-B6C9-9BCE-76774B175AC6}"/>
                    </a:ext>
                  </a:extLst>
                </p:cNvPr>
                <p:cNvPicPr/>
                <p:nvPr/>
              </p:nvPicPr>
              <p:blipFill>
                <a:blip r:embed="rId214"/>
                <a:stretch>
                  <a:fillRect/>
                </a:stretch>
              </p:blipFill>
              <p:spPr>
                <a:xfrm>
                  <a:off x="8060830" y="4441741"/>
                  <a:ext cx="200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3" name="Ink 272">
                  <a:extLst>
                    <a:ext uri="{FF2B5EF4-FFF2-40B4-BE49-F238E27FC236}">
                      <a16:creationId xmlns:a16="http://schemas.microsoft.com/office/drawing/2014/main" id="{78947CAF-0BF4-4446-D0A8-D3609F6908F3}"/>
                    </a:ext>
                  </a:extLst>
                </p14:cNvPr>
                <p14:cNvContentPartPr/>
                <p14:nvPr/>
              </p14:nvContentPartPr>
              <p14:xfrm>
                <a:off x="7803790" y="4032781"/>
                <a:ext cx="206280" cy="1170360"/>
              </p14:xfrm>
            </p:contentPart>
          </mc:Choice>
          <mc:Fallback xmlns="">
            <p:pic>
              <p:nvPicPr>
                <p:cNvPr id="273" name="Ink 272">
                  <a:extLst>
                    <a:ext uri="{FF2B5EF4-FFF2-40B4-BE49-F238E27FC236}">
                      <a16:creationId xmlns:a16="http://schemas.microsoft.com/office/drawing/2014/main" id="{78947CAF-0BF4-4446-D0A8-D3609F6908F3}"/>
                    </a:ext>
                  </a:extLst>
                </p:cNvPr>
                <p:cNvPicPr/>
                <p:nvPr/>
              </p:nvPicPr>
              <p:blipFill>
                <a:blip r:embed="rId216"/>
                <a:stretch>
                  <a:fillRect/>
                </a:stretch>
              </p:blipFill>
              <p:spPr>
                <a:xfrm>
                  <a:off x="7788670" y="4017661"/>
                  <a:ext cx="236880" cy="1200960"/>
                </a:xfrm>
                <a:prstGeom prst="rect">
                  <a:avLst/>
                </a:prstGeom>
              </p:spPr>
            </p:pic>
          </mc:Fallback>
        </mc:AlternateContent>
      </p:grpSp>
    </p:spTree>
    <p:extLst>
      <p:ext uri="{BB962C8B-B14F-4D97-AF65-F5344CB8AC3E}">
        <p14:creationId xmlns:p14="http://schemas.microsoft.com/office/powerpoint/2010/main" val="1277471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4C7E89-3648-EDBD-82A8-8A4375D13D3B}"/>
              </a:ext>
            </a:extLst>
          </p:cNvPr>
          <p:cNvPicPr>
            <a:picLocks noChangeAspect="1"/>
          </p:cNvPicPr>
          <p:nvPr/>
        </p:nvPicPr>
        <p:blipFill>
          <a:blip r:embed="rId2"/>
          <a:stretch>
            <a:fillRect/>
          </a:stretch>
        </p:blipFill>
        <p:spPr>
          <a:xfrm>
            <a:off x="2120347" y="457200"/>
            <a:ext cx="7951305" cy="5943600"/>
          </a:xfrm>
          <a:prstGeom prst="rect">
            <a:avLst/>
          </a:prstGeom>
        </p:spPr>
      </p:pic>
    </p:spTree>
    <p:extLst>
      <p:ext uri="{BB962C8B-B14F-4D97-AF65-F5344CB8AC3E}">
        <p14:creationId xmlns:p14="http://schemas.microsoft.com/office/powerpoint/2010/main" val="3737259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11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DA9321-6C34-6AF8-9506-7EBF7BFA30D3}"/>
              </a:ext>
            </a:extLst>
          </p:cNvPr>
          <p:cNvPicPr>
            <a:picLocks noChangeAspect="1"/>
          </p:cNvPicPr>
          <p:nvPr/>
        </p:nvPicPr>
        <p:blipFill>
          <a:blip r:embed="rId2"/>
          <a:stretch>
            <a:fillRect/>
          </a:stretch>
        </p:blipFill>
        <p:spPr>
          <a:xfrm>
            <a:off x="2418729" y="643467"/>
            <a:ext cx="7354542" cy="5571066"/>
          </a:xfrm>
          <a:prstGeom prst="rect">
            <a:avLst/>
          </a:prstGeom>
        </p:spPr>
      </p:pic>
      <p:grpSp>
        <p:nvGrpSpPr>
          <p:cNvPr id="10" name="Group 9">
            <a:extLst>
              <a:ext uri="{FF2B5EF4-FFF2-40B4-BE49-F238E27FC236}">
                <a16:creationId xmlns:a16="http://schemas.microsoft.com/office/drawing/2014/main" id="{F6C4283E-3E71-49FA-4BA2-EC55E9BC8641}"/>
              </a:ext>
            </a:extLst>
          </p:cNvPr>
          <p:cNvGrpSpPr/>
          <p:nvPr/>
        </p:nvGrpSpPr>
        <p:grpSpPr>
          <a:xfrm>
            <a:off x="10087630" y="1081861"/>
            <a:ext cx="1334160" cy="443520"/>
            <a:chOff x="10087630" y="1081861"/>
            <a:chExt cx="1334160" cy="4435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1FF80D-A40D-6461-E6B9-F1B285DCA479}"/>
                    </a:ext>
                  </a:extLst>
                </p14:cNvPr>
                <p14:cNvContentPartPr/>
                <p14:nvPr/>
              </p14:nvContentPartPr>
              <p14:xfrm>
                <a:off x="10087630" y="1081861"/>
                <a:ext cx="169200" cy="248040"/>
              </p14:xfrm>
            </p:contentPart>
          </mc:Choice>
          <mc:Fallback xmlns="">
            <p:pic>
              <p:nvPicPr>
                <p:cNvPr id="3" name="Ink 2">
                  <a:extLst>
                    <a:ext uri="{FF2B5EF4-FFF2-40B4-BE49-F238E27FC236}">
                      <a16:creationId xmlns:a16="http://schemas.microsoft.com/office/drawing/2014/main" id="{B91FF80D-A40D-6461-E6B9-F1B285DCA479}"/>
                    </a:ext>
                  </a:extLst>
                </p:cNvPr>
                <p:cNvPicPr/>
                <p:nvPr/>
              </p:nvPicPr>
              <p:blipFill>
                <a:blip r:embed="rId4"/>
                <a:stretch>
                  <a:fillRect/>
                </a:stretch>
              </p:blipFill>
              <p:spPr>
                <a:xfrm>
                  <a:off x="10072150" y="1066741"/>
                  <a:ext cx="199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C3299A7-77A4-3058-68A2-D8AD3EA8B314}"/>
                    </a:ext>
                  </a:extLst>
                </p14:cNvPr>
                <p14:cNvContentPartPr/>
                <p14:nvPr/>
              </p14:nvContentPartPr>
              <p14:xfrm>
                <a:off x="10215790" y="1249261"/>
                <a:ext cx="437040" cy="127440"/>
              </p14:xfrm>
            </p:contentPart>
          </mc:Choice>
          <mc:Fallback xmlns="">
            <p:pic>
              <p:nvPicPr>
                <p:cNvPr id="4" name="Ink 3">
                  <a:extLst>
                    <a:ext uri="{FF2B5EF4-FFF2-40B4-BE49-F238E27FC236}">
                      <a16:creationId xmlns:a16="http://schemas.microsoft.com/office/drawing/2014/main" id="{7C3299A7-77A4-3058-68A2-D8AD3EA8B314}"/>
                    </a:ext>
                  </a:extLst>
                </p:cNvPr>
                <p:cNvPicPr/>
                <p:nvPr/>
              </p:nvPicPr>
              <p:blipFill>
                <a:blip r:embed="rId6"/>
                <a:stretch>
                  <a:fillRect/>
                </a:stretch>
              </p:blipFill>
              <p:spPr>
                <a:xfrm>
                  <a:off x="10200670" y="1234141"/>
                  <a:ext cx="467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8552AA4-AE2A-6780-CFEF-0D2F697C28F8}"/>
                    </a:ext>
                  </a:extLst>
                </p14:cNvPr>
                <p14:cNvContentPartPr/>
                <p14:nvPr/>
              </p14:nvContentPartPr>
              <p14:xfrm>
                <a:off x="10818790" y="1203181"/>
                <a:ext cx="135360" cy="259200"/>
              </p14:xfrm>
            </p:contentPart>
          </mc:Choice>
          <mc:Fallback xmlns="">
            <p:pic>
              <p:nvPicPr>
                <p:cNvPr id="5" name="Ink 4">
                  <a:extLst>
                    <a:ext uri="{FF2B5EF4-FFF2-40B4-BE49-F238E27FC236}">
                      <a16:creationId xmlns:a16="http://schemas.microsoft.com/office/drawing/2014/main" id="{88552AA4-AE2A-6780-CFEF-0D2F697C28F8}"/>
                    </a:ext>
                  </a:extLst>
                </p:cNvPr>
                <p:cNvPicPr/>
                <p:nvPr/>
              </p:nvPicPr>
              <p:blipFill>
                <a:blip r:embed="rId8"/>
                <a:stretch>
                  <a:fillRect/>
                </a:stretch>
              </p:blipFill>
              <p:spPr>
                <a:xfrm>
                  <a:off x="10803670" y="1188061"/>
                  <a:ext cx="1659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34BB272-DC67-FB8A-4FE0-28086C373B70}"/>
                    </a:ext>
                  </a:extLst>
                </p14:cNvPr>
                <p14:cNvContentPartPr/>
                <p14:nvPr/>
              </p14:nvContentPartPr>
              <p14:xfrm>
                <a:off x="10844710" y="1266181"/>
                <a:ext cx="288360" cy="259200"/>
              </p14:xfrm>
            </p:contentPart>
          </mc:Choice>
          <mc:Fallback xmlns="">
            <p:pic>
              <p:nvPicPr>
                <p:cNvPr id="6" name="Ink 5">
                  <a:extLst>
                    <a:ext uri="{FF2B5EF4-FFF2-40B4-BE49-F238E27FC236}">
                      <a16:creationId xmlns:a16="http://schemas.microsoft.com/office/drawing/2014/main" id="{134BB272-DC67-FB8A-4FE0-28086C373B70}"/>
                    </a:ext>
                  </a:extLst>
                </p:cNvPr>
                <p:cNvPicPr/>
                <p:nvPr/>
              </p:nvPicPr>
              <p:blipFill>
                <a:blip r:embed="rId10"/>
                <a:stretch>
                  <a:fillRect/>
                </a:stretch>
              </p:blipFill>
              <p:spPr>
                <a:xfrm>
                  <a:off x="10829590" y="1251061"/>
                  <a:ext cx="3189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35C7619E-35A7-8076-D8FC-B49783DF8BD1}"/>
                    </a:ext>
                  </a:extLst>
                </p14:cNvPr>
                <p14:cNvContentPartPr/>
                <p14:nvPr/>
              </p14:nvContentPartPr>
              <p14:xfrm>
                <a:off x="11171950" y="1277701"/>
                <a:ext cx="249840" cy="181440"/>
              </p14:xfrm>
            </p:contentPart>
          </mc:Choice>
          <mc:Fallback xmlns="">
            <p:pic>
              <p:nvPicPr>
                <p:cNvPr id="8" name="Ink 7">
                  <a:extLst>
                    <a:ext uri="{FF2B5EF4-FFF2-40B4-BE49-F238E27FC236}">
                      <a16:creationId xmlns:a16="http://schemas.microsoft.com/office/drawing/2014/main" id="{35C7619E-35A7-8076-D8FC-B49783DF8BD1}"/>
                    </a:ext>
                  </a:extLst>
                </p:cNvPr>
                <p:cNvPicPr/>
                <p:nvPr/>
              </p:nvPicPr>
              <p:blipFill>
                <a:blip r:embed="rId12"/>
                <a:stretch>
                  <a:fillRect/>
                </a:stretch>
              </p:blipFill>
              <p:spPr>
                <a:xfrm>
                  <a:off x="11156830" y="1262221"/>
                  <a:ext cx="280440" cy="212040"/>
                </a:xfrm>
                <a:prstGeom prst="rect">
                  <a:avLst/>
                </a:prstGeom>
              </p:spPr>
            </p:pic>
          </mc:Fallback>
        </mc:AlternateContent>
      </p:grpSp>
      <p:grpSp>
        <p:nvGrpSpPr>
          <p:cNvPr id="22" name="Group 21">
            <a:extLst>
              <a:ext uri="{FF2B5EF4-FFF2-40B4-BE49-F238E27FC236}">
                <a16:creationId xmlns:a16="http://schemas.microsoft.com/office/drawing/2014/main" id="{3FE4AEB0-C2A7-EE78-AFA0-C894343031D8}"/>
              </a:ext>
            </a:extLst>
          </p:cNvPr>
          <p:cNvGrpSpPr/>
          <p:nvPr/>
        </p:nvGrpSpPr>
        <p:grpSpPr>
          <a:xfrm>
            <a:off x="10090870" y="1813741"/>
            <a:ext cx="1474200" cy="404640"/>
            <a:chOff x="10090870" y="1813741"/>
            <a:chExt cx="1474200" cy="404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7C0C7B-533A-B345-C4FF-B5660AC2CE58}"/>
                    </a:ext>
                  </a:extLst>
                </p14:cNvPr>
                <p14:cNvContentPartPr/>
                <p14:nvPr/>
              </p14:nvContentPartPr>
              <p14:xfrm>
                <a:off x="10090870" y="1813741"/>
                <a:ext cx="123120" cy="203400"/>
              </p14:xfrm>
            </p:contentPart>
          </mc:Choice>
          <mc:Fallback xmlns="">
            <p:pic>
              <p:nvPicPr>
                <p:cNvPr id="11" name="Ink 10">
                  <a:extLst>
                    <a:ext uri="{FF2B5EF4-FFF2-40B4-BE49-F238E27FC236}">
                      <a16:creationId xmlns:a16="http://schemas.microsoft.com/office/drawing/2014/main" id="{0F7C0C7B-533A-B345-C4FF-B5660AC2CE58}"/>
                    </a:ext>
                  </a:extLst>
                </p:cNvPr>
                <p:cNvPicPr/>
                <p:nvPr/>
              </p:nvPicPr>
              <p:blipFill>
                <a:blip r:embed="rId14"/>
                <a:stretch>
                  <a:fillRect/>
                </a:stretch>
              </p:blipFill>
              <p:spPr>
                <a:xfrm>
                  <a:off x="10075750" y="1798261"/>
                  <a:ext cx="153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98E814F-072E-9849-5298-36AC954917E6}"/>
                    </a:ext>
                  </a:extLst>
                </p14:cNvPr>
                <p14:cNvContentPartPr/>
                <p14:nvPr/>
              </p14:nvContentPartPr>
              <p14:xfrm>
                <a:off x="10292470" y="1863781"/>
                <a:ext cx="118440" cy="181440"/>
              </p14:xfrm>
            </p:contentPart>
          </mc:Choice>
          <mc:Fallback xmlns="">
            <p:pic>
              <p:nvPicPr>
                <p:cNvPr id="12" name="Ink 11">
                  <a:extLst>
                    <a:ext uri="{FF2B5EF4-FFF2-40B4-BE49-F238E27FC236}">
                      <a16:creationId xmlns:a16="http://schemas.microsoft.com/office/drawing/2014/main" id="{D98E814F-072E-9849-5298-36AC954917E6}"/>
                    </a:ext>
                  </a:extLst>
                </p:cNvPr>
                <p:cNvPicPr/>
                <p:nvPr/>
              </p:nvPicPr>
              <p:blipFill>
                <a:blip r:embed="rId16"/>
                <a:stretch>
                  <a:fillRect/>
                </a:stretch>
              </p:blipFill>
              <p:spPr>
                <a:xfrm>
                  <a:off x="10276990" y="1848661"/>
                  <a:ext cx="149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1EED538-5FB9-3124-D69B-A509C5838384}"/>
                    </a:ext>
                  </a:extLst>
                </p14:cNvPr>
                <p14:cNvContentPartPr/>
                <p14:nvPr/>
              </p14:nvContentPartPr>
              <p14:xfrm>
                <a:off x="10535470" y="1913101"/>
                <a:ext cx="16200" cy="190440"/>
              </p14:xfrm>
            </p:contentPart>
          </mc:Choice>
          <mc:Fallback xmlns="">
            <p:pic>
              <p:nvPicPr>
                <p:cNvPr id="14" name="Ink 13">
                  <a:extLst>
                    <a:ext uri="{FF2B5EF4-FFF2-40B4-BE49-F238E27FC236}">
                      <a16:creationId xmlns:a16="http://schemas.microsoft.com/office/drawing/2014/main" id="{41EED538-5FB9-3124-D69B-A509C5838384}"/>
                    </a:ext>
                  </a:extLst>
                </p:cNvPr>
                <p:cNvPicPr/>
                <p:nvPr/>
              </p:nvPicPr>
              <p:blipFill>
                <a:blip r:embed="rId18"/>
                <a:stretch>
                  <a:fillRect/>
                </a:stretch>
              </p:blipFill>
              <p:spPr>
                <a:xfrm>
                  <a:off x="10519990" y="1897981"/>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DC74F4E-1D3C-57B2-36BF-BA934F6C9C4D}"/>
                    </a:ext>
                  </a:extLst>
                </p14:cNvPr>
                <p14:cNvContentPartPr/>
                <p14:nvPr/>
              </p14:nvContentPartPr>
              <p14:xfrm>
                <a:off x="10455550" y="1952701"/>
                <a:ext cx="276120" cy="18360"/>
              </p14:xfrm>
            </p:contentPart>
          </mc:Choice>
          <mc:Fallback xmlns="">
            <p:pic>
              <p:nvPicPr>
                <p:cNvPr id="15" name="Ink 14">
                  <a:extLst>
                    <a:ext uri="{FF2B5EF4-FFF2-40B4-BE49-F238E27FC236}">
                      <a16:creationId xmlns:a16="http://schemas.microsoft.com/office/drawing/2014/main" id="{ADC74F4E-1D3C-57B2-36BF-BA934F6C9C4D}"/>
                    </a:ext>
                  </a:extLst>
                </p:cNvPr>
                <p:cNvPicPr/>
                <p:nvPr/>
              </p:nvPicPr>
              <p:blipFill>
                <a:blip r:embed="rId20"/>
                <a:stretch>
                  <a:fillRect/>
                </a:stretch>
              </p:blipFill>
              <p:spPr>
                <a:xfrm>
                  <a:off x="10440070" y="1937221"/>
                  <a:ext cx="306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F865B949-9D7F-344A-237D-81FC7B615B04}"/>
                    </a:ext>
                  </a:extLst>
                </p14:cNvPr>
                <p14:cNvContentPartPr/>
                <p14:nvPr/>
              </p14:nvContentPartPr>
              <p14:xfrm>
                <a:off x="10604950" y="1931101"/>
                <a:ext cx="173520" cy="185040"/>
              </p14:xfrm>
            </p:contentPart>
          </mc:Choice>
          <mc:Fallback xmlns="">
            <p:pic>
              <p:nvPicPr>
                <p:cNvPr id="16" name="Ink 15">
                  <a:extLst>
                    <a:ext uri="{FF2B5EF4-FFF2-40B4-BE49-F238E27FC236}">
                      <a16:creationId xmlns:a16="http://schemas.microsoft.com/office/drawing/2014/main" id="{F865B949-9D7F-344A-237D-81FC7B615B04}"/>
                    </a:ext>
                  </a:extLst>
                </p:cNvPr>
                <p:cNvPicPr/>
                <p:nvPr/>
              </p:nvPicPr>
              <p:blipFill>
                <a:blip r:embed="rId22"/>
                <a:stretch>
                  <a:fillRect/>
                </a:stretch>
              </p:blipFill>
              <p:spPr>
                <a:xfrm>
                  <a:off x="10589830" y="1915981"/>
                  <a:ext cx="204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F3A3157-0FEA-5387-B724-15D3C08BEBE1}"/>
                    </a:ext>
                  </a:extLst>
                </p14:cNvPr>
                <p14:cNvContentPartPr/>
                <p14:nvPr/>
              </p14:nvContentPartPr>
              <p14:xfrm>
                <a:off x="10887550" y="1981861"/>
                <a:ext cx="70200" cy="11520"/>
              </p14:xfrm>
            </p:contentPart>
          </mc:Choice>
          <mc:Fallback xmlns="">
            <p:pic>
              <p:nvPicPr>
                <p:cNvPr id="17" name="Ink 16">
                  <a:extLst>
                    <a:ext uri="{FF2B5EF4-FFF2-40B4-BE49-F238E27FC236}">
                      <a16:creationId xmlns:a16="http://schemas.microsoft.com/office/drawing/2014/main" id="{AF3A3157-0FEA-5387-B724-15D3C08BEBE1}"/>
                    </a:ext>
                  </a:extLst>
                </p:cNvPr>
                <p:cNvPicPr/>
                <p:nvPr/>
              </p:nvPicPr>
              <p:blipFill>
                <a:blip r:embed="rId24"/>
                <a:stretch>
                  <a:fillRect/>
                </a:stretch>
              </p:blipFill>
              <p:spPr>
                <a:xfrm>
                  <a:off x="10872070" y="1966741"/>
                  <a:ext cx="100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10F04BCA-12F0-C40D-A493-7E389C4FA48D}"/>
                    </a:ext>
                  </a:extLst>
                </p14:cNvPr>
                <p14:cNvContentPartPr/>
                <p14:nvPr/>
              </p14:nvContentPartPr>
              <p14:xfrm>
                <a:off x="10843630" y="1981861"/>
                <a:ext cx="143280" cy="105120"/>
              </p14:xfrm>
            </p:contentPart>
          </mc:Choice>
          <mc:Fallback xmlns="">
            <p:pic>
              <p:nvPicPr>
                <p:cNvPr id="18" name="Ink 17">
                  <a:extLst>
                    <a:ext uri="{FF2B5EF4-FFF2-40B4-BE49-F238E27FC236}">
                      <a16:creationId xmlns:a16="http://schemas.microsoft.com/office/drawing/2014/main" id="{10F04BCA-12F0-C40D-A493-7E389C4FA48D}"/>
                    </a:ext>
                  </a:extLst>
                </p:cNvPr>
                <p:cNvPicPr/>
                <p:nvPr/>
              </p:nvPicPr>
              <p:blipFill>
                <a:blip r:embed="rId26"/>
                <a:stretch>
                  <a:fillRect/>
                </a:stretch>
              </p:blipFill>
              <p:spPr>
                <a:xfrm>
                  <a:off x="10828510" y="1966741"/>
                  <a:ext cx="173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C372ED4E-C422-B55B-4142-2A2649DE9248}"/>
                    </a:ext>
                  </a:extLst>
                </p14:cNvPr>
                <p14:cNvContentPartPr/>
                <p14:nvPr/>
              </p14:nvContentPartPr>
              <p14:xfrm>
                <a:off x="11032630" y="1953781"/>
                <a:ext cx="195120" cy="250200"/>
              </p14:xfrm>
            </p:contentPart>
          </mc:Choice>
          <mc:Fallback xmlns="">
            <p:pic>
              <p:nvPicPr>
                <p:cNvPr id="19" name="Ink 18">
                  <a:extLst>
                    <a:ext uri="{FF2B5EF4-FFF2-40B4-BE49-F238E27FC236}">
                      <a16:creationId xmlns:a16="http://schemas.microsoft.com/office/drawing/2014/main" id="{C372ED4E-C422-B55B-4142-2A2649DE9248}"/>
                    </a:ext>
                  </a:extLst>
                </p:cNvPr>
                <p:cNvPicPr/>
                <p:nvPr/>
              </p:nvPicPr>
              <p:blipFill>
                <a:blip r:embed="rId28"/>
                <a:stretch>
                  <a:fillRect/>
                </a:stretch>
              </p:blipFill>
              <p:spPr>
                <a:xfrm>
                  <a:off x="11017510" y="1938301"/>
                  <a:ext cx="2253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7E2C1AD4-7C0C-B856-6BD4-EB3A8289212B}"/>
                    </a:ext>
                  </a:extLst>
                </p14:cNvPr>
                <p14:cNvContentPartPr/>
                <p14:nvPr/>
              </p14:nvContentPartPr>
              <p14:xfrm>
                <a:off x="11233870" y="2002021"/>
                <a:ext cx="170280" cy="216360"/>
              </p14:xfrm>
            </p:contentPart>
          </mc:Choice>
          <mc:Fallback xmlns="">
            <p:pic>
              <p:nvPicPr>
                <p:cNvPr id="20" name="Ink 19">
                  <a:extLst>
                    <a:ext uri="{FF2B5EF4-FFF2-40B4-BE49-F238E27FC236}">
                      <a16:creationId xmlns:a16="http://schemas.microsoft.com/office/drawing/2014/main" id="{7E2C1AD4-7C0C-B856-6BD4-EB3A8289212B}"/>
                    </a:ext>
                  </a:extLst>
                </p:cNvPr>
                <p:cNvPicPr/>
                <p:nvPr/>
              </p:nvPicPr>
              <p:blipFill>
                <a:blip r:embed="rId30"/>
                <a:stretch>
                  <a:fillRect/>
                </a:stretch>
              </p:blipFill>
              <p:spPr>
                <a:xfrm>
                  <a:off x="11218750" y="1986901"/>
                  <a:ext cx="200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1872CEFF-A2AE-B888-A9F0-BD7F7E2B3BAE}"/>
                    </a:ext>
                  </a:extLst>
                </p14:cNvPr>
                <p14:cNvContentPartPr/>
                <p14:nvPr/>
              </p14:nvContentPartPr>
              <p14:xfrm>
                <a:off x="11355550" y="1989781"/>
                <a:ext cx="209520" cy="8280"/>
              </p14:xfrm>
            </p:contentPart>
          </mc:Choice>
          <mc:Fallback xmlns="">
            <p:pic>
              <p:nvPicPr>
                <p:cNvPr id="21" name="Ink 20">
                  <a:extLst>
                    <a:ext uri="{FF2B5EF4-FFF2-40B4-BE49-F238E27FC236}">
                      <a16:creationId xmlns:a16="http://schemas.microsoft.com/office/drawing/2014/main" id="{1872CEFF-A2AE-B888-A9F0-BD7F7E2B3BAE}"/>
                    </a:ext>
                  </a:extLst>
                </p:cNvPr>
                <p:cNvPicPr/>
                <p:nvPr/>
              </p:nvPicPr>
              <p:blipFill>
                <a:blip r:embed="rId32"/>
                <a:stretch>
                  <a:fillRect/>
                </a:stretch>
              </p:blipFill>
              <p:spPr>
                <a:xfrm>
                  <a:off x="11340070" y="1974301"/>
                  <a:ext cx="24012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53ED80C-9D04-2AC3-4AA5-072E586F018F}"/>
                  </a:ext>
                </a:extLst>
              </p14:cNvPr>
              <p14:cNvContentPartPr/>
              <p14:nvPr/>
            </p14:nvContentPartPr>
            <p14:xfrm>
              <a:off x="9900790" y="2500621"/>
              <a:ext cx="26280" cy="9360"/>
            </p14:xfrm>
          </p:contentPart>
        </mc:Choice>
        <mc:Fallback xmlns="">
          <p:pic>
            <p:nvPicPr>
              <p:cNvPr id="23" name="Ink 22">
                <a:extLst>
                  <a:ext uri="{FF2B5EF4-FFF2-40B4-BE49-F238E27FC236}">
                    <a16:creationId xmlns:a16="http://schemas.microsoft.com/office/drawing/2014/main" id="{D53ED80C-9D04-2AC3-4AA5-072E586F018F}"/>
                  </a:ext>
                </a:extLst>
              </p:cNvPr>
              <p:cNvPicPr/>
              <p:nvPr/>
            </p:nvPicPr>
            <p:blipFill>
              <a:blip r:embed="rId34"/>
              <a:stretch>
                <a:fillRect/>
              </a:stretch>
            </p:blipFill>
            <p:spPr>
              <a:xfrm>
                <a:off x="9885670" y="2485141"/>
                <a:ext cx="56880" cy="39960"/>
              </a:xfrm>
              <a:prstGeom prst="rect">
                <a:avLst/>
              </a:prstGeom>
            </p:spPr>
          </p:pic>
        </mc:Fallback>
      </mc:AlternateContent>
      <p:grpSp>
        <p:nvGrpSpPr>
          <p:cNvPr id="30" name="Group 29">
            <a:extLst>
              <a:ext uri="{FF2B5EF4-FFF2-40B4-BE49-F238E27FC236}">
                <a16:creationId xmlns:a16="http://schemas.microsoft.com/office/drawing/2014/main" id="{FDD06D86-5463-9680-C98C-E8C9EF525C43}"/>
              </a:ext>
            </a:extLst>
          </p:cNvPr>
          <p:cNvGrpSpPr/>
          <p:nvPr/>
        </p:nvGrpSpPr>
        <p:grpSpPr>
          <a:xfrm>
            <a:off x="10157470" y="2447701"/>
            <a:ext cx="725760" cy="277920"/>
            <a:chOff x="10157470" y="2447701"/>
            <a:chExt cx="725760" cy="277920"/>
          </a:xfrm>
        </p:grpSpPr>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86BA53BB-875E-138C-482F-D526117F0010}"/>
                    </a:ext>
                  </a:extLst>
                </p14:cNvPr>
                <p14:cNvContentPartPr/>
                <p14:nvPr/>
              </p14:nvContentPartPr>
              <p14:xfrm>
                <a:off x="10157470" y="2447701"/>
                <a:ext cx="217440" cy="194040"/>
              </p14:xfrm>
            </p:contentPart>
          </mc:Choice>
          <mc:Fallback xmlns="">
            <p:pic>
              <p:nvPicPr>
                <p:cNvPr id="24" name="Ink 23">
                  <a:extLst>
                    <a:ext uri="{FF2B5EF4-FFF2-40B4-BE49-F238E27FC236}">
                      <a16:creationId xmlns:a16="http://schemas.microsoft.com/office/drawing/2014/main" id="{86BA53BB-875E-138C-482F-D526117F0010}"/>
                    </a:ext>
                  </a:extLst>
                </p:cNvPr>
                <p:cNvPicPr/>
                <p:nvPr/>
              </p:nvPicPr>
              <p:blipFill>
                <a:blip r:embed="rId36"/>
                <a:stretch>
                  <a:fillRect/>
                </a:stretch>
              </p:blipFill>
              <p:spPr>
                <a:xfrm>
                  <a:off x="10141990" y="2432221"/>
                  <a:ext cx="2480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CD737E45-FC59-1C17-EC4D-960226DAF6BA}"/>
                    </a:ext>
                  </a:extLst>
                </p14:cNvPr>
                <p14:cNvContentPartPr/>
                <p14:nvPr/>
              </p14:nvContentPartPr>
              <p14:xfrm>
                <a:off x="10415950" y="2507101"/>
                <a:ext cx="123120" cy="218520"/>
              </p14:xfrm>
            </p:contentPart>
          </mc:Choice>
          <mc:Fallback xmlns="">
            <p:pic>
              <p:nvPicPr>
                <p:cNvPr id="25" name="Ink 24">
                  <a:extLst>
                    <a:ext uri="{FF2B5EF4-FFF2-40B4-BE49-F238E27FC236}">
                      <a16:creationId xmlns:a16="http://schemas.microsoft.com/office/drawing/2014/main" id="{CD737E45-FC59-1C17-EC4D-960226DAF6BA}"/>
                    </a:ext>
                  </a:extLst>
                </p:cNvPr>
                <p:cNvPicPr/>
                <p:nvPr/>
              </p:nvPicPr>
              <p:blipFill>
                <a:blip r:embed="rId38"/>
                <a:stretch>
                  <a:fillRect/>
                </a:stretch>
              </p:blipFill>
              <p:spPr>
                <a:xfrm>
                  <a:off x="10400830" y="2491981"/>
                  <a:ext cx="1533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6395A3AB-6C5C-70BB-2E87-3A3B51DFD620}"/>
                    </a:ext>
                  </a:extLst>
                </p14:cNvPr>
                <p14:cNvContentPartPr/>
                <p14:nvPr/>
              </p14:nvContentPartPr>
              <p14:xfrm>
                <a:off x="10478950" y="2521861"/>
                <a:ext cx="253440" cy="7200"/>
              </p14:xfrm>
            </p:contentPart>
          </mc:Choice>
          <mc:Fallback xmlns="">
            <p:pic>
              <p:nvPicPr>
                <p:cNvPr id="26" name="Ink 25">
                  <a:extLst>
                    <a:ext uri="{FF2B5EF4-FFF2-40B4-BE49-F238E27FC236}">
                      <a16:creationId xmlns:a16="http://schemas.microsoft.com/office/drawing/2014/main" id="{6395A3AB-6C5C-70BB-2E87-3A3B51DFD620}"/>
                    </a:ext>
                  </a:extLst>
                </p:cNvPr>
                <p:cNvPicPr/>
                <p:nvPr/>
              </p:nvPicPr>
              <p:blipFill>
                <a:blip r:embed="rId40"/>
                <a:stretch>
                  <a:fillRect/>
                </a:stretch>
              </p:blipFill>
              <p:spPr>
                <a:xfrm>
                  <a:off x="10463830" y="2506741"/>
                  <a:ext cx="284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6A2784ED-EE63-89F7-5948-657A101D9965}"/>
                    </a:ext>
                  </a:extLst>
                </p14:cNvPr>
                <p14:cNvContentPartPr/>
                <p14:nvPr/>
              </p14:nvContentPartPr>
              <p14:xfrm>
                <a:off x="10688470" y="2521861"/>
                <a:ext cx="64440" cy="170280"/>
              </p14:xfrm>
            </p:contentPart>
          </mc:Choice>
          <mc:Fallback xmlns="">
            <p:pic>
              <p:nvPicPr>
                <p:cNvPr id="27" name="Ink 26">
                  <a:extLst>
                    <a:ext uri="{FF2B5EF4-FFF2-40B4-BE49-F238E27FC236}">
                      <a16:creationId xmlns:a16="http://schemas.microsoft.com/office/drawing/2014/main" id="{6A2784ED-EE63-89F7-5948-657A101D9965}"/>
                    </a:ext>
                  </a:extLst>
                </p:cNvPr>
                <p:cNvPicPr/>
                <p:nvPr/>
              </p:nvPicPr>
              <p:blipFill>
                <a:blip r:embed="rId42"/>
                <a:stretch>
                  <a:fillRect/>
                </a:stretch>
              </p:blipFill>
              <p:spPr>
                <a:xfrm>
                  <a:off x="10672990" y="2506741"/>
                  <a:ext cx="950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29B71630-F731-EACE-5B8F-47FDF9BFA6B4}"/>
                    </a:ext>
                  </a:extLst>
                </p14:cNvPr>
                <p14:cNvContentPartPr/>
                <p14:nvPr/>
              </p14:nvContentPartPr>
              <p14:xfrm>
                <a:off x="10518550" y="2598541"/>
                <a:ext cx="143280" cy="7200"/>
              </p14:xfrm>
            </p:contentPart>
          </mc:Choice>
          <mc:Fallback xmlns="">
            <p:pic>
              <p:nvPicPr>
                <p:cNvPr id="28" name="Ink 27">
                  <a:extLst>
                    <a:ext uri="{FF2B5EF4-FFF2-40B4-BE49-F238E27FC236}">
                      <a16:creationId xmlns:a16="http://schemas.microsoft.com/office/drawing/2014/main" id="{29B71630-F731-EACE-5B8F-47FDF9BFA6B4}"/>
                    </a:ext>
                  </a:extLst>
                </p:cNvPr>
                <p:cNvPicPr/>
                <p:nvPr/>
              </p:nvPicPr>
              <p:blipFill>
                <a:blip r:embed="rId44"/>
                <a:stretch>
                  <a:fillRect/>
                </a:stretch>
              </p:blipFill>
              <p:spPr>
                <a:xfrm>
                  <a:off x="10503070" y="2583061"/>
                  <a:ext cx="173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59253D47-B4CE-1C2F-9065-5662E1DC70BE}"/>
                    </a:ext>
                  </a:extLst>
                </p14:cNvPr>
                <p14:cNvContentPartPr/>
                <p14:nvPr/>
              </p14:nvContentPartPr>
              <p14:xfrm>
                <a:off x="10862710" y="2630941"/>
                <a:ext cx="20520" cy="24120"/>
              </p14:xfrm>
            </p:contentPart>
          </mc:Choice>
          <mc:Fallback xmlns="">
            <p:pic>
              <p:nvPicPr>
                <p:cNvPr id="29" name="Ink 28">
                  <a:extLst>
                    <a:ext uri="{FF2B5EF4-FFF2-40B4-BE49-F238E27FC236}">
                      <a16:creationId xmlns:a16="http://schemas.microsoft.com/office/drawing/2014/main" id="{59253D47-B4CE-1C2F-9065-5662E1DC70BE}"/>
                    </a:ext>
                  </a:extLst>
                </p:cNvPr>
                <p:cNvPicPr/>
                <p:nvPr/>
              </p:nvPicPr>
              <p:blipFill>
                <a:blip r:embed="rId46"/>
                <a:stretch>
                  <a:fillRect/>
                </a:stretch>
              </p:blipFill>
              <p:spPr>
                <a:xfrm>
                  <a:off x="10847590" y="2615821"/>
                  <a:ext cx="51120" cy="54360"/>
                </a:xfrm>
                <a:prstGeom prst="rect">
                  <a:avLst/>
                </a:prstGeom>
              </p:spPr>
            </p:pic>
          </mc:Fallback>
        </mc:AlternateContent>
      </p:grpSp>
      <p:grpSp>
        <p:nvGrpSpPr>
          <p:cNvPr id="36" name="Group 35">
            <a:extLst>
              <a:ext uri="{FF2B5EF4-FFF2-40B4-BE49-F238E27FC236}">
                <a16:creationId xmlns:a16="http://schemas.microsoft.com/office/drawing/2014/main" id="{44A0658B-C503-3CA0-53F2-B1A858633F7D}"/>
              </a:ext>
            </a:extLst>
          </p:cNvPr>
          <p:cNvGrpSpPr/>
          <p:nvPr/>
        </p:nvGrpSpPr>
        <p:grpSpPr>
          <a:xfrm>
            <a:off x="9920950" y="2994541"/>
            <a:ext cx="628200" cy="289440"/>
            <a:chOff x="9920950" y="2994541"/>
            <a:chExt cx="628200" cy="289440"/>
          </a:xfrm>
        </p:grpSpPr>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5341E5C7-0095-0D40-F0C8-4A9F3DC16148}"/>
                    </a:ext>
                  </a:extLst>
                </p14:cNvPr>
                <p14:cNvContentPartPr/>
                <p14:nvPr/>
              </p14:nvContentPartPr>
              <p14:xfrm>
                <a:off x="9920950" y="2994541"/>
                <a:ext cx="253440" cy="289440"/>
              </p14:xfrm>
            </p:contentPart>
          </mc:Choice>
          <mc:Fallback xmlns="">
            <p:pic>
              <p:nvPicPr>
                <p:cNvPr id="31" name="Ink 30">
                  <a:extLst>
                    <a:ext uri="{FF2B5EF4-FFF2-40B4-BE49-F238E27FC236}">
                      <a16:creationId xmlns:a16="http://schemas.microsoft.com/office/drawing/2014/main" id="{5341E5C7-0095-0D40-F0C8-4A9F3DC16148}"/>
                    </a:ext>
                  </a:extLst>
                </p:cNvPr>
                <p:cNvPicPr/>
                <p:nvPr/>
              </p:nvPicPr>
              <p:blipFill>
                <a:blip r:embed="rId48"/>
                <a:stretch>
                  <a:fillRect/>
                </a:stretch>
              </p:blipFill>
              <p:spPr>
                <a:xfrm>
                  <a:off x="9905830" y="2979061"/>
                  <a:ext cx="284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298EBC1A-8E53-E4DD-72DC-E55AFBF5A391}"/>
                    </a:ext>
                  </a:extLst>
                </p14:cNvPr>
                <p14:cNvContentPartPr/>
                <p14:nvPr/>
              </p14:nvContentPartPr>
              <p14:xfrm>
                <a:off x="10352950" y="3104701"/>
                <a:ext cx="172440" cy="38520"/>
              </p14:xfrm>
            </p:contentPart>
          </mc:Choice>
          <mc:Fallback xmlns="">
            <p:pic>
              <p:nvPicPr>
                <p:cNvPr id="32" name="Ink 31">
                  <a:extLst>
                    <a:ext uri="{FF2B5EF4-FFF2-40B4-BE49-F238E27FC236}">
                      <a16:creationId xmlns:a16="http://schemas.microsoft.com/office/drawing/2014/main" id="{298EBC1A-8E53-E4DD-72DC-E55AFBF5A391}"/>
                    </a:ext>
                  </a:extLst>
                </p:cNvPr>
                <p:cNvPicPr/>
                <p:nvPr/>
              </p:nvPicPr>
              <p:blipFill>
                <a:blip r:embed="rId50"/>
                <a:stretch>
                  <a:fillRect/>
                </a:stretch>
              </p:blipFill>
              <p:spPr>
                <a:xfrm>
                  <a:off x="10337830" y="3089221"/>
                  <a:ext cx="203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34E188CF-445C-AFAB-665F-0A660579B0C7}"/>
                    </a:ext>
                  </a:extLst>
                </p14:cNvPr>
                <p14:cNvContentPartPr/>
                <p14:nvPr/>
              </p14:nvContentPartPr>
              <p14:xfrm>
                <a:off x="10400470" y="3104701"/>
                <a:ext cx="360" cy="360"/>
              </p14:xfrm>
            </p:contentPart>
          </mc:Choice>
          <mc:Fallback xmlns="">
            <p:pic>
              <p:nvPicPr>
                <p:cNvPr id="33" name="Ink 32">
                  <a:extLst>
                    <a:ext uri="{FF2B5EF4-FFF2-40B4-BE49-F238E27FC236}">
                      <a16:creationId xmlns:a16="http://schemas.microsoft.com/office/drawing/2014/main" id="{34E188CF-445C-AFAB-665F-0A660579B0C7}"/>
                    </a:ext>
                  </a:extLst>
                </p:cNvPr>
                <p:cNvPicPr/>
                <p:nvPr/>
              </p:nvPicPr>
              <p:blipFill>
                <a:blip r:embed="rId52"/>
                <a:stretch>
                  <a:fillRect/>
                </a:stretch>
              </p:blipFill>
              <p:spPr>
                <a:xfrm>
                  <a:off x="10384990" y="308922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4AC95106-6019-5D7D-2166-2349BD0EBE6C}"/>
                    </a:ext>
                  </a:extLst>
                </p14:cNvPr>
                <p14:cNvContentPartPr/>
                <p14:nvPr/>
              </p14:nvContentPartPr>
              <p14:xfrm>
                <a:off x="10400470" y="3104701"/>
                <a:ext cx="360" cy="360"/>
              </p14:xfrm>
            </p:contentPart>
          </mc:Choice>
          <mc:Fallback xmlns="">
            <p:pic>
              <p:nvPicPr>
                <p:cNvPr id="34" name="Ink 33">
                  <a:extLst>
                    <a:ext uri="{FF2B5EF4-FFF2-40B4-BE49-F238E27FC236}">
                      <a16:creationId xmlns:a16="http://schemas.microsoft.com/office/drawing/2014/main" id="{4AC95106-6019-5D7D-2166-2349BD0EBE6C}"/>
                    </a:ext>
                  </a:extLst>
                </p:cNvPr>
                <p:cNvPicPr/>
                <p:nvPr/>
              </p:nvPicPr>
              <p:blipFill>
                <a:blip r:embed="rId52"/>
                <a:stretch>
                  <a:fillRect/>
                </a:stretch>
              </p:blipFill>
              <p:spPr>
                <a:xfrm>
                  <a:off x="10384990" y="308922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937ADE9D-B10B-DCB2-0AC5-BE947256E04E}"/>
                    </a:ext>
                  </a:extLst>
                </p14:cNvPr>
                <p14:cNvContentPartPr/>
                <p14:nvPr/>
              </p14:nvContentPartPr>
              <p14:xfrm>
                <a:off x="10278790" y="3200101"/>
                <a:ext cx="270360" cy="66600"/>
              </p14:xfrm>
            </p:contentPart>
          </mc:Choice>
          <mc:Fallback xmlns="">
            <p:pic>
              <p:nvPicPr>
                <p:cNvPr id="35" name="Ink 34">
                  <a:extLst>
                    <a:ext uri="{FF2B5EF4-FFF2-40B4-BE49-F238E27FC236}">
                      <a16:creationId xmlns:a16="http://schemas.microsoft.com/office/drawing/2014/main" id="{937ADE9D-B10B-DCB2-0AC5-BE947256E04E}"/>
                    </a:ext>
                  </a:extLst>
                </p:cNvPr>
                <p:cNvPicPr/>
                <p:nvPr/>
              </p:nvPicPr>
              <p:blipFill>
                <a:blip r:embed="rId55"/>
                <a:stretch>
                  <a:fillRect/>
                </a:stretch>
              </p:blipFill>
              <p:spPr>
                <a:xfrm>
                  <a:off x="10263670" y="3184981"/>
                  <a:ext cx="300960" cy="97200"/>
                </a:xfrm>
                <a:prstGeom prst="rect">
                  <a:avLst/>
                </a:prstGeom>
              </p:spPr>
            </p:pic>
          </mc:Fallback>
        </mc:AlternateContent>
      </p:grpSp>
      <p:grpSp>
        <p:nvGrpSpPr>
          <p:cNvPr id="42" name="Group 41">
            <a:extLst>
              <a:ext uri="{FF2B5EF4-FFF2-40B4-BE49-F238E27FC236}">
                <a16:creationId xmlns:a16="http://schemas.microsoft.com/office/drawing/2014/main" id="{E0EE20FE-911E-7F8B-15D4-1750D0BD071F}"/>
              </a:ext>
            </a:extLst>
          </p:cNvPr>
          <p:cNvGrpSpPr/>
          <p:nvPr/>
        </p:nvGrpSpPr>
        <p:grpSpPr>
          <a:xfrm>
            <a:off x="10828870" y="3092101"/>
            <a:ext cx="768960" cy="285120"/>
            <a:chOff x="10828870" y="3092101"/>
            <a:chExt cx="768960" cy="28512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72164BFA-FEA4-41A1-CD42-E62023F9CDA6}"/>
                    </a:ext>
                  </a:extLst>
                </p14:cNvPr>
                <p14:cNvContentPartPr/>
                <p14:nvPr/>
              </p14:nvContentPartPr>
              <p14:xfrm>
                <a:off x="10828870" y="3092101"/>
                <a:ext cx="181440" cy="178200"/>
              </p14:xfrm>
            </p:contentPart>
          </mc:Choice>
          <mc:Fallback xmlns="">
            <p:pic>
              <p:nvPicPr>
                <p:cNvPr id="37" name="Ink 36">
                  <a:extLst>
                    <a:ext uri="{FF2B5EF4-FFF2-40B4-BE49-F238E27FC236}">
                      <a16:creationId xmlns:a16="http://schemas.microsoft.com/office/drawing/2014/main" id="{72164BFA-FEA4-41A1-CD42-E62023F9CDA6}"/>
                    </a:ext>
                  </a:extLst>
                </p:cNvPr>
                <p:cNvPicPr/>
                <p:nvPr/>
              </p:nvPicPr>
              <p:blipFill>
                <a:blip r:embed="rId57"/>
                <a:stretch>
                  <a:fillRect/>
                </a:stretch>
              </p:blipFill>
              <p:spPr>
                <a:xfrm>
                  <a:off x="10813750" y="3076981"/>
                  <a:ext cx="212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41149148-20C4-26E4-5873-9179FEC5C369}"/>
                    </a:ext>
                  </a:extLst>
                </p14:cNvPr>
                <p14:cNvContentPartPr/>
                <p14:nvPr/>
              </p14:nvContentPartPr>
              <p14:xfrm>
                <a:off x="11081950" y="3169861"/>
                <a:ext cx="46440" cy="36360"/>
              </p14:xfrm>
            </p:contentPart>
          </mc:Choice>
          <mc:Fallback xmlns="">
            <p:pic>
              <p:nvPicPr>
                <p:cNvPr id="38" name="Ink 37">
                  <a:extLst>
                    <a:ext uri="{FF2B5EF4-FFF2-40B4-BE49-F238E27FC236}">
                      <a16:creationId xmlns:a16="http://schemas.microsoft.com/office/drawing/2014/main" id="{41149148-20C4-26E4-5873-9179FEC5C369}"/>
                    </a:ext>
                  </a:extLst>
                </p:cNvPr>
                <p:cNvPicPr/>
                <p:nvPr/>
              </p:nvPicPr>
              <p:blipFill>
                <a:blip r:embed="rId59"/>
                <a:stretch>
                  <a:fillRect/>
                </a:stretch>
              </p:blipFill>
              <p:spPr>
                <a:xfrm>
                  <a:off x="11066830" y="3154741"/>
                  <a:ext cx="77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CECCCBC5-A17F-B90B-8DF6-427A43F1344F}"/>
                    </a:ext>
                  </a:extLst>
                </p14:cNvPr>
                <p14:cNvContentPartPr/>
                <p14:nvPr/>
              </p14:nvContentPartPr>
              <p14:xfrm>
                <a:off x="11214790" y="3136021"/>
                <a:ext cx="112320" cy="154440"/>
              </p14:xfrm>
            </p:contentPart>
          </mc:Choice>
          <mc:Fallback xmlns="">
            <p:pic>
              <p:nvPicPr>
                <p:cNvPr id="39" name="Ink 38">
                  <a:extLst>
                    <a:ext uri="{FF2B5EF4-FFF2-40B4-BE49-F238E27FC236}">
                      <a16:creationId xmlns:a16="http://schemas.microsoft.com/office/drawing/2014/main" id="{CECCCBC5-A17F-B90B-8DF6-427A43F1344F}"/>
                    </a:ext>
                  </a:extLst>
                </p:cNvPr>
                <p:cNvPicPr/>
                <p:nvPr/>
              </p:nvPicPr>
              <p:blipFill>
                <a:blip r:embed="rId61"/>
                <a:stretch>
                  <a:fillRect/>
                </a:stretch>
              </p:blipFill>
              <p:spPr>
                <a:xfrm>
                  <a:off x="11199670" y="3120901"/>
                  <a:ext cx="142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A9401704-108A-E8F6-D0AA-58E799A9665E}"/>
                    </a:ext>
                  </a:extLst>
                </p14:cNvPr>
                <p14:cNvContentPartPr/>
                <p14:nvPr/>
              </p14:nvContentPartPr>
              <p14:xfrm>
                <a:off x="11366710" y="3160861"/>
                <a:ext cx="163440" cy="216360"/>
              </p14:xfrm>
            </p:contentPart>
          </mc:Choice>
          <mc:Fallback xmlns="">
            <p:pic>
              <p:nvPicPr>
                <p:cNvPr id="40" name="Ink 39">
                  <a:extLst>
                    <a:ext uri="{FF2B5EF4-FFF2-40B4-BE49-F238E27FC236}">
                      <a16:creationId xmlns:a16="http://schemas.microsoft.com/office/drawing/2014/main" id="{A9401704-108A-E8F6-D0AA-58E799A9665E}"/>
                    </a:ext>
                  </a:extLst>
                </p:cNvPr>
                <p:cNvPicPr/>
                <p:nvPr/>
              </p:nvPicPr>
              <p:blipFill>
                <a:blip r:embed="rId63"/>
                <a:stretch>
                  <a:fillRect/>
                </a:stretch>
              </p:blipFill>
              <p:spPr>
                <a:xfrm>
                  <a:off x="11351590" y="3145741"/>
                  <a:ext cx="194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D27A60EC-60AE-7BFE-36A9-D68E1663527F}"/>
                    </a:ext>
                  </a:extLst>
                </p14:cNvPr>
                <p14:cNvContentPartPr/>
                <p14:nvPr/>
              </p14:nvContentPartPr>
              <p14:xfrm>
                <a:off x="11426470" y="3164101"/>
                <a:ext cx="171360" cy="9360"/>
              </p14:xfrm>
            </p:contentPart>
          </mc:Choice>
          <mc:Fallback xmlns="">
            <p:pic>
              <p:nvPicPr>
                <p:cNvPr id="41" name="Ink 40">
                  <a:extLst>
                    <a:ext uri="{FF2B5EF4-FFF2-40B4-BE49-F238E27FC236}">
                      <a16:creationId xmlns:a16="http://schemas.microsoft.com/office/drawing/2014/main" id="{D27A60EC-60AE-7BFE-36A9-D68E1663527F}"/>
                    </a:ext>
                  </a:extLst>
                </p:cNvPr>
                <p:cNvPicPr/>
                <p:nvPr/>
              </p:nvPicPr>
              <p:blipFill>
                <a:blip r:embed="rId65"/>
                <a:stretch>
                  <a:fillRect/>
                </a:stretch>
              </p:blipFill>
              <p:spPr>
                <a:xfrm>
                  <a:off x="11410990" y="3148981"/>
                  <a:ext cx="201960" cy="39960"/>
                </a:xfrm>
                <a:prstGeom prst="rect">
                  <a:avLst/>
                </a:prstGeom>
              </p:spPr>
            </p:pic>
          </mc:Fallback>
        </mc:AlternateContent>
      </p:grpSp>
      <p:grpSp>
        <p:nvGrpSpPr>
          <p:cNvPr id="56" name="Group 55">
            <a:extLst>
              <a:ext uri="{FF2B5EF4-FFF2-40B4-BE49-F238E27FC236}">
                <a16:creationId xmlns:a16="http://schemas.microsoft.com/office/drawing/2014/main" id="{2989A469-0C42-8234-33A2-EB2202E7AFEF}"/>
              </a:ext>
            </a:extLst>
          </p:cNvPr>
          <p:cNvGrpSpPr/>
          <p:nvPr/>
        </p:nvGrpSpPr>
        <p:grpSpPr>
          <a:xfrm>
            <a:off x="9899710" y="3706621"/>
            <a:ext cx="1801440" cy="443160"/>
            <a:chOff x="9899710" y="3706621"/>
            <a:chExt cx="1801440" cy="443160"/>
          </a:xfrm>
        </p:grpSpPr>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A56A6B3C-45FE-62D7-B01E-0C0E6BFD4D0F}"/>
                    </a:ext>
                  </a:extLst>
                </p14:cNvPr>
                <p14:cNvContentPartPr/>
                <p14:nvPr/>
              </p14:nvContentPartPr>
              <p14:xfrm>
                <a:off x="9899710" y="3712021"/>
                <a:ext cx="183600" cy="180360"/>
              </p14:xfrm>
            </p:contentPart>
          </mc:Choice>
          <mc:Fallback xmlns="">
            <p:pic>
              <p:nvPicPr>
                <p:cNvPr id="43" name="Ink 42">
                  <a:extLst>
                    <a:ext uri="{FF2B5EF4-FFF2-40B4-BE49-F238E27FC236}">
                      <a16:creationId xmlns:a16="http://schemas.microsoft.com/office/drawing/2014/main" id="{A56A6B3C-45FE-62D7-B01E-0C0E6BFD4D0F}"/>
                    </a:ext>
                  </a:extLst>
                </p:cNvPr>
                <p:cNvPicPr/>
                <p:nvPr/>
              </p:nvPicPr>
              <p:blipFill>
                <a:blip r:embed="rId67"/>
                <a:stretch>
                  <a:fillRect/>
                </a:stretch>
              </p:blipFill>
              <p:spPr>
                <a:xfrm>
                  <a:off x="9884590" y="3696901"/>
                  <a:ext cx="2142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6D188648-9458-74B6-6F8F-05D811F2E4E3}"/>
                    </a:ext>
                  </a:extLst>
                </p14:cNvPr>
                <p14:cNvContentPartPr/>
                <p14:nvPr/>
              </p14:nvContentPartPr>
              <p14:xfrm>
                <a:off x="10079710" y="3706621"/>
                <a:ext cx="214200" cy="351360"/>
              </p14:xfrm>
            </p:contentPart>
          </mc:Choice>
          <mc:Fallback xmlns="">
            <p:pic>
              <p:nvPicPr>
                <p:cNvPr id="44" name="Ink 43">
                  <a:extLst>
                    <a:ext uri="{FF2B5EF4-FFF2-40B4-BE49-F238E27FC236}">
                      <a16:creationId xmlns:a16="http://schemas.microsoft.com/office/drawing/2014/main" id="{6D188648-9458-74B6-6F8F-05D811F2E4E3}"/>
                    </a:ext>
                  </a:extLst>
                </p:cNvPr>
                <p:cNvPicPr/>
                <p:nvPr/>
              </p:nvPicPr>
              <p:blipFill>
                <a:blip r:embed="rId69"/>
                <a:stretch>
                  <a:fillRect/>
                </a:stretch>
              </p:blipFill>
              <p:spPr>
                <a:xfrm>
                  <a:off x="10064590" y="3691141"/>
                  <a:ext cx="24444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3FF06260-E1F4-4066-F241-5EECDDB42101}"/>
                    </a:ext>
                  </a:extLst>
                </p14:cNvPr>
                <p14:cNvContentPartPr/>
                <p14:nvPr/>
              </p14:nvContentPartPr>
              <p14:xfrm>
                <a:off x="10250710" y="3894541"/>
                <a:ext cx="223200" cy="185760"/>
              </p14:xfrm>
            </p:contentPart>
          </mc:Choice>
          <mc:Fallback xmlns="">
            <p:pic>
              <p:nvPicPr>
                <p:cNvPr id="45" name="Ink 44">
                  <a:extLst>
                    <a:ext uri="{FF2B5EF4-FFF2-40B4-BE49-F238E27FC236}">
                      <a16:creationId xmlns:a16="http://schemas.microsoft.com/office/drawing/2014/main" id="{3FF06260-E1F4-4066-F241-5EECDDB42101}"/>
                    </a:ext>
                  </a:extLst>
                </p:cNvPr>
                <p:cNvPicPr/>
                <p:nvPr/>
              </p:nvPicPr>
              <p:blipFill>
                <a:blip r:embed="rId71"/>
                <a:stretch>
                  <a:fillRect/>
                </a:stretch>
              </p:blipFill>
              <p:spPr>
                <a:xfrm>
                  <a:off x="10235590" y="3879421"/>
                  <a:ext cx="253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4C02F038-DBE2-A5D4-93AD-13895F348A52}"/>
                    </a:ext>
                  </a:extLst>
                </p14:cNvPr>
                <p14:cNvContentPartPr/>
                <p14:nvPr/>
              </p14:nvContentPartPr>
              <p14:xfrm>
                <a:off x="10513870" y="3944581"/>
                <a:ext cx="40680" cy="11160"/>
              </p14:xfrm>
            </p:contentPart>
          </mc:Choice>
          <mc:Fallback xmlns="">
            <p:pic>
              <p:nvPicPr>
                <p:cNvPr id="46" name="Ink 45">
                  <a:extLst>
                    <a:ext uri="{FF2B5EF4-FFF2-40B4-BE49-F238E27FC236}">
                      <a16:creationId xmlns:a16="http://schemas.microsoft.com/office/drawing/2014/main" id="{4C02F038-DBE2-A5D4-93AD-13895F348A52}"/>
                    </a:ext>
                  </a:extLst>
                </p:cNvPr>
                <p:cNvPicPr/>
                <p:nvPr/>
              </p:nvPicPr>
              <p:blipFill>
                <a:blip r:embed="rId73"/>
                <a:stretch>
                  <a:fillRect/>
                </a:stretch>
              </p:blipFill>
              <p:spPr>
                <a:xfrm>
                  <a:off x="10498750" y="3929101"/>
                  <a:ext cx="71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F43A573E-2776-58FD-B99D-277533A68E53}"/>
                    </a:ext>
                  </a:extLst>
                </p14:cNvPr>
                <p14:cNvContentPartPr/>
                <p14:nvPr/>
              </p14:nvContentPartPr>
              <p14:xfrm>
                <a:off x="10513870" y="3947461"/>
                <a:ext cx="89280" cy="75600"/>
              </p14:xfrm>
            </p:contentPart>
          </mc:Choice>
          <mc:Fallback xmlns="">
            <p:pic>
              <p:nvPicPr>
                <p:cNvPr id="47" name="Ink 46">
                  <a:extLst>
                    <a:ext uri="{FF2B5EF4-FFF2-40B4-BE49-F238E27FC236}">
                      <a16:creationId xmlns:a16="http://schemas.microsoft.com/office/drawing/2014/main" id="{F43A573E-2776-58FD-B99D-277533A68E53}"/>
                    </a:ext>
                  </a:extLst>
                </p:cNvPr>
                <p:cNvPicPr/>
                <p:nvPr/>
              </p:nvPicPr>
              <p:blipFill>
                <a:blip r:embed="rId75"/>
                <a:stretch>
                  <a:fillRect/>
                </a:stretch>
              </p:blipFill>
              <p:spPr>
                <a:xfrm>
                  <a:off x="10498750" y="3931981"/>
                  <a:ext cx="119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DA28308C-74B3-12FA-9AA7-96B1EE9FD8EE}"/>
                    </a:ext>
                  </a:extLst>
                </p14:cNvPr>
                <p14:cNvContentPartPr/>
                <p14:nvPr/>
              </p14:nvContentPartPr>
              <p14:xfrm>
                <a:off x="10682710" y="3856021"/>
                <a:ext cx="121320" cy="156600"/>
              </p14:xfrm>
            </p:contentPart>
          </mc:Choice>
          <mc:Fallback xmlns="">
            <p:pic>
              <p:nvPicPr>
                <p:cNvPr id="49" name="Ink 48">
                  <a:extLst>
                    <a:ext uri="{FF2B5EF4-FFF2-40B4-BE49-F238E27FC236}">
                      <a16:creationId xmlns:a16="http://schemas.microsoft.com/office/drawing/2014/main" id="{DA28308C-74B3-12FA-9AA7-96B1EE9FD8EE}"/>
                    </a:ext>
                  </a:extLst>
                </p:cNvPr>
                <p:cNvPicPr/>
                <p:nvPr/>
              </p:nvPicPr>
              <p:blipFill>
                <a:blip r:embed="rId77"/>
                <a:stretch>
                  <a:fillRect/>
                </a:stretch>
              </p:blipFill>
              <p:spPr>
                <a:xfrm>
                  <a:off x="10667590" y="3840901"/>
                  <a:ext cx="151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51D5F561-F166-B56D-3933-40721CCFE0C7}"/>
                    </a:ext>
                  </a:extLst>
                </p14:cNvPr>
                <p14:cNvContentPartPr/>
                <p14:nvPr/>
              </p14:nvContentPartPr>
              <p14:xfrm>
                <a:off x="10936870" y="3922621"/>
                <a:ext cx="8280" cy="34200"/>
              </p14:xfrm>
            </p:contentPart>
          </mc:Choice>
          <mc:Fallback xmlns="">
            <p:pic>
              <p:nvPicPr>
                <p:cNvPr id="50" name="Ink 49">
                  <a:extLst>
                    <a:ext uri="{FF2B5EF4-FFF2-40B4-BE49-F238E27FC236}">
                      <a16:creationId xmlns:a16="http://schemas.microsoft.com/office/drawing/2014/main" id="{51D5F561-F166-B56D-3933-40721CCFE0C7}"/>
                    </a:ext>
                  </a:extLst>
                </p:cNvPr>
                <p:cNvPicPr/>
                <p:nvPr/>
              </p:nvPicPr>
              <p:blipFill>
                <a:blip r:embed="rId79"/>
                <a:stretch>
                  <a:fillRect/>
                </a:stretch>
              </p:blipFill>
              <p:spPr>
                <a:xfrm>
                  <a:off x="10921750" y="3907141"/>
                  <a:ext cx="38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62E17CA2-AF0B-BDA7-142F-A4D5E0FD14D9}"/>
                    </a:ext>
                  </a:extLst>
                </p14:cNvPr>
                <p14:cNvContentPartPr/>
                <p14:nvPr/>
              </p14:nvContentPartPr>
              <p14:xfrm>
                <a:off x="11035150" y="3834781"/>
                <a:ext cx="108000" cy="149400"/>
              </p14:xfrm>
            </p:contentPart>
          </mc:Choice>
          <mc:Fallback xmlns="">
            <p:pic>
              <p:nvPicPr>
                <p:cNvPr id="51" name="Ink 50">
                  <a:extLst>
                    <a:ext uri="{FF2B5EF4-FFF2-40B4-BE49-F238E27FC236}">
                      <a16:creationId xmlns:a16="http://schemas.microsoft.com/office/drawing/2014/main" id="{62E17CA2-AF0B-BDA7-142F-A4D5E0FD14D9}"/>
                    </a:ext>
                  </a:extLst>
                </p:cNvPr>
                <p:cNvPicPr/>
                <p:nvPr/>
              </p:nvPicPr>
              <p:blipFill>
                <a:blip r:embed="rId81"/>
                <a:stretch>
                  <a:fillRect/>
                </a:stretch>
              </p:blipFill>
              <p:spPr>
                <a:xfrm>
                  <a:off x="11020030" y="3819661"/>
                  <a:ext cx="138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884F0B42-0F72-F2D3-09B4-1D20A27EC7DC}"/>
                    </a:ext>
                  </a:extLst>
                </p14:cNvPr>
                <p14:cNvContentPartPr/>
                <p14:nvPr/>
              </p14:nvContentPartPr>
              <p14:xfrm>
                <a:off x="11206870" y="3798781"/>
                <a:ext cx="115200" cy="152280"/>
              </p14:xfrm>
            </p:contentPart>
          </mc:Choice>
          <mc:Fallback xmlns="">
            <p:pic>
              <p:nvPicPr>
                <p:cNvPr id="52" name="Ink 51">
                  <a:extLst>
                    <a:ext uri="{FF2B5EF4-FFF2-40B4-BE49-F238E27FC236}">
                      <a16:creationId xmlns:a16="http://schemas.microsoft.com/office/drawing/2014/main" id="{884F0B42-0F72-F2D3-09B4-1D20A27EC7DC}"/>
                    </a:ext>
                  </a:extLst>
                </p:cNvPr>
                <p:cNvPicPr/>
                <p:nvPr/>
              </p:nvPicPr>
              <p:blipFill>
                <a:blip r:embed="rId83"/>
                <a:stretch>
                  <a:fillRect/>
                </a:stretch>
              </p:blipFill>
              <p:spPr>
                <a:xfrm>
                  <a:off x="11191750" y="3783661"/>
                  <a:ext cx="145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91167E54-21E1-A908-9002-D9388334DC91}"/>
                    </a:ext>
                  </a:extLst>
                </p14:cNvPr>
                <p14:cNvContentPartPr/>
                <p14:nvPr/>
              </p14:nvContentPartPr>
              <p14:xfrm>
                <a:off x="11233870" y="3790861"/>
                <a:ext cx="288360" cy="300600"/>
              </p14:xfrm>
            </p:contentPart>
          </mc:Choice>
          <mc:Fallback xmlns="">
            <p:pic>
              <p:nvPicPr>
                <p:cNvPr id="53" name="Ink 52">
                  <a:extLst>
                    <a:ext uri="{FF2B5EF4-FFF2-40B4-BE49-F238E27FC236}">
                      <a16:creationId xmlns:a16="http://schemas.microsoft.com/office/drawing/2014/main" id="{91167E54-21E1-A908-9002-D9388334DC91}"/>
                    </a:ext>
                  </a:extLst>
                </p:cNvPr>
                <p:cNvPicPr/>
                <p:nvPr/>
              </p:nvPicPr>
              <p:blipFill>
                <a:blip r:embed="rId85"/>
                <a:stretch>
                  <a:fillRect/>
                </a:stretch>
              </p:blipFill>
              <p:spPr>
                <a:xfrm>
                  <a:off x="11218750" y="3775741"/>
                  <a:ext cx="3189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2D185D89-289D-5ECA-2980-43B9069ABB09}"/>
                    </a:ext>
                  </a:extLst>
                </p14:cNvPr>
                <p14:cNvContentPartPr/>
                <p14:nvPr/>
              </p14:nvContentPartPr>
              <p14:xfrm>
                <a:off x="11423950" y="3895981"/>
                <a:ext cx="138600" cy="253800"/>
              </p14:xfrm>
            </p:contentPart>
          </mc:Choice>
          <mc:Fallback xmlns="">
            <p:pic>
              <p:nvPicPr>
                <p:cNvPr id="54" name="Ink 53">
                  <a:extLst>
                    <a:ext uri="{FF2B5EF4-FFF2-40B4-BE49-F238E27FC236}">
                      <a16:creationId xmlns:a16="http://schemas.microsoft.com/office/drawing/2014/main" id="{2D185D89-289D-5ECA-2980-43B9069ABB09}"/>
                    </a:ext>
                  </a:extLst>
                </p:cNvPr>
                <p:cNvPicPr/>
                <p:nvPr/>
              </p:nvPicPr>
              <p:blipFill>
                <a:blip r:embed="rId87"/>
                <a:stretch>
                  <a:fillRect/>
                </a:stretch>
              </p:blipFill>
              <p:spPr>
                <a:xfrm>
                  <a:off x="11408830" y="3880861"/>
                  <a:ext cx="169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96B579F8-27D1-F48E-BD39-FB8C44F6A5A3}"/>
                    </a:ext>
                  </a:extLst>
                </p14:cNvPr>
                <p14:cNvContentPartPr/>
                <p14:nvPr/>
              </p14:nvContentPartPr>
              <p14:xfrm>
                <a:off x="11468950" y="3908221"/>
                <a:ext cx="232200" cy="30240"/>
              </p14:xfrm>
            </p:contentPart>
          </mc:Choice>
          <mc:Fallback xmlns="">
            <p:pic>
              <p:nvPicPr>
                <p:cNvPr id="55" name="Ink 54">
                  <a:extLst>
                    <a:ext uri="{FF2B5EF4-FFF2-40B4-BE49-F238E27FC236}">
                      <a16:creationId xmlns:a16="http://schemas.microsoft.com/office/drawing/2014/main" id="{96B579F8-27D1-F48E-BD39-FB8C44F6A5A3}"/>
                    </a:ext>
                  </a:extLst>
                </p:cNvPr>
                <p:cNvPicPr/>
                <p:nvPr/>
              </p:nvPicPr>
              <p:blipFill>
                <a:blip r:embed="rId89"/>
                <a:stretch>
                  <a:fillRect/>
                </a:stretch>
              </p:blipFill>
              <p:spPr>
                <a:xfrm>
                  <a:off x="11453830" y="3893101"/>
                  <a:ext cx="262440" cy="60840"/>
                </a:xfrm>
                <a:prstGeom prst="rect">
                  <a:avLst/>
                </a:prstGeom>
              </p:spPr>
            </p:pic>
          </mc:Fallback>
        </mc:AlternateContent>
      </p:grpSp>
      <p:grpSp>
        <p:nvGrpSpPr>
          <p:cNvPr id="63" name="Group 62">
            <a:extLst>
              <a:ext uri="{FF2B5EF4-FFF2-40B4-BE49-F238E27FC236}">
                <a16:creationId xmlns:a16="http://schemas.microsoft.com/office/drawing/2014/main" id="{128F94D8-92CF-A54B-451E-121A2A1EFA26}"/>
              </a:ext>
            </a:extLst>
          </p:cNvPr>
          <p:cNvGrpSpPr/>
          <p:nvPr/>
        </p:nvGrpSpPr>
        <p:grpSpPr>
          <a:xfrm>
            <a:off x="10417390" y="4398541"/>
            <a:ext cx="1000440" cy="353880"/>
            <a:chOff x="10417390" y="4398541"/>
            <a:chExt cx="1000440" cy="353880"/>
          </a:xfrm>
        </p:grpSpPr>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1A32D0EA-4C73-8156-C481-A45070DEEB24}"/>
                    </a:ext>
                  </a:extLst>
                </p14:cNvPr>
                <p14:cNvContentPartPr/>
                <p14:nvPr/>
              </p14:nvContentPartPr>
              <p14:xfrm>
                <a:off x="10417390" y="4482781"/>
                <a:ext cx="311040" cy="217440"/>
              </p14:xfrm>
            </p:contentPart>
          </mc:Choice>
          <mc:Fallback xmlns="">
            <p:pic>
              <p:nvPicPr>
                <p:cNvPr id="57" name="Ink 56">
                  <a:extLst>
                    <a:ext uri="{FF2B5EF4-FFF2-40B4-BE49-F238E27FC236}">
                      <a16:creationId xmlns:a16="http://schemas.microsoft.com/office/drawing/2014/main" id="{1A32D0EA-4C73-8156-C481-A45070DEEB24}"/>
                    </a:ext>
                  </a:extLst>
                </p:cNvPr>
                <p:cNvPicPr/>
                <p:nvPr/>
              </p:nvPicPr>
              <p:blipFill>
                <a:blip r:embed="rId91"/>
                <a:stretch>
                  <a:fillRect/>
                </a:stretch>
              </p:blipFill>
              <p:spPr>
                <a:xfrm>
                  <a:off x="10401910" y="4467661"/>
                  <a:ext cx="341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8A1CA36D-7139-E341-B731-225A0D77BBE0}"/>
                    </a:ext>
                  </a:extLst>
                </p14:cNvPr>
                <p14:cNvContentPartPr/>
                <p14:nvPr/>
              </p14:nvContentPartPr>
              <p14:xfrm>
                <a:off x="10834630" y="4596541"/>
                <a:ext cx="102960" cy="21600"/>
              </p14:xfrm>
            </p:contentPart>
          </mc:Choice>
          <mc:Fallback xmlns="">
            <p:pic>
              <p:nvPicPr>
                <p:cNvPr id="58" name="Ink 57">
                  <a:extLst>
                    <a:ext uri="{FF2B5EF4-FFF2-40B4-BE49-F238E27FC236}">
                      <a16:creationId xmlns:a16="http://schemas.microsoft.com/office/drawing/2014/main" id="{8A1CA36D-7139-E341-B731-225A0D77BBE0}"/>
                    </a:ext>
                  </a:extLst>
                </p:cNvPr>
                <p:cNvPicPr/>
                <p:nvPr/>
              </p:nvPicPr>
              <p:blipFill>
                <a:blip r:embed="rId93"/>
                <a:stretch>
                  <a:fillRect/>
                </a:stretch>
              </p:blipFill>
              <p:spPr>
                <a:xfrm>
                  <a:off x="10819510" y="4581061"/>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002EF960-D2E6-530E-69B5-C58EB994B015}"/>
                    </a:ext>
                  </a:extLst>
                </p14:cNvPr>
                <p14:cNvContentPartPr/>
                <p14:nvPr/>
              </p14:nvContentPartPr>
              <p14:xfrm>
                <a:off x="10800790" y="4698781"/>
                <a:ext cx="259200" cy="6120"/>
              </p14:xfrm>
            </p:contentPart>
          </mc:Choice>
          <mc:Fallback xmlns="">
            <p:pic>
              <p:nvPicPr>
                <p:cNvPr id="59" name="Ink 58">
                  <a:extLst>
                    <a:ext uri="{FF2B5EF4-FFF2-40B4-BE49-F238E27FC236}">
                      <a16:creationId xmlns:a16="http://schemas.microsoft.com/office/drawing/2014/main" id="{002EF960-D2E6-530E-69B5-C58EB994B015}"/>
                    </a:ext>
                  </a:extLst>
                </p:cNvPr>
                <p:cNvPicPr/>
                <p:nvPr/>
              </p:nvPicPr>
              <p:blipFill>
                <a:blip r:embed="rId95"/>
                <a:stretch>
                  <a:fillRect/>
                </a:stretch>
              </p:blipFill>
              <p:spPr>
                <a:xfrm>
                  <a:off x="10785670" y="4683661"/>
                  <a:ext cx="289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6408FE5-1616-8655-E0B3-90FAF2BBC20C}"/>
                    </a:ext>
                  </a:extLst>
                </p14:cNvPr>
                <p14:cNvContentPartPr/>
                <p14:nvPr/>
              </p14:nvContentPartPr>
              <p14:xfrm>
                <a:off x="11166550" y="4398541"/>
                <a:ext cx="30600" cy="335520"/>
              </p14:xfrm>
            </p:contentPart>
          </mc:Choice>
          <mc:Fallback xmlns="">
            <p:pic>
              <p:nvPicPr>
                <p:cNvPr id="61" name="Ink 60">
                  <a:extLst>
                    <a:ext uri="{FF2B5EF4-FFF2-40B4-BE49-F238E27FC236}">
                      <a16:creationId xmlns:a16="http://schemas.microsoft.com/office/drawing/2014/main" id="{16408FE5-1616-8655-E0B3-90FAF2BBC20C}"/>
                    </a:ext>
                  </a:extLst>
                </p:cNvPr>
                <p:cNvPicPr/>
                <p:nvPr/>
              </p:nvPicPr>
              <p:blipFill>
                <a:blip r:embed="rId97"/>
                <a:stretch>
                  <a:fillRect/>
                </a:stretch>
              </p:blipFill>
              <p:spPr>
                <a:xfrm>
                  <a:off x="11151070" y="4383061"/>
                  <a:ext cx="612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A3293254-5B4F-0558-D1ED-9FCC616A108A}"/>
                    </a:ext>
                  </a:extLst>
                </p14:cNvPr>
                <p14:cNvContentPartPr/>
                <p14:nvPr/>
              </p14:nvContentPartPr>
              <p14:xfrm>
                <a:off x="11183470" y="4502941"/>
                <a:ext cx="234360" cy="249480"/>
              </p14:xfrm>
            </p:contentPart>
          </mc:Choice>
          <mc:Fallback xmlns="">
            <p:pic>
              <p:nvPicPr>
                <p:cNvPr id="62" name="Ink 61">
                  <a:extLst>
                    <a:ext uri="{FF2B5EF4-FFF2-40B4-BE49-F238E27FC236}">
                      <a16:creationId xmlns:a16="http://schemas.microsoft.com/office/drawing/2014/main" id="{A3293254-5B4F-0558-D1ED-9FCC616A108A}"/>
                    </a:ext>
                  </a:extLst>
                </p:cNvPr>
                <p:cNvPicPr/>
                <p:nvPr/>
              </p:nvPicPr>
              <p:blipFill>
                <a:blip r:embed="rId99"/>
                <a:stretch>
                  <a:fillRect/>
                </a:stretch>
              </p:blipFill>
              <p:spPr>
                <a:xfrm>
                  <a:off x="11167990" y="4487821"/>
                  <a:ext cx="264960" cy="280080"/>
                </a:xfrm>
                <a:prstGeom prst="rect">
                  <a:avLst/>
                </a:prstGeom>
              </p:spPr>
            </p:pic>
          </mc:Fallback>
        </mc:AlternateContent>
      </p:grpSp>
    </p:spTree>
    <p:extLst>
      <p:ext uri="{BB962C8B-B14F-4D97-AF65-F5344CB8AC3E}">
        <p14:creationId xmlns:p14="http://schemas.microsoft.com/office/powerpoint/2010/main" val="4124933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31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E9B7366-65D3-BD56-E753-1CC7E7850FA2}"/>
              </a:ext>
            </a:extLst>
          </p:cNvPr>
          <p:cNvPicPr>
            <a:picLocks noChangeAspect="1"/>
          </p:cNvPicPr>
          <p:nvPr/>
        </p:nvPicPr>
        <p:blipFill>
          <a:blip r:embed="rId2"/>
          <a:stretch>
            <a:fillRect/>
          </a:stretch>
        </p:blipFill>
        <p:spPr>
          <a:xfrm>
            <a:off x="2369534" y="643467"/>
            <a:ext cx="7452931" cy="5571066"/>
          </a:xfrm>
          <a:prstGeom prst="rect">
            <a:avLst/>
          </a:prstGeom>
        </p:spPr>
      </p:pic>
    </p:spTree>
    <p:extLst>
      <p:ext uri="{BB962C8B-B14F-4D97-AF65-F5344CB8AC3E}">
        <p14:creationId xmlns:p14="http://schemas.microsoft.com/office/powerpoint/2010/main" val="3906427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6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57EB1C4-18FF-0A9A-1C54-D035143C053F}"/>
              </a:ext>
            </a:extLst>
          </p:cNvPr>
          <p:cNvPicPr>
            <a:picLocks noChangeAspect="1"/>
          </p:cNvPicPr>
          <p:nvPr/>
        </p:nvPicPr>
        <p:blipFill>
          <a:blip r:embed="rId2"/>
          <a:stretch>
            <a:fillRect/>
          </a:stretch>
        </p:blipFill>
        <p:spPr>
          <a:xfrm>
            <a:off x="2406552" y="643467"/>
            <a:ext cx="7378896" cy="5571066"/>
          </a:xfrm>
          <a:prstGeom prst="rect">
            <a:avLst/>
          </a:prstGeom>
        </p:spPr>
      </p:pic>
    </p:spTree>
    <p:extLst>
      <p:ext uri="{BB962C8B-B14F-4D97-AF65-F5344CB8AC3E}">
        <p14:creationId xmlns:p14="http://schemas.microsoft.com/office/powerpoint/2010/main" val="330918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21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C1F471B-09DE-4445-7CE7-E4CBE07A92FA}"/>
              </a:ext>
            </a:extLst>
          </p:cNvPr>
          <p:cNvPicPr>
            <a:picLocks noChangeAspect="1"/>
          </p:cNvPicPr>
          <p:nvPr/>
        </p:nvPicPr>
        <p:blipFill>
          <a:blip r:embed="rId2"/>
          <a:stretch>
            <a:fillRect/>
          </a:stretch>
        </p:blipFill>
        <p:spPr>
          <a:xfrm>
            <a:off x="2357030" y="643467"/>
            <a:ext cx="7477940" cy="5571066"/>
          </a:xfrm>
          <a:prstGeom prst="rect">
            <a:avLst/>
          </a:prstGeom>
        </p:spPr>
      </p:pic>
    </p:spTree>
    <p:extLst>
      <p:ext uri="{BB962C8B-B14F-4D97-AF65-F5344CB8AC3E}">
        <p14:creationId xmlns:p14="http://schemas.microsoft.com/office/powerpoint/2010/main" val="2727090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16"/>
          <p:cNvGrpSpPr/>
          <p:nvPr/>
        </p:nvGrpSpPr>
        <p:grpSpPr>
          <a:xfrm>
            <a:off x="1391444" y="958278"/>
            <a:ext cx="9409112" cy="5727004"/>
            <a:chOff x="3114675" y="1771650"/>
            <a:chExt cx="5938837" cy="3614766"/>
          </a:xfrm>
        </p:grpSpPr>
        <p:pic>
          <p:nvPicPr>
            <p:cNvPr id="264" name="Google Shape;264;p16"/>
            <p:cNvPicPr preferRelativeResize="0"/>
            <p:nvPr/>
          </p:nvPicPr>
          <p:blipFill rotWithShape="1">
            <a:blip r:embed="rId3">
              <a:alphaModFix/>
            </a:blip>
            <a:srcRect/>
            <a:stretch/>
          </p:blipFill>
          <p:spPr>
            <a:xfrm>
              <a:off x="3230245" y="1817052"/>
              <a:ext cx="5731510" cy="3223895"/>
            </a:xfrm>
            <a:prstGeom prst="rect">
              <a:avLst/>
            </a:prstGeom>
            <a:noFill/>
            <a:ln w="9525" cap="flat" cmpd="sng">
              <a:solidFill>
                <a:schemeClr val="lt1"/>
              </a:solidFill>
              <a:prstDash val="solid"/>
              <a:round/>
              <a:headEnd type="none" w="sm" len="sm"/>
              <a:tailEnd type="none" w="sm" len="sm"/>
            </a:ln>
          </p:spPr>
        </p:pic>
        <p:grpSp>
          <p:nvGrpSpPr>
            <p:cNvPr id="265" name="Google Shape;265;p16"/>
            <p:cNvGrpSpPr/>
            <p:nvPr/>
          </p:nvGrpSpPr>
          <p:grpSpPr>
            <a:xfrm>
              <a:off x="3114675" y="1771650"/>
              <a:ext cx="5938837" cy="3614766"/>
              <a:chOff x="3114675" y="1771650"/>
              <a:chExt cx="5938837" cy="3614766"/>
            </a:xfrm>
          </p:grpSpPr>
          <p:sp>
            <p:nvSpPr>
              <p:cNvPr id="266" name="Google Shape;266;p16"/>
              <p:cNvSpPr/>
              <p:nvPr/>
            </p:nvSpPr>
            <p:spPr>
              <a:xfrm>
                <a:off x="3114675" y="1771650"/>
                <a:ext cx="5915025" cy="81453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6"/>
              <p:cNvSpPr/>
              <p:nvPr/>
            </p:nvSpPr>
            <p:spPr>
              <a:xfrm>
                <a:off x="3114675" y="2400300"/>
                <a:ext cx="323850" cy="27717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6"/>
              <p:cNvSpPr/>
              <p:nvPr/>
            </p:nvSpPr>
            <p:spPr>
              <a:xfrm>
                <a:off x="8791575" y="2409825"/>
                <a:ext cx="171450" cy="280987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6"/>
              <p:cNvSpPr/>
              <p:nvPr/>
            </p:nvSpPr>
            <p:spPr>
              <a:xfrm>
                <a:off x="3138487" y="4895274"/>
                <a:ext cx="5915025" cy="49114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70" name="Google Shape;270;p16"/>
          <p:cNvSpPr/>
          <p:nvPr/>
        </p:nvSpPr>
        <p:spPr>
          <a:xfrm>
            <a:off x="-274320" y="733585"/>
            <a:ext cx="6015083"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a:solidFill>
                  <a:srgbClr val="1E4E79"/>
                </a:solidFill>
                <a:latin typeface="Arial"/>
                <a:ea typeface="Arial"/>
                <a:cs typeface="Arial"/>
                <a:sym typeface="Arial"/>
              </a:rPr>
              <a:t>Central Limit Theorem</a:t>
            </a:r>
            <a:endParaRPr/>
          </a:p>
        </p:txBody>
      </p:sp>
      <p:sp>
        <p:nvSpPr>
          <p:cNvPr id="271" name="Google Shape;271;p16"/>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p:nvPr/>
        </p:nvSpPr>
        <p:spPr>
          <a:xfrm>
            <a:off x="-274320" y="733585"/>
            <a:ext cx="6015083"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a:solidFill>
                  <a:srgbClr val="1E4E79"/>
                </a:solidFill>
                <a:latin typeface="Arial"/>
                <a:ea typeface="Arial"/>
                <a:cs typeface="Arial"/>
                <a:sym typeface="Arial"/>
              </a:rPr>
              <a:t>Central Limit Theorem</a:t>
            </a:r>
            <a:endParaRPr/>
          </a:p>
        </p:txBody>
      </p:sp>
      <p:sp>
        <p:nvSpPr>
          <p:cNvPr id="285" name="Google Shape;285;p19"/>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   </a:t>
            </a:r>
            <a:endParaRPr/>
          </a:p>
        </p:txBody>
      </p:sp>
      <p:pic>
        <p:nvPicPr>
          <p:cNvPr id="286" name="Google Shape;286;p19" descr="Central Limit Theorem Formula - slide share"/>
          <p:cNvPicPr preferRelativeResize="0"/>
          <p:nvPr/>
        </p:nvPicPr>
        <p:blipFill rotWithShape="1">
          <a:blip r:embed="rId3">
            <a:alphaModFix/>
          </a:blip>
          <a:srcRect b="6320"/>
          <a:stretch/>
        </p:blipFill>
        <p:spPr>
          <a:xfrm>
            <a:off x="707923" y="1809135"/>
            <a:ext cx="6937878" cy="3893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Shape determination of Normal Distribution</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5" name="Picture 4">
            <a:extLst>
              <a:ext uri="{FF2B5EF4-FFF2-40B4-BE49-F238E27FC236}">
                <a16:creationId xmlns:a16="http://schemas.microsoft.com/office/drawing/2014/main" id="{EF3652F1-74ED-E9CD-D4AB-B915F48B3425}"/>
              </a:ext>
            </a:extLst>
          </p:cNvPr>
          <p:cNvPicPr>
            <a:picLocks noChangeAspect="1"/>
          </p:cNvPicPr>
          <p:nvPr/>
        </p:nvPicPr>
        <p:blipFill>
          <a:blip r:embed="rId3"/>
          <a:stretch>
            <a:fillRect/>
          </a:stretch>
        </p:blipFill>
        <p:spPr>
          <a:xfrm>
            <a:off x="559932" y="1574768"/>
            <a:ext cx="6262688" cy="3708464"/>
          </a:xfrm>
          <a:prstGeom prst="rect">
            <a:avLst/>
          </a:prstGeom>
        </p:spPr>
      </p:pic>
      <p:sp>
        <p:nvSpPr>
          <p:cNvPr id="6" name="TextBox 5">
            <a:extLst>
              <a:ext uri="{FF2B5EF4-FFF2-40B4-BE49-F238E27FC236}">
                <a16:creationId xmlns:a16="http://schemas.microsoft.com/office/drawing/2014/main" id="{B0F7ADC7-BA81-665A-9660-246F53D0A1D9}"/>
              </a:ext>
            </a:extLst>
          </p:cNvPr>
          <p:cNvSpPr txBox="1"/>
          <p:nvPr/>
        </p:nvSpPr>
        <p:spPr>
          <a:xfrm>
            <a:off x="6822620" y="1574768"/>
            <a:ext cx="5038559"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t>If std is small the curve is narrow and tall</a:t>
            </a:r>
          </a:p>
          <a:p>
            <a:pPr marL="285750" indent="-285750">
              <a:buFont typeface="Arial" panose="020B0604020202020204" pitchFamily="34" charset="0"/>
              <a:buChar char="•"/>
            </a:pPr>
            <a:r>
              <a:rPr lang="en-US" sz="1800" dirty="0"/>
              <a:t>If the std is large, the curve is wide and short</a:t>
            </a:r>
          </a:p>
          <a:p>
            <a:endParaRPr lang="en-US" sz="1800" dirty="0"/>
          </a:p>
        </p:txBody>
      </p:sp>
      <mc:AlternateContent xmlns:mc="http://schemas.openxmlformats.org/markup-compatibility/2006" xmlns:p14="http://schemas.microsoft.com/office/powerpoint/2010/main">
        <mc:Choice Requires="p14">
          <p:contentPart p14:bwMode="auto" r:id="rId4">
            <p14:nvContentPartPr>
              <p14:cNvPr id="297" name="Ink 296">
                <a:extLst>
                  <a:ext uri="{FF2B5EF4-FFF2-40B4-BE49-F238E27FC236}">
                    <a16:creationId xmlns:a16="http://schemas.microsoft.com/office/drawing/2014/main" id="{45E08654-29A9-9905-3DCE-3F7F89395E29}"/>
                  </a:ext>
                </a:extLst>
              </p14:cNvPr>
              <p14:cNvContentPartPr/>
              <p14:nvPr/>
            </p14:nvContentPartPr>
            <p14:xfrm>
              <a:off x="4875278" y="4114545"/>
              <a:ext cx="148320" cy="9720"/>
            </p14:xfrm>
          </p:contentPart>
        </mc:Choice>
        <mc:Fallback xmlns="">
          <p:pic>
            <p:nvPicPr>
              <p:cNvPr id="297" name="Ink 296">
                <a:extLst>
                  <a:ext uri="{FF2B5EF4-FFF2-40B4-BE49-F238E27FC236}">
                    <a16:creationId xmlns:a16="http://schemas.microsoft.com/office/drawing/2014/main" id="{45E08654-29A9-9905-3DCE-3F7F89395E29}"/>
                  </a:ext>
                </a:extLst>
              </p:cNvPr>
              <p:cNvPicPr/>
              <p:nvPr/>
            </p:nvPicPr>
            <p:blipFill>
              <a:blip r:embed="rId5"/>
              <a:stretch>
                <a:fillRect/>
              </a:stretch>
            </p:blipFill>
            <p:spPr>
              <a:xfrm>
                <a:off x="4867718" y="4107345"/>
                <a:ext cx="163440" cy="24840"/>
              </a:xfrm>
              <a:prstGeom prst="rect">
                <a:avLst/>
              </a:prstGeom>
            </p:spPr>
          </p:pic>
        </mc:Fallback>
      </mc:AlternateContent>
      <p:grpSp>
        <p:nvGrpSpPr>
          <p:cNvPr id="314" name="Group 313">
            <a:extLst>
              <a:ext uri="{FF2B5EF4-FFF2-40B4-BE49-F238E27FC236}">
                <a16:creationId xmlns:a16="http://schemas.microsoft.com/office/drawing/2014/main" id="{E62ED538-227F-4FDA-1076-FBC22222C523}"/>
              </a:ext>
            </a:extLst>
          </p:cNvPr>
          <p:cNvGrpSpPr/>
          <p:nvPr/>
        </p:nvGrpSpPr>
        <p:grpSpPr>
          <a:xfrm>
            <a:off x="8537558" y="3400665"/>
            <a:ext cx="3080160" cy="1941120"/>
            <a:chOff x="8537558" y="3400665"/>
            <a:chExt cx="3080160" cy="1941120"/>
          </a:xfrm>
        </p:grpSpPr>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1FA49517-F27D-42F3-8A47-FAE1C4192839}"/>
                    </a:ext>
                  </a:extLst>
                </p14:cNvPr>
                <p14:cNvContentPartPr/>
                <p14:nvPr/>
              </p14:nvContentPartPr>
              <p14:xfrm>
                <a:off x="9537278" y="4271145"/>
                <a:ext cx="6840" cy="6840"/>
              </p14:xfrm>
            </p:contentPart>
          </mc:Choice>
          <mc:Fallback xmlns="">
            <p:pic>
              <p:nvPicPr>
                <p:cNvPr id="37" name="Ink 36">
                  <a:extLst>
                    <a:ext uri="{FF2B5EF4-FFF2-40B4-BE49-F238E27FC236}">
                      <a16:creationId xmlns:a16="http://schemas.microsoft.com/office/drawing/2014/main" id="{1FA49517-F27D-42F3-8A47-FAE1C4192839}"/>
                    </a:ext>
                  </a:extLst>
                </p:cNvPr>
                <p:cNvPicPr/>
                <p:nvPr/>
              </p:nvPicPr>
              <p:blipFill>
                <a:blip r:embed="rId7"/>
                <a:stretch>
                  <a:fillRect/>
                </a:stretch>
              </p:blipFill>
              <p:spPr>
                <a:xfrm>
                  <a:off x="9529718" y="4263585"/>
                  <a:ext cx="21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E4680BFA-3AB3-44F8-AFDA-E9C3EB0380C3}"/>
                    </a:ext>
                  </a:extLst>
                </p14:cNvPr>
                <p14:cNvContentPartPr/>
                <p14:nvPr/>
              </p14:nvContentPartPr>
              <p14:xfrm>
                <a:off x="8537558" y="4517025"/>
                <a:ext cx="6120" cy="18360"/>
              </p14:xfrm>
            </p:contentPart>
          </mc:Choice>
          <mc:Fallback xmlns="">
            <p:pic>
              <p:nvPicPr>
                <p:cNvPr id="59" name="Ink 58">
                  <a:extLst>
                    <a:ext uri="{FF2B5EF4-FFF2-40B4-BE49-F238E27FC236}">
                      <a16:creationId xmlns:a16="http://schemas.microsoft.com/office/drawing/2014/main" id="{E4680BFA-3AB3-44F8-AFDA-E9C3EB0380C3}"/>
                    </a:ext>
                  </a:extLst>
                </p:cNvPr>
                <p:cNvPicPr/>
                <p:nvPr/>
              </p:nvPicPr>
              <p:blipFill>
                <a:blip r:embed="rId9"/>
                <a:stretch>
                  <a:fillRect/>
                </a:stretch>
              </p:blipFill>
              <p:spPr>
                <a:xfrm>
                  <a:off x="8529998" y="4509825"/>
                  <a:ext cx="21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3" name="Ink 162">
                  <a:extLst>
                    <a:ext uri="{FF2B5EF4-FFF2-40B4-BE49-F238E27FC236}">
                      <a16:creationId xmlns:a16="http://schemas.microsoft.com/office/drawing/2014/main" id="{24375B1F-0D5E-1142-F810-77DBCF629BF7}"/>
                    </a:ext>
                  </a:extLst>
                </p14:cNvPr>
                <p14:cNvContentPartPr/>
                <p14:nvPr/>
              </p14:nvContentPartPr>
              <p14:xfrm>
                <a:off x="8559158" y="4188705"/>
                <a:ext cx="360" cy="360"/>
              </p14:xfrm>
            </p:contentPart>
          </mc:Choice>
          <mc:Fallback xmlns="">
            <p:pic>
              <p:nvPicPr>
                <p:cNvPr id="163" name="Ink 162">
                  <a:extLst>
                    <a:ext uri="{FF2B5EF4-FFF2-40B4-BE49-F238E27FC236}">
                      <a16:creationId xmlns:a16="http://schemas.microsoft.com/office/drawing/2014/main" id="{24375B1F-0D5E-1142-F810-77DBCF629BF7}"/>
                    </a:ext>
                  </a:extLst>
                </p:cNvPr>
                <p:cNvPicPr/>
                <p:nvPr/>
              </p:nvPicPr>
              <p:blipFill>
                <a:blip r:embed="rId11"/>
                <a:stretch>
                  <a:fillRect/>
                </a:stretch>
              </p:blipFill>
              <p:spPr>
                <a:xfrm>
                  <a:off x="8551598" y="418114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7" name="Ink 206">
                  <a:extLst>
                    <a:ext uri="{FF2B5EF4-FFF2-40B4-BE49-F238E27FC236}">
                      <a16:creationId xmlns:a16="http://schemas.microsoft.com/office/drawing/2014/main" id="{7DD1C035-0874-2310-93D1-05F3FC9537E6}"/>
                    </a:ext>
                  </a:extLst>
                </p14:cNvPr>
                <p14:cNvContentPartPr/>
                <p14:nvPr/>
              </p14:nvContentPartPr>
              <p14:xfrm>
                <a:off x="11142158" y="3586425"/>
                <a:ext cx="360" cy="360"/>
              </p14:xfrm>
            </p:contentPart>
          </mc:Choice>
          <mc:Fallback xmlns="">
            <p:pic>
              <p:nvPicPr>
                <p:cNvPr id="207" name="Ink 206">
                  <a:extLst>
                    <a:ext uri="{FF2B5EF4-FFF2-40B4-BE49-F238E27FC236}">
                      <a16:creationId xmlns:a16="http://schemas.microsoft.com/office/drawing/2014/main" id="{7DD1C035-0874-2310-93D1-05F3FC9537E6}"/>
                    </a:ext>
                  </a:extLst>
                </p:cNvPr>
                <p:cNvPicPr/>
                <p:nvPr/>
              </p:nvPicPr>
              <p:blipFill>
                <a:blip r:embed="rId11"/>
                <a:stretch>
                  <a:fillRect/>
                </a:stretch>
              </p:blipFill>
              <p:spPr>
                <a:xfrm>
                  <a:off x="11134598" y="357886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8" name="Ink 207">
                  <a:extLst>
                    <a:ext uri="{FF2B5EF4-FFF2-40B4-BE49-F238E27FC236}">
                      <a16:creationId xmlns:a16="http://schemas.microsoft.com/office/drawing/2014/main" id="{BE5726C0-F05C-E13A-ECCC-EF21C1B83FB1}"/>
                    </a:ext>
                  </a:extLst>
                </p14:cNvPr>
                <p14:cNvContentPartPr/>
                <p14:nvPr/>
              </p14:nvContentPartPr>
              <p14:xfrm>
                <a:off x="11142158" y="3586425"/>
                <a:ext cx="360" cy="360"/>
              </p14:xfrm>
            </p:contentPart>
          </mc:Choice>
          <mc:Fallback xmlns="">
            <p:pic>
              <p:nvPicPr>
                <p:cNvPr id="208" name="Ink 207">
                  <a:extLst>
                    <a:ext uri="{FF2B5EF4-FFF2-40B4-BE49-F238E27FC236}">
                      <a16:creationId xmlns:a16="http://schemas.microsoft.com/office/drawing/2014/main" id="{BE5726C0-F05C-E13A-ECCC-EF21C1B83FB1}"/>
                    </a:ext>
                  </a:extLst>
                </p:cNvPr>
                <p:cNvPicPr/>
                <p:nvPr/>
              </p:nvPicPr>
              <p:blipFill>
                <a:blip r:embed="rId11"/>
                <a:stretch>
                  <a:fillRect/>
                </a:stretch>
              </p:blipFill>
              <p:spPr>
                <a:xfrm>
                  <a:off x="11134598" y="357886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5" name="Ink 244">
                  <a:extLst>
                    <a:ext uri="{FF2B5EF4-FFF2-40B4-BE49-F238E27FC236}">
                      <a16:creationId xmlns:a16="http://schemas.microsoft.com/office/drawing/2014/main" id="{2B3ACB68-4952-0037-6DFF-55FE42CAA5FF}"/>
                    </a:ext>
                  </a:extLst>
                </p14:cNvPr>
                <p14:cNvContentPartPr/>
                <p14:nvPr/>
              </p14:nvContentPartPr>
              <p14:xfrm>
                <a:off x="10928678" y="3400665"/>
                <a:ext cx="35280" cy="20520"/>
              </p14:xfrm>
            </p:contentPart>
          </mc:Choice>
          <mc:Fallback xmlns="">
            <p:pic>
              <p:nvPicPr>
                <p:cNvPr id="245" name="Ink 244">
                  <a:extLst>
                    <a:ext uri="{FF2B5EF4-FFF2-40B4-BE49-F238E27FC236}">
                      <a16:creationId xmlns:a16="http://schemas.microsoft.com/office/drawing/2014/main" id="{2B3ACB68-4952-0037-6DFF-55FE42CAA5FF}"/>
                    </a:ext>
                  </a:extLst>
                </p:cNvPr>
                <p:cNvPicPr/>
                <p:nvPr/>
              </p:nvPicPr>
              <p:blipFill>
                <a:blip r:embed="rId15"/>
                <a:stretch>
                  <a:fillRect/>
                </a:stretch>
              </p:blipFill>
              <p:spPr>
                <a:xfrm>
                  <a:off x="10921118" y="3393105"/>
                  <a:ext cx="504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6" name="Ink 235">
                  <a:extLst>
                    <a:ext uri="{FF2B5EF4-FFF2-40B4-BE49-F238E27FC236}">
                      <a16:creationId xmlns:a16="http://schemas.microsoft.com/office/drawing/2014/main" id="{DF873068-AC96-60CC-3314-0428B677CC23}"/>
                    </a:ext>
                  </a:extLst>
                </p14:cNvPr>
                <p14:cNvContentPartPr/>
                <p14:nvPr/>
              </p14:nvContentPartPr>
              <p14:xfrm>
                <a:off x="11603678" y="4963065"/>
                <a:ext cx="14040" cy="12960"/>
              </p14:xfrm>
            </p:contentPart>
          </mc:Choice>
          <mc:Fallback xmlns="">
            <p:pic>
              <p:nvPicPr>
                <p:cNvPr id="236" name="Ink 235">
                  <a:extLst>
                    <a:ext uri="{FF2B5EF4-FFF2-40B4-BE49-F238E27FC236}">
                      <a16:creationId xmlns:a16="http://schemas.microsoft.com/office/drawing/2014/main" id="{DF873068-AC96-60CC-3314-0428B677CC23}"/>
                    </a:ext>
                  </a:extLst>
                </p:cNvPr>
                <p:cNvPicPr/>
                <p:nvPr/>
              </p:nvPicPr>
              <p:blipFill>
                <a:blip r:embed="rId17"/>
                <a:stretch>
                  <a:fillRect/>
                </a:stretch>
              </p:blipFill>
              <p:spPr>
                <a:xfrm>
                  <a:off x="11596118" y="4955505"/>
                  <a:ext cx="29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2" name="Ink 271">
                  <a:extLst>
                    <a:ext uri="{FF2B5EF4-FFF2-40B4-BE49-F238E27FC236}">
                      <a16:creationId xmlns:a16="http://schemas.microsoft.com/office/drawing/2014/main" id="{9A8FE2F1-767E-B607-A973-69216424B8DE}"/>
                    </a:ext>
                  </a:extLst>
                </p14:cNvPr>
                <p14:cNvContentPartPr/>
                <p14:nvPr/>
              </p14:nvContentPartPr>
              <p14:xfrm>
                <a:off x="9381038" y="5341425"/>
                <a:ext cx="3600" cy="360"/>
              </p14:xfrm>
            </p:contentPart>
          </mc:Choice>
          <mc:Fallback xmlns="">
            <p:pic>
              <p:nvPicPr>
                <p:cNvPr id="272" name="Ink 271">
                  <a:extLst>
                    <a:ext uri="{FF2B5EF4-FFF2-40B4-BE49-F238E27FC236}">
                      <a16:creationId xmlns:a16="http://schemas.microsoft.com/office/drawing/2014/main" id="{9A8FE2F1-767E-B607-A973-69216424B8DE}"/>
                    </a:ext>
                  </a:extLst>
                </p:cNvPr>
                <p:cNvPicPr/>
                <p:nvPr/>
              </p:nvPicPr>
              <p:blipFill>
                <a:blip r:embed="rId19"/>
                <a:stretch>
                  <a:fillRect/>
                </a:stretch>
              </p:blipFill>
              <p:spPr>
                <a:xfrm>
                  <a:off x="9373478" y="5333865"/>
                  <a:ext cx="187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5" name="Ink 294">
                  <a:extLst>
                    <a:ext uri="{FF2B5EF4-FFF2-40B4-BE49-F238E27FC236}">
                      <a16:creationId xmlns:a16="http://schemas.microsoft.com/office/drawing/2014/main" id="{EDB47510-EB10-B601-4B89-005A91BB2CF4}"/>
                    </a:ext>
                  </a:extLst>
                </p14:cNvPr>
                <p14:cNvContentPartPr/>
                <p14:nvPr/>
              </p14:nvContentPartPr>
              <p14:xfrm>
                <a:off x="9517118" y="4738065"/>
                <a:ext cx="360" cy="360"/>
              </p14:xfrm>
            </p:contentPart>
          </mc:Choice>
          <mc:Fallback xmlns="">
            <p:pic>
              <p:nvPicPr>
                <p:cNvPr id="295" name="Ink 294">
                  <a:extLst>
                    <a:ext uri="{FF2B5EF4-FFF2-40B4-BE49-F238E27FC236}">
                      <a16:creationId xmlns:a16="http://schemas.microsoft.com/office/drawing/2014/main" id="{EDB47510-EB10-B601-4B89-005A91BB2CF4}"/>
                    </a:ext>
                  </a:extLst>
                </p:cNvPr>
                <p:cNvPicPr/>
                <p:nvPr/>
              </p:nvPicPr>
              <p:blipFill>
                <a:blip r:embed="rId11"/>
                <a:stretch>
                  <a:fillRect/>
                </a:stretch>
              </p:blipFill>
              <p:spPr>
                <a:xfrm>
                  <a:off x="9509558" y="4730505"/>
                  <a:ext cx="15480" cy="15480"/>
                </a:xfrm>
                <a:prstGeom prst="rect">
                  <a:avLst/>
                </a:prstGeom>
              </p:spPr>
            </p:pic>
          </mc:Fallback>
        </mc:AlternateContent>
      </p:grpSp>
    </p:spTree>
    <p:extLst>
      <p:ext uri="{BB962C8B-B14F-4D97-AF65-F5344CB8AC3E}">
        <p14:creationId xmlns:p14="http://schemas.microsoft.com/office/powerpoint/2010/main" val="3741852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8C5E392F-B1A2-92E2-1D1C-FEA1C6B4BDBB}"/>
                  </a:ext>
                </a:extLst>
              </p14:cNvPr>
              <p14:cNvContentPartPr/>
              <p14:nvPr/>
            </p14:nvContentPartPr>
            <p14:xfrm>
              <a:off x="2232603" y="373281"/>
              <a:ext cx="75240" cy="338760"/>
            </p14:xfrm>
          </p:contentPart>
        </mc:Choice>
        <mc:Fallback xmlns="">
          <p:pic>
            <p:nvPicPr>
              <p:cNvPr id="9" name="Ink 8">
                <a:extLst>
                  <a:ext uri="{FF2B5EF4-FFF2-40B4-BE49-F238E27FC236}">
                    <a16:creationId xmlns:a16="http://schemas.microsoft.com/office/drawing/2014/main" id="{8C5E392F-B1A2-92E2-1D1C-FEA1C6B4BDBB}"/>
                  </a:ext>
                </a:extLst>
              </p:cNvPr>
              <p:cNvPicPr/>
              <p:nvPr/>
            </p:nvPicPr>
            <p:blipFill>
              <a:blip r:embed="rId3"/>
              <a:stretch>
                <a:fillRect/>
              </a:stretch>
            </p:blipFill>
            <p:spPr>
              <a:xfrm>
                <a:off x="2225043" y="365721"/>
                <a:ext cx="90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016C16B-8ECD-7F7B-A6D0-F3CA88FB528F}"/>
                  </a:ext>
                </a:extLst>
              </p14:cNvPr>
              <p14:cNvContentPartPr/>
              <p14:nvPr/>
            </p14:nvContentPartPr>
            <p14:xfrm>
              <a:off x="2379123" y="441321"/>
              <a:ext cx="35640" cy="167760"/>
            </p14:xfrm>
          </p:contentPart>
        </mc:Choice>
        <mc:Fallback xmlns="">
          <p:pic>
            <p:nvPicPr>
              <p:cNvPr id="10" name="Ink 9">
                <a:extLst>
                  <a:ext uri="{FF2B5EF4-FFF2-40B4-BE49-F238E27FC236}">
                    <a16:creationId xmlns:a16="http://schemas.microsoft.com/office/drawing/2014/main" id="{F016C16B-8ECD-7F7B-A6D0-F3CA88FB528F}"/>
                  </a:ext>
                </a:extLst>
              </p:cNvPr>
              <p:cNvPicPr/>
              <p:nvPr/>
            </p:nvPicPr>
            <p:blipFill>
              <a:blip r:embed="rId5"/>
              <a:stretch>
                <a:fillRect/>
              </a:stretch>
            </p:blipFill>
            <p:spPr>
              <a:xfrm>
                <a:off x="2371563" y="433761"/>
                <a:ext cx="50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797D54E7-A436-E365-1F33-FE6D5732AD05}"/>
                  </a:ext>
                </a:extLst>
              </p14:cNvPr>
              <p14:cNvContentPartPr/>
              <p14:nvPr/>
            </p14:nvContentPartPr>
            <p14:xfrm>
              <a:off x="2262123" y="469401"/>
              <a:ext cx="434880" cy="206280"/>
            </p14:xfrm>
          </p:contentPart>
        </mc:Choice>
        <mc:Fallback xmlns="">
          <p:pic>
            <p:nvPicPr>
              <p:cNvPr id="11" name="Ink 10">
                <a:extLst>
                  <a:ext uri="{FF2B5EF4-FFF2-40B4-BE49-F238E27FC236}">
                    <a16:creationId xmlns:a16="http://schemas.microsoft.com/office/drawing/2014/main" id="{797D54E7-A436-E365-1F33-FE6D5732AD05}"/>
                  </a:ext>
                </a:extLst>
              </p:cNvPr>
              <p:cNvPicPr/>
              <p:nvPr/>
            </p:nvPicPr>
            <p:blipFill>
              <a:blip r:embed="rId7"/>
              <a:stretch>
                <a:fillRect/>
              </a:stretch>
            </p:blipFill>
            <p:spPr>
              <a:xfrm>
                <a:off x="2254563" y="461841"/>
                <a:ext cx="450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240F8123-D8AE-A5D8-3927-79D16192960E}"/>
                  </a:ext>
                </a:extLst>
              </p14:cNvPr>
              <p14:cNvContentPartPr/>
              <p14:nvPr/>
            </p14:nvContentPartPr>
            <p14:xfrm>
              <a:off x="2891763" y="499641"/>
              <a:ext cx="8640" cy="194760"/>
            </p14:xfrm>
          </p:contentPart>
        </mc:Choice>
        <mc:Fallback xmlns="">
          <p:pic>
            <p:nvPicPr>
              <p:cNvPr id="12" name="Ink 11">
                <a:extLst>
                  <a:ext uri="{FF2B5EF4-FFF2-40B4-BE49-F238E27FC236}">
                    <a16:creationId xmlns:a16="http://schemas.microsoft.com/office/drawing/2014/main" id="{240F8123-D8AE-A5D8-3927-79D16192960E}"/>
                  </a:ext>
                </a:extLst>
              </p:cNvPr>
              <p:cNvPicPr/>
              <p:nvPr/>
            </p:nvPicPr>
            <p:blipFill>
              <a:blip r:embed="rId9"/>
              <a:stretch>
                <a:fillRect/>
              </a:stretch>
            </p:blipFill>
            <p:spPr>
              <a:xfrm>
                <a:off x="2884563" y="492081"/>
                <a:ext cx="23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1D05677F-17AE-FE20-CB2C-B48B63735B97}"/>
                  </a:ext>
                </a:extLst>
              </p14:cNvPr>
              <p14:cNvContentPartPr/>
              <p14:nvPr/>
            </p14:nvContentPartPr>
            <p14:xfrm>
              <a:off x="2840283" y="446001"/>
              <a:ext cx="104760" cy="106920"/>
            </p14:xfrm>
          </p:contentPart>
        </mc:Choice>
        <mc:Fallback xmlns="">
          <p:pic>
            <p:nvPicPr>
              <p:cNvPr id="13" name="Ink 12">
                <a:extLst>
                  <a:ext uri="{FF2B5EF4-FFF2-40B4-BE49-F238E27FC236}">
                    <a16:creationId xmlns:a16="http://schemas.microsoft.com/office/drawing/2014/main" id="{1D05677F-17AE-FE20-CB2C-B48B63735B97}"/>
                  </a:ext>
                </a:extLst>
              </p:cNvPr>
              <p:cNvPicPr/>
              <p:nvPr/>
            </p:nvPicPr>
            <p:blipFill>
              <a:blip r:embed="rId11"/>
              <a:stretch>
                <a:fillRect/>
              </a:stretch>
            </p:blipFill>
            <p:spPr>
              <a:xfrm>
                <a:off x="2832723" y="438441"/>
                <a:ext cx="119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008676D-6F42-5A15-AA24-6306DB516D03}"/>
                  </a:ext>
                </a:extLst>
              </p14:cNvPr>
              <p14:cNvContentPartPr/>
              <p14:nvPr/>
            </p14:nvContentPartPr>
            <p14:xfrm>
              <a:off x="2387403" y="596841"/>
              <a:ext cx="744840" cy="171360"/>
            </p14:xfrm>
          </p:contentPart>
        </mc:Choice>
        <mc:Fallback xmlns="">
          <p:pic>
            <p:nvPicPr>
              <p:cNvPr id="14" name="Ink 13">
                <a:extLst>
                  <a:ext uri="{FF2B5EF4-FFF2-40B4-BE49-F238E27FC236}">
                    <a16:creationId xmlns:a16="http://schemas.microsoft.com/office/drawing/2014/main" id="{7008676D-6F42-5A15-AA24-6306DB516D03}"/>
                  </a:ext>
                </a:extLst>
              </p:cNvPr>
              <p:cNvPicPr/>
              <p:nvPr/>
            </p:nvPicPr>
            <p:blipFill>
              <a:blip r:embed="rId13"/>
              <a:stretch>
                <a:fillRect/>
              </a:stretch>
            </p:blipFill>
            <p:spPr>
              <a:xfrm>
                <a:off x="2379843" y="589281"/>
                <a:ext cx="759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723C993-7BA0-FAAB-CBD1-A931AD7303E9}"/>
                  </a:ext>
                </a:extLst>
              </p14:cNvPr>
              <p14:cNvContentPartPr/>
              <p14:nvPr/>
            </p14:nvContentPartPr>
            <p14:xfrm>
              <a:off x="3420963" y="514761"/>
              <a:ext cx="74160" cy="280440"/>
            </p14:xfrm>
          </p:contentPart>
        </mc:Choice>
        <mc:Fallback xmlns="">
          <p:pic>
            <p:nvPicPr>
              <p:cNvPr id="16" name="Ink 15">
                <a:extLst>
                  <a:ext uri="{FF2B5EF4-FFF2-40B4-BE49-F238E27FC236}">
                    <a16:creationId xmlns:a16="http://schemas.microsoft.com/office/drawing/2014/main" id="{0723C993-7BA0-FAAB-CBD1-A931AD7303E9}"/>
                  </a:ext>
                </a:extLst>
              </p:cNvPr>
              <p:cNvPicPr/>
              <p:nvPr/>
            </p:nvPicPr>
            <p:blipFill>
              <a:blip r:embed="rId15"/>
              <a:stretch>
                <a:fillRect/>
              </a:stretch>
            </p:blipFill>
            <p:spPr>
              <a:xfrm>
                <a:off x="3413403" y="507201"/>
                <a:ext cx="892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3300414F-402C-7CE0-D2C8-8208ED98CF0E}"/>
                  </a:ext>
                </a:extLst>
              </p14:cNvPr>
              <p14:cNvContentPartPr/>
              <p14:nvPr/>
            </p14:nvContentPartPr>
            <p14:xfrm>
              <a:off x="3291003" y="681081"/>
              <a:ext cx="102240" cy="70560"/>
            </p14:xfrm>
          </p:contentPart>
        </mc:Choice>
        <mc:Fallback xmlns="">
          <p:pic>
            <p:nvPicPr>
              <p:cNvPr id="17" name="Ink 16">
                <a:extLst>
                  <a:ext uri="{FF2B5EF4-FFF2-40B4-BE49-F238E27FC236}">
                    <a16:creationId xmlns:a16="http://schemas.microsoft.com/office/drawing/2014/main" id="{3300414F-402C-7CE0-D2C8-8208ED98CF0E}"/>
                  </a:ext>
                </a:extLst>
              </p:cNvPr>
              <p:cNvPicPr/>
              <p:nvPr/>
            </p:nvPicPr>
            <p:blipFill>
              <a:blip r:embed="rId17"/>
              <a:stretch>
                <a:fillRect/>
              </a:stretch>
            </p:blipFill>
            <p:spPr>
              <a:xfrm>
                <a:off x="3283443" y="673521"/>
                <a:ext cx="117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DFBE5DA-0B06-C32C-0435-D650FB55A12B}"/>
                  </a:ext>
                </a:extLst>
              </p14:cNvPr>
              <p14:cNvContentPartPr/>
              <p14:nvPr/>
            </p14:nvContentPartPr>
            <p14:xfrm>
              <a:off x="3601323" y="421521"/>
              <a:ext cx="255600" cy="575280"/>
            </p14:xfrm>
          </p:contentPart>
        </mc:Choice>
        <mc:Fallback xmlns="">
          <p:pic>
            <p:nvPicPr>
              <p:cNvPr id="18" name="Ink 17">
                <a:extLst>
                  <a:ext uri="{FF2B5EF4-FFF2-40B4-BE49-F238E27FC236}">
                    <a16:creationId xmlns:a16="http://schemas.microsoft.com/office/drawing/2014/main" id="{ADFBE5DA-0B06-C32C-0435-D650FB55A12B}"/>
                  </a:ext>
                </a:extLst>
              </p:cNvPr>
              <p:cNvPicPr/>
              <p:nvPr/>
            </p:nvPicPr>
            <p:blipFill>
              <a:blip r:embed="rId19"/>
              <a:stretch>
                <a:fillRect/>
              </a:stretch>
            </p:blipFill>
            <p:spPr>
              <a:xfrm>
                <a:off x="3593763" y="413961"/>
                <a:ext cx="27072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4EB22534-29DF-3020-6CD4-FB2F097C8DEC}"/>
                  </a:ext>
                </a:extLst>
              </p14:cNvPr>
              <p14:cNvContentPartPr/>
              <p14:nvPr/>
            </p14:nvContentPartPr>
            <p14:xfrm>
              <a:off x="4641003" y="698721"/>
              <a:ext cx="200520" cy="236880"/>
            </p14:xfrm>
          </p:contentPart>
        </mc:Choice>
        <mc:Fallback xmlns="">
          <p:pic>
            <p:nvPicPr>
              <p:cNvPr id="20" name="Ink 19">
                <a:extLst>
                  <a:ext uri="{FF2B5EF4-FFF2-40B4-BE49-F238E27FC236}">
                    <a16:creationId xmlns:a16="http://schemas.microsoft.com/office/drawing/2014/main" id="{4EB22534-29DF-3020-6CD4-FB2F097C8DEC}"/>
                  </a:ext>
                </a:extLst>
              </p:cNvPr>
              <p:cNvPicPr/>
              <p:nvPr/>
            </p:nvPicPr>
            <p:blipFill>
              <a:blip r:embed="rId21"/>
              <a:stretch>
                <a:fillRect/>
              </a:stretch>
            </p:blipFill>
            <p:spPr>
              <a:xfrm>
                <a:off x="4633443" y="691161"/>
                <a:ext cx="2156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1FEEDFB4-E0E5-B77A-D4A9-A5ED8D87A194}"/>
                  </a:ext>
                </a:extLst>
              </p14:cNvPr>
              <p14:cNvContentPartPr/>
              <p14:nvPr/>
            </p14:nvContentPartPr>
            <p14:xfrm>
              <a:off x="4963923" y="716361"/>
              <a:ext cx="87120" cy="11880"/>
            </p14:xfrm>
          </p:contentPart>
        </mc:Choice>
        <mc:Fallback xmlns="">
          <p:pic>
            <p:nvPicPr>
              <p:cNvPr id="21" name="Ink 20">
                <a:extLst>
                  <a:ext uri="{FF2B5EF4-FFF2-40B4-BE49-F238E27FC236}">
                    <a16:creationId xmlns:a16="http://schemas.microsoft.com/office/drawing/2014/main" id="{1FEEDFB4-E0E5-B77A-D4A9-A5ED8D87A194}"/>
                  </a:ext>
                </a:extLst>
              </p:cNvPr>
              <p:cNvPicPr/>
              <p:nvPr/>
            </p:nvPicPr>
            <p:blipFill>
              <a:blip r:embed="rId23"/>
              <a:stretch>
                <a:fillRect/>
              </a:stretch>
            </p:blipFill>
            <p:spPr>
              <a:xfrm>
                <a:off x="4956363" y="708801"/>
                <a:ext cx="102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392C6494-4AD0-2B40-7AF8-C744E29409D8}"/>
                  </a:ext>
                </a:extLst>
              </p14:cNvPr>
              <p14:cNvContentPartPr/>
              <p14:nvPr/>
            </p14:nvContentPartPr>
            <p14:xfrm>
              <a:off x="4968603" y="725721"/>
              <a:ext cx="360" cy="360"/>
            </p14:xfrm>
          </p:contentPart>
        </mc:Choice>
        <mc:Fallback xmlns="">
          <p:pic>
            <p:nvPicPr>
              <p:cNvPr id="22" name="Ink 21">
                <a:extLst>
                  <a:ext uri="{FF2B5EF4-FFF2-40B4-BE49-F238E27FC236}">
                    <a16:creationId xmlns:a16="http://schemas.microsoft.com/office/drawing/2014/main" id="{392C6494-4AD0-2B40-7AF8-C744E29409D8}"/>
                  </a:ext>
                </a:extLst>
              </p:cNvPr>
              <p:cNvPicPr/>
              <p:nvPr/>
            </p:nvPicPr>
            <p:blipFill>
              <a:blip r:embed="rId25"/>
              <a:stretch>
                <a:fillRect/>
              </a:stretch>
            </p:blipFill>
            <p:spPr>
              <a:xfrm>
                <a:off x="4961043" y="71816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DE486BDE-13E3-B94B-B6E3-0562053F2C7E}"/>
                  </a:ext>
                </a:extLst>
              </p14:cNvPr>
              <p14:cNvContentPartPr/>
              <p14:nvPr/>
            </p14:nvContentPartPr>
            <p14:xfrm>
              <a:off x="4968603" y="725721"/>
              <a:ext cx="360" cy="360"/>
            </p14:xfrm>
          </p:contentPart>
        </mc:Choice>
        <mc:Fallback xmlns="">
          <p:pic>
            <p:nvPicPr>
              <p:cNvPr id="23" name="Ink 22">
                <a:extLst>
                  <a:ext uri="{FF2B5EF4-FFF2-40B4-BE49-F238E27FC236}">
                    <a16:creationId xmlns:a16="http://schemas.microsoft.com/office/drawing/2014/main" id="{DE486BDE-13E3-B94B-B6E3-0562053F2C7E}"/>
                  </a:ext>
                </a:extLst>
              </p:cNvPr>
              <p:cNvPicPr/>
              <p:nvPr/>
            </p:nvPicPr>
            <p:blipFill>
              <a:blip r:embed="rId25"/>
              <a:stretch>
                <a:fillRect/>
              </a:stretch>
            </p:blipFill>
            <p:spPr>
              <a:xfrm>
                <a:off x="4961043" y="71816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A9DC3204-D850-6ABB-5B1F-050E95A4409A}"/>
                  </a:ext>
                </a:extLst>
              </p14:cNvPr>
              <p14:cNvContentPartPr/>
              <p14:nvPr/>
            </p14:nvContentPartPr>
            <p14:xfrm>
              <a:off x="5102163" y="727881"/>
              <a:ext cx="43560" cy="154800"/>
            </p14:xfrm>
          </p:contentPart>
        </mc:Choice>
        <mc:Fallback xmlns="">
          <p:pic>
            <p:nvPicPr>
              <p:cNvPr id="24" name="Ink 23">
                <a:extLst>
                  <a:ext uri="{FF2B5EF4-FFF2-40B4-BE49-F238E27FC236}">
                    <a16:creationId xmlns:a16="http://schemas.microsoft.com/office/drawing/2014/main" id="{A9DC3204-D850-6ABB-5B1F-050E95A4409A}"/>
                  </a:ext>
                </a:extLst>
              </p:cNvPr>
              <p:cNvPicPr/>
              <p:nvPr/>
            </p:nvPicPr>
            <p:blipFill>
              <a:blip r:embed="rId28"/>
              <a:stretch>
                <a:fillRect/>
              </a:stretch>
            </p:blipFill>
            <p:spPr>
              <a:xfrm>
                <a:off x="5094603" y="720681"/>
                <a:ext cx="58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6946198F-4CAF-148B-E6CB-C28ADABCC263}"/>
                  </a:ext>
                </a:extLst>
              </p14:cNvPr>
              <p14:cNvContentPartPr/>
              <p14:nvPr/>
            </p14:nvContentPartPr>
            <p14:xfrm>
              <a:off x="5056443" y="738681"/>
              <a:ext cx="333000" cy="294120"/>
            </p14:xfrm>
          </p:contentPart>
        </mc:Choice>
        <mc:Fallback xmlns="">
          <p:pic>
            <p:nvPicPr>
              <p:cNvPr id="25" name="Ink 24">
                <a:extLst>
                  <a:ext uri="{FF2B5EF4-FFF2-40B4-BE49-F238E27FC236}">
                    <a16:creationId xmlns:a16="http://schemas.microsoft.com/office/drawing/2014/main" id="{6946198F-4CAF-148B-E6CB-C28ADABCC263}"/>
                  </a:ext>
                </a:extLst>
              </p:cNvPr>
              <p:cNvPicPr/>
              <p:nvPr/>
            </p:nvPicPr>
            <p:blipFill>
              <a:blip r:embed="rId30"/>
              <a:stretch>
                <a:fillRect/>
              </a:stretch>
            </p:blipFill>
            <p:spPr>
              <a:xfrm>
                <a:off x="5048883" y="731121"/>
                <a:ext cx="347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D3827FA7-F582-9ADC-9F97-4FE9BB5CAF2E}"/>
                  </a:ext>
                </a:extLst>
              </p14:cNvPr>
              <p14:cNvContentPartPr/>
              <p14:nvPr/>
            </p14:nvContentPartPr>
            <p14:xfrm>
              <a:off x="5434443" y="782961"/>
              <a:ext cx="220320" cy="21600"/>
            </p14:xfrm>
          </p:contentPart>
        </mc:Choice>
        <mc:Fallback xmlns="">
          <p:pic>
            <p:nvPicPr>
              <p:cNvPr id="26" name="Ink 25">
                <a:extLst>
                  <a:ext uri="{FF2B5EF4-FFF2-40B4-BE49-F238E27FC236}">
                    <a16:creationId xmlns:a16="http://schemas.microsoft.com/office/drawing/2014/main" id="{D3827FA7-F582-9ADC-9F97-4FE9BB5CAF2E}"/>
                  </a:ext>
                </a:extLst>
              </p:cNvPr>
              <p:cNvPicPr/>
              <p:nvPr/>
            </p:nvPicPr>
            <p:blipFill>
              <a:blip r:embed="rId32"/>
              <a:stretch>
                <a:fillRect/>
              </a:stretch>
            </p:blipFill>
            <p:spPr>
              <a:xfrm>
                <a:off x="5426883" y="775401"/>
                <a:ext cx="235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A830E2D3-2A50-F443-14F7-E9299628B8DA}"/>
                  </a:ext>
                </a:extLst>
              </p14:cNvPr>
              <p14:cNvContentPartPr/>
              <p14:nvPr/>
            </p14:nvContentPartPr>
            <p14:xfrm>
              <a:off x="5413563" y="782961"/>
              <a:ext cx="122040" cy="351720"/>
            </p14:xfrm>
          </p:contentPart>
        </mc:Choice>
        <mc:Fallback xmlns="">
          <p:pic>
            <p:nvPicPr>
              <p:cNvPr id="27" name="Ink 26">
                <a:extLst>
                  <a:ext uri="{FF2B5EF4-FFF2-40B4-BE49-F238E27FC236}">
                    <a16:creationId xmlns:a16="http://schemas.microsoft.com/office/drawing/2014/main" id="{A830E2D3-2A50-F443-14F7-E9299628B8DA}"/>
                  </a:ext>
                </a:extLst>
              </p:cNvPr>
              <p:cNvPicPr/>
              <p:nvPr/>
            </p:nvPicPr>
            <p:blipFill>
              <a:blip r:embed="rId34"/>
              <a:stretch>
                <a:fillRect/>
              </a:stretch>
            </p:blipFill>
            <p:spPr>
              <a:xfrm>
                <a:off x="5406003" y="775401"/>
                <a:ext cx="1371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A3740274-C0C5-DB78-522C-286299C44135}"/>
                  </a:ext>
                </a:extLst>
              </p14:cNvPr>
              <p14:cNvContentPartPr/>
              <p14:nvPr/>
            </p14:nvContentPartPr>
            <p14:xfrm>
              <a:off x="4657203" y="1105161"/>
              <a:ext cx="1264680" cy="118440"/>
            </p14:xfrm>
          </p:contentPart>
        </mc:Choice>
        <mc:Fallback xmlns="">
          <p:pic>
            <p:nvPicPr>
              <p:cNvPr id="28" name="Ink 27">
                <a:extLst>
                  <a:ext uri="{FF2B5EF4-FFF2-40B4-BE49-F238E27FC236}">
                    <a16:creationId xmlns:a16="http://schemas.microsoft.com/office/drawing/2014/main" id="{A3740274-C0C5-DB78-522C-286299C44135}"/>
                  </a:ext>
                </a:extLst>
              </p:cNvPr>
              <p:cNvPicPr/>
              <p:nvPr/>
            </p:nvPicPr>
            <p:blipFill>
              <a:blip r:embed="rId36"/>
              <a:stretch>
                <a:fillRect/>
              </a:stretch>
            </p:blipFill>
            <p:spPr>
              <a:xfrm>
                <a:off x="4649643" y="1097601"/>
                <a:ext cx="1279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 name="Ink 1">
                <a:extLst>
                  <a:ext uri="{FF2B5EF4-FFF2-40B4-BE49-F238E27FC236}">
                    <a16:creationId xmlns:a16="http://schemas.microsoft.com/office/drawing/2014/main" id="{94881160-B150-12E6-A9B9-B8E5F4076C10}"/>
                  </a:ext>
                </a:extLst>
              </p14:cNvPr>
              <p14:cNvContentPartPr/>
              <p14:nvPr/>
            </p14:nvContentPartPr>
            <p14:xfrm>
              <a:off x="1138203" y="1533561"/>
              <a:ext cx="2193120" cy="2073600"/>
            </p14:xfrm>
          </p:contentPart>
        </mc:Choice>
        <mc:Fallback xmlns="">
          <p:pic>
            <p:nvPicPr>
              <p:cNvPr id="2" name="Ink 1">
                <a:extLst>
                  <a:ext uri="{FF2B5EF4-FFF2-40B4-BE49-F238E27FC236}">
                    <a16:creationId xmlns:a16="http://schemas.microsoft.com/office/drawing/2014/main" id="{94881160-B150-12E6-A9B9-B8E5F4076C10}"/>
                  </a:ext>
                </a:extLst>
              </p:cNvPr>
              <p:cNvPicPr/>
              <p:nvPr/>
            </p:nvPicPr>
            <p:blipFill>
              <a:blip r:embed="rId38"/>
              <a:stretch>
                <a:fillRect/>
              </a:stretch>
            </p:blipFill>
            <p:spPr>
              <a:xfrm>
                <a:off x="1130643" y="1526001"/>
                <a:ext cx="2207880" cy="208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 name="Ink 2">
                <a:extLst>
                  <a:ext uri="{FF2B5EF4-FFF2-40B4-BE49-F238E27FC236}">
                    <a16:creationId xmlns:a16="http://schemas.microsoft.com/office/drawing/2014/main" id="{5DEEB8A2-2382-3ACC-7EF9-F87BEBB64713}"/>
                  </a:ext>
                </a:extLst>
              </p14:cNvPr>
              <p14:cNvContentPartPr/>
              <p14:nvPr/>
            </p14:nvContentPartPr>
            <p14:xfrm>
              <a:off x="1501083" y="1635441"/>
              <a:ext cx="1757520" cy="1359360"/>
            </p14:xfrm>
          </p:contentPart>
        </mc:Choice>
        <mc:Fallback xmlns="">
          <p:pic>
            <p:nvPicPr>
              <p:cNvPr id="3" name="Ink 2">
                <a:extLst>
                  <a:ext uri="{FF2B5EF4-FFF2-40B4-BE49-F238E27FC236}">
                    <a16:creationId xmlns:a16="http://schemas.microsoft.com/office/drawing/2014/main" id="{5DEEB8A2-2382-3ACC-7EF9-F87BEBB64713}"/>
                  </a:ext>
                </a:extLst>
              </p:cNvPr>
              <p:cNvPicPr/>
              <p:nvPr/>
            </p:nvPicPr>
            <p:blipFill>
              <a:blip r:embed="rId40"/>
              <a:stretch>
                <a:fillRect/>
              </a:stretch>
            </p:blipFill>
            <p:spPr>
              <a:xfrm>
                <a:off x="1493523" y="1627881"/>
                <a:ext cx="1772640" cy="137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 name="Ink 4">
                <a:extLst>
                  <a:ext uri="{FF2B5EF4-FFF2-40B4-BE49-F238E27FC236}">
                    <a16:creationId xmlns:a16="http://schemas.microsoft.com/office/drawing/2014/main" id="{B0BF4F47-B16E-6012-5C2C-5A376049710E}"/>
                  </a:ext>
                </a:extLst>
              </p14:cNvPr>
              <p14:cNvContentPartPr/>
              <p14:nvPr/>
            </p14:nvContentPartPr>
            <p14:xfrm>
              <a:off x="960363" y="1439961"/>
              <a:ext cx="410040" cy="220320"/>
            </p14:xfrm>
          </p:contentPart>
        </mc:Choice>
        <mc:Fallback xmlns="">
          <p:pic>
            <p:nvPicPr>
              <p:cNvPr id="5" name="Ink 4">
                <a:extLst>
                  <a:ext uri="{FF2B5EF4-FFF2-40B4-BE49-F238E27FC236}">
                    <a16:creationId xmlns:a16="http://schemas.microsoft.com/office/drawing/2014/main" id="{B0BF4F47-B16E-6012-5C2C-5A376049710E}"/>
                  </a:ext>
                </a:extLst>
              </p:cNvPr>
              <p:cNvPicPr/>
              <p:nvPr/>
            </p:nvPicPr>
            <p:blipFill>
              <a:blip r:embed="rId42"/>
              <a:stretch>
                <a:fillRect/>
              </a:stretch>
            </p:blipFill>
            <p:spPr>
              <a:xfrm>
                <a:off x="952803" y="1432401"/>
                <a:ext cx="4251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 name="Ink 6">
                <a:extLst>
                  <a:ext uri="{FF2B5EF4-FFF2-40B4-BE49-F238E27FC236}">
                    <a16:creationId xmlns:a16="http://schemas.microsoft.com/office/drawing/2014/main" id="{CC2BAD8C-CEF3-193E-0181-667D8385340F}"/>
                  </a:ext>
                </a:extLst>
              </p14:cNvPr>
              <p14:cNvContentPartPr/>
              <p14:nvPr/>
            </p14:nvContentPartPr>
            <p14:xfrm>
              <a:off x="2914083" y="3221601"/>
              <a:ext cx="479160" cy="562320"/>
            </p14:xfrm>
          </p:contentPart>
        </mc:Choice>
        <mc:Fallback xmlns="">
          <p:pic>
            <p:nvPicPr>
              <p:cNvPr id="7" name="Ink 6">
                <a:extLst>
                  <a:ext uri="{FF2B5EF4-FFF2-40B4-BE49-F238E27FC236}">
                    <a16:creationId xmlns:a16="http://schemas.microsoft.com/office/drawing/2014/main" id="{CC2BAD8C-CEF3-193E-0181-667D8385340F}"/>
                  </a:ext>
                </a:extLst>
              </p:cNvPr>
              <p:cNvPicPr/>
              <p:nvPr/>
            </p:nvPicPr>
            <p:blipFill>
              <a:blip r:embed="rId44"/>
              <a:stretch>
                <a:fillRect/>
              </a:stretch>
            </p:blipFill>
            <p:spPr>
              <a:xfrm>
                <a:off x="2906523" y="3214041"/>
                <a:ext cx="49428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E0106927-2007-0E8B-FA53-DA7DCB828CD1}"/>
                  </a:ext>
                </a:extLst>
              </p14:cNvPr>
              <p14:cNvContentPartPr/>
              <p14:nvPr/>
            </p14:nvContentPartPr>
            <p14:xfrm>
              <a:off x="2490363" y="2012361"/>
              <a:ext cx="2981880" cy="534240"/>
            </p14:xfrm>
          </p:contentPart>
        </mc:Choice>
        <mc:Fallback xmlns="">
          <p:pic>
            <p:nvPicPr>
              <p:cNvPr id="30" name="Ink 29">
                <a:extLst>
                  <a:ext uri="{FF2B5EF4-FFF2-40B4-BE49-F238E27FC236}">
                    <a16:creationId xmlns:a16="http://schemas.microsoft.com/office/drawing/2014/main" id="{E0106927-2007-0E8B-FA53-DA7DCB828CD1}"/>
                  </a:ext>
                </a:extLst>
              </p:cNvPr>
              <p:cNvPicPr/>
              <p:nvPr/>
            </p:nvPicPr>
            <p:blipFill>
              <a:blip r:embed="rId46"/>
              <a:stretch>
                <a:fillRect/>
              </a:stretch>
            </p:blipFill>
            <p:spPr>
              <a:xfrm>
                <a:off x="2482803" y="2004801"/>
                <a:ext cx="299700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1C390654-C0F0-9196-4A7C-C557024ACADF}"/>
                  </a:ext>
                </a:extLst>
              </p14:cNvPr>
              <p14:cNvContentPartPr/>
              <p14:nvPr/>
            </p14:nvContentPartPr>
            <p14:xfrm>
              <a:off x="2236563" y="3010641"/>
              <a:ext cx="2705400" cy="359640"/>
            </p14:xfrm>
          </p:contentPart>
        </mc:Choice>
        <mc:Fallback xmlns="">
          <p:pic>
            <p:nvPicPr>
              <p:cNvPr id="32" name="Ink 31">
                <a:extLst>
                  <a:ext uri="{FF2B5EF4-FFF2-40B4-BE49-F238E27FC236}">
                    <a16:creationId xmlns:a16="http://schemas.microsoft.com/office/drawing/2014/main" id="{1C390654-C0F0-9196-4A7C-C557024ACADF}"/>
                  </a:ext>
                </a:extLst>
              </p:cNvPr>
              <p:cNvPicPr/>
              <p:nvPr/>
            </p:nvPicPr>
            <p:blipFill>
              <a:blip r:embed="rId48"/>
              <a:stretch>
                <a:fillRect/>
              </a:stretch>
            </p:blipFill>
            <p:spPr>
              <a:xfrm>
                <a:off x="2229003" y="3003441"/>
                <a:ext cx="2720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8155BE42-C535-870D-5709-93A43513EC0B}"/>
                  </a:ext>
                </a:extLst>
              </p14:cNvPr>
              <p14:cNvContentPartPr/>
              <p14:nvPr/>
            </p14:nvContentPartPr>
            <p14:xfrm>
              <a:off x="2403963" y="3435801"/>
              <a:ext cx="2772720" cy="1236600"/>
            </p14:xfrm>
          </p:contentPart>
        </mc:Choice>
        <mc:Fallback xmlns="">
          <p:pic>
            <p:nvPicPr>
              <p:cNvPr id="34" name="Ink 33">
                <a:extLst>
                  <a:ext uri="{FF2B5EF4-FFF2-40B4-BE49-F238E27FC236}">
                    <a16:creationId xmlns:a16="http://schemas.microsoft.com/office/drawing/2014/main" id="{8155BE42-C535-870D-5709-93A43513EC0B}"/>
                  </a:ext>
                </a:extLst>
              </p:cNvPr>
              <p:cNvPicPr/>
              <p:nvPr/>
            </p:nvPicPr>
            <p:blipFill>
              <a:blip r:embed="rId50"/>
              <a:stretch>
                <a:fillRect/>
              </a:stretch>
            </p:blipFill>
            <p:spPr>
              <a:xfrm>
                <a:off x="2396403" y="3428241"/>
                <a:ext cx="2787840" cy="1251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E957E232-1B81-5DDE-B57C-470071E62544}"/>
                  </a:ext>
                </a:extLst>
              </p14:cNvPr>
              <p14:cNvContentPartPr/>
              <p14:nvPr/>
            </p14:nvContentPartPr>
            <p14:xfrm>
              <a:off x="2441403" y="4147521"/>
              <a:ext cx="3394080" cy="1557360"/>
            </p14:xfrm>
          </p:contentPart>
        </mc:Choice>
        <mc:Fallback xmlns="">
          <p:pic>
            <p:nvPicPr>
              <p:cNvPr id="35" name="Ink 34">
                <a:extLst>
                  <a:ext uri="{FF2B5EF4-FFF2-40B4-BE49-F238E27FC236}">
                    <a16:creationId xmlns:a16="http://schemas.microsoft.com/office/drawing/2014/main" id="{E957E232-1B81-5DDE-B57C-470071E62544}"/>
                  </a:ext>
                </a:extLst>
              </p:cNvPr>
              <p:cNvPicPr/>
              <p:nvPr/>
            </p:nvPicPr>
            <p:blipFill>
              <a:blip r:embed="rId52"/>
              <a:stretch>
                <a:fillRect/>
              </a:stretch>
            </p:blipFill>
            <p:spPr>
              <a:xfrm>
                <a:off x="2433843" y="4139961"/>
                <a:ext cx="340920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2A5F305A-BDE2-AB59-76AD-5C8BF0DAA3BE}"/>
                  </a:ext>
                </a:extLst>
              </p14:cNvPr>
              <p14:cNvContentPartPr/>
              <p14:nvPr/>
            </p14:nvContentPartPr>
            <p14:xfrm>
              <a:off x="3356163" y="1585041"/>
              <a:ext cx="192600" cy="480240"/>
            </p14:xfrm>
          </p:contentPart>
        </mc:Choice>
        <mc:Fallback xmlns="">
          <p:pic>
            <p:nvPicPr>
              <p:cNvPr id="37" name="Ink 36">
                <a:extLst>
                  <a:ext uri="{FF2B5EF4-FFF2-40B4-BE49-F238E27FC236}">
                    <a16:creationId xmlns:a16="http://schemas.microsoft.com/office/drawing/2014/main" id="{2A5F305A-BDE2-AB59-76AD-5C8BF0DAA3BE}"/>
                  </a:ext>
                </a:extLst>
              </p:cNvPr>
              <p:cNvPicPr/>
              <p:nvPr/>
            </p:nvPicPr>
            <p:blipFill>
              <a:blip r:embed="rId54"/>
              <a:stretch>
                <a:fillRect/>
              </a:stretch>
            </p:blipFill>
            <p:spPr>
              <a:xfrm>
                <a:off x="3348603" y="1577481"/>
                <a:ext cx="20772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87F162B9-A4B5-FA87-F80B-A62B2A6C23FB}"/>
                  </a:ext>
                </a:extLst>
              </p14:cNvPr>
              <p14:cNvContentPartPr/>
              <p14:nvPr/>
            </p14:nvContentPartPr>
            <p14:xfrm>
              <a:off x="3575763" y="1833081"/>
              <a:ext cx="754920" cy="165240"/>
            </p14:xfrm>
          </p:contentPart>
        </mc:Choice>
        <mc:Fallback xmlns="">
          <p:pic>
            <p:nvPicPr>
              <p:cNvPr id="38" name="Ink 37">
                <a:extLst>
                  <a:ext uri="{FF2B5EF4-FFF2-40B4-BE49-F238E27FC236}">
                    <a16:creationId xmlns:a16="http://schemas.microsoft.com/office/drawing/2014/main" id="{87F162B9-A4B5-FA87-F80B-A62B2A6C23FB}"/>
                  </a:ext>
                </a:extLst>
              </p:cNvPr>
              <p:cNvPicPr/>
              <p:nvPr/>
            </p:nvPicPr>
            <p:blipFill>
              <a:blip r:embed="rId56"/>
              <a:stretch>
                <a:fillRect/>
              </a:stretch>
            </p:blipFill>
            <p:spPr>
              <a:xfrm>
                <a:off x="3568203" y="1825521"/>
                <a:ext cx="7700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3F0515E2-6F1F-E821-6337-9F63D8D74EAD}"/>
                  </a:ext>
                </a:extLst>
              </p14:cNvPr>
              <p14:cNvContentPartPr/>
              <p14:nvPr/>
            </p14:nvContentPartPr>
            <p14:xfrm>
              <a:off x="4431483" y="1761801"/>
              <a:ext cx="139680" cy="219240"/>
            </p14:xfrm>
          </p:contentPart>
        </mc:Choice>
        <mc:Fallback xmlns="">
          <p:pic>
            <p:nvPicPr>
              <p:cNvPr id="39" name="Ink 38">
                <a:extLst>
                  <a:ext uri="{FF2B5EF4-FFF2-40B4-BE49-F238E27FC236}">
                    <a16:creationId xmlns:a16="http://schemas.microsoft.com/office/drawing/2014/main" id="{3F0515E2-6F1F-E821-6337-9F63D8D74EAD}"/>
                  </a:ext>
                </a:extLst>
              </p:cNvPr>
              <p:cNvPicPr/>
              <p:nvPr/>
            </p:nvPicPr>
            <p:blipFill>
              <a:blip r:embed="rId58"/>
              <a:stretch>
                <a:fillRect/>
              </a:stretch>
            </p:blipFill>
            <p:spPr>
              <a:xfrm>
                <a:off x="4423923" y="1754241"/>
                <a:ext cx="1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C3C624C0-42E3-A4ED-64F0-6B00FCFCE516}"/>
                  </a:ext>
                </a:extLst>
              </p14:cNvPr>
              <p14:cNvContentPartPr/>
              <p14:nvPr/>
            </p14:nvContentPartPr>
            <p14:xfrm>
              <a:off x="4711203" y="1883481"/>
              <a:ext cx="5040" cy="76320"/>
            </p14:xfrm>
          </p:contentPart>
        </mc:Choice>
        <mc:Fallback xmlns="">
          <p:pic>
            <p:nvPicPr>
              <p:cNvPr id="40" name="Ink 39">
                <a:extLst>
                  <a:ext uri="{FF2B5EF4-FFF2-40B4-BE49-F238E27FC236}">
                    <a16:creationId xmlns:a16="http://schemas.microsoft.com/office/drawing/2014/main" id="{C3C624C0-42E3-A4ED-64F0-6B00FCFCE516}"/>
                  </a:ext>
                </a:extLst>
              </p:cNvPr>
              <p:cNvPicPr/>
              <p:nvPr/>
            </p:nvPicPr>
            <p:blipFill>
              <a:blip r:embed="rId60"/>
              <a:stretch>
                <a:fillRect/>
              </a:stretch>
            </p:blipFill>
            <p:spPr>
              <a:xfrm>
                <a:off x="4703643" y="1875921"/>
                <a:ext cx="201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90B8DF0E-2C08-FBEF-89E8-1F19607CD629}"/>
                  </a:ext>
                </a:extLst>
              </p14:cNvPr>
              <p14:cNvContentPartPr/>
              <p14:nvPr/>
            </p14:nvContentPartPr>
            <p14:xfrm>
              <a:off x="4692483" y="1717161"/>
              <a:ext cx="360" cy="360"/>
            </p14:xfrm>
          </p:contentPart>
        </mc:Choice>
        <mc:Fallback xmlns="">
          <p:pic>
            <p:nvPicPr>
              <p:cNvPr id="41" name="Ink 40">
                <a:extLst>
                  <a:ext uri="{FF2B5EF4-FFF2-40B4-BE49-F238E27FC236}">
                    <a16:creationId xmlns:a16="http://schemas.microsoft.com/office/drawing/2014/main" id="{90B8DF0E-2C08-FBEF-89E8-1F19607CD629}"/>
                  </a:ext>
                </a:extLst>
              </p:cNvPr>
              <p:cNvPicPr/>
              <p:nvPr/>
            </p:nvPicPr>
            <p:blipFill>
              <a:blip r:embed="rId25"/>
              <a:stretch>
                <a:fillRect/>
              </a:stretch>
            </p:blipFill>
            <p:spPr>
              <a:xfrm>
                <a:off x="4684923" y="170960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64652A5B-E649-AF4D-6EF0-E067156235E4}"/>
                  </a:ext>
                </a:extLst>
              </p14:cNvPr>
              <p14:cNvContentPartPr/>
              <p14:nvPr/>
            </p14:nvContentPartPr>
            <p14:xfrm>
              <a:off x="4835043" y="1860081"/>
              <a:ext cx="139680" cy="233280"/>
            </p14:xfrm>
          </p:contentPart>
        </mc:Choice>
        <mc:Fallback xmlns="">
          <p:pic>
            <p:nvPicPr>
              <p:cNvPr id="42" name="Ink 41">
                <a:extLst>
                  <a:ext uri="{FF2B5EF4-FFF2-40B4-BE49-F238E27FC236}">
                    <a16:creationId xmlns:a16="http://schemas.microsoft.com/office/drawing/2014/main" id="{64652A5B-E649-AF4D-6EF0-E067156235E4}"/>
                  </a:ext>
                </a:extLst>
              </p:cNvPr>
              <p:cNvPicPr/>
              <p:nvPr/>
            </p:nvPicPr>
            <p:blipFill>
              <a:blip r:embed="rId63"/>
              <a:stretch>
                <a:fillRect/>
              </a:stretch>
            </p:blipFill>
            <p:spPr>
              <a:xfrm>
                <a:off x="4827483" y="1852521"/>
                <a:ext cx="154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4370ADCE-F062-9E95-6250-FD6DE646B6B9}"/>
                  </a:ext>
                </a:extLst>
              </p14:cNvPr>
              <p14:cNvContentPartPr/>
              <p14:nvPr/>
            </p14:nvContentPartPr>
            <p14:xfrm>
              <a:off x="4838643" y="1931361"/>
              <a:ext cx="184320" cy="22680"/>
            </p14:xfrm>
          </p:contentPart>
        </mc:Choice>
        <mc:Fallback xmlns="">
          <p:pic>
            <p:nvPicPr>
              <p:cNvPr id="43" name="Ink 42">
                <a:extLst>
                  <a:ext uri="{FF2B5EF4-FFF2-40B4-BE49-F238E27FC236}">
                    <a16:creationId xmlns:a16="http://schemas.microsoft.com/office/drawing/2014/main" id="{4370ADCE-F062-9E95-6250-FD6DE646B6B9}"/>
                  </a:ext>
                </a:extLst>
              </p:cNvPr>
              <p:cNvPicPr/>
              <p:nvPr/>
            </p:nvPicPr>
            <p:blipFill>
              <a:blip r:embed="rId65"/>
              <a:stretch>
                <a:fillRect/>
              </a:stretch>
            </p:blipFill>
            <p:spPr>
              <a:xfrm>
                <a:off x="4831083" y="1923801"/>
                <a:ext cx="199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9D5FDD13-8920-B159-E0C0-E12EDEB4B353}"/>
                  </a:ext>
                </a:extLst>
              </p14:cNvPr>
              <p14:cNvContentPartPr/>
              <p14:nvPr/>
            </p14:nvContentPartPr>
            <p14:xfrm>
              <a:off x="5050683" y="1857201"/>
              <a:ext cx="155880" cy="184680"/>
            </p14:xfrm>
          </p:contentPart>
        </mc:Choice>
        <mc:Fallback xmlns="">
          <p:pic>
            <p:nvPicPr>
              <p:cNvPr id="44" name="Ink 43">
                <a:extLst>
                  <a:ext uri="{FF2B5EF4-FFF2-40B4-BE49-F238E27FC236}">
                    <a16:creationId xmlns:a16="http://schemas.microsoft.com/office/drawing/2014/main" id="{9D5FDD13-8920-B159-E0C0-E12EDEB4B353}"/>
                  </a:ext>
                </a:extLst>
              </p:cNvPr>
              <p:cNvPicPr/>
              <p:nvPr/>
            </p:nvPicPr>
            <p:blipFill>
              <a:blip r:embed="rId67"/>
              <a:stretch>
                <a:fillRect/>
              </a:stretch>
            </p:blipFill>
            <p:spPr>
              <a:xfrm>
                <a:off x="5043123" y="1849641"/>
                <a:ext cx="171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AC672C72-DE14-F8FF-6933-B0F442CF5EA7}"/>
                  </a:ext>
                </a:extLst>
              </p14:cNvPr>
              <p14:cNvContentPartPr/>
              <p14:nvPr/>
            </p14:nvContentPartPr>
            <p14:xfrm>
              <a:off x="5015403" y="1428081"/>
              <a:ext cx="209880" cy="184320"/>
            </p14:xfrm>
          </p:contentPart>
        </mc:Choice>
        <mc:Fallback xmlns="">
          <p:pic>
            <p:nvPicPr>
              <p:cNvPr id="45" name="Ink 44">
                <a:extLst>
                  <a:ext uri="{FF2B5EF4-FFF2-40B4-BE49-F238E27FC236}">
                    <a16:creationId xmlns:a16="http://schemas.microsoft.com/office/drawing/2014/main" id="{AC672C72-DE14-F8FF-6933-B0F442CF5EA7}"/>
                  </a:ext>
                </a:extLst>
              </p:cNvPr>
              <p:cNvPicPr/>
              <p:nvPr/>
            </p:nvPicPr>
            <p:blipFill>
              <a:blip r:embed="rId69"/>
              <a:stretch>
                <a:fillRect/>
              </a:stretch>
            </p:blipFill>
            <p:spPr>
              <a:xfrm>
                <a:off x="5007843" y="1420521"/>
                <a:ext cx="225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31BF5EE2-C9D1-54B6-B485-A4B96F149813}"/>
                  </a:ext>
                </a:extLst>
              </p14:cNvPr>
              <p14:cNvContentPartPr/>
              <p14:nvPr/>
            </p14:nvContentPartPr>
            <p14:xfrm>
              <a:off x="5357403" y="1446801"/>
              <a:ext cx="56520" cy="204120"/>
            </p14:xfrm>
          </p:contentPart>
        </mc:Choice>
        <mc:Fallback xmlns="">
          <p:pic>
            <p:nvPicPr>
              <p:cNvPr id="46" name="Ink 45">
                <a:extLst>
                  <a:ext uri="{FF2B5EF4-FFF2-40B4-BE49-F238E27FC236}">
                    <a16:creationId xmlns:a16="http://schemas.microsoft.com/office/drawing/2014/main" id="{31BF5EE2-C9D1-54B6-B485-A4B96F149813}"/>
                  </a:ext>
                </a:extLst>
              </p:cNvPr>
              <p:cNvPicPr/>
              <p:nvPr/>
            </p:nvPicPr>
            <p:blipFill>
              <a:blip r:embed="rId71"/>
              <a:stretch>
                <a:fillRect/>
              </a:stretch>
            </p:blipFill>
            <p:spPr>
              <a:xfrm>
                <a:off x="5349843" y="1439241"/>
                <a:ext cx="71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03E60012-63AA-9432-6602-AA75A05D2CEF}"/>
                  </a:ext>
                </a:extLst>
              </p14:cNvPr>
              <p14:cNvContentPartPr/>
              <p14:nvPr/>
            </p14:nvContentPartPr>
            <p14:xfrm>
              <a:off x="4968603" y="1358961"/>
              <a:ext cx="13320" cy="105840"/>
            </p14:xfrm>
          </p:contentPart>
        </mc:Choice>
        <mc:Fallback xmlns="">
          <p:pic>
            <p:nvPicPr>
              <p:cNvPr id="47" name="Ink 46">
                <a:extLst>
                  <a:ext uri="{FF2B5EF4-FFF2-40B4-BE49-F238E27FC236}">
                    <a16:creationId xmlns:a16="http://schemas.microsoft.com/office/drawing/2014/main" id="{03E60012-63AA-9432-6602-AA75A05D2CEF}"/>
                  </a:ext>
                </a:extLst>
              </p:cNvPr>
              <p:cNvPicPr/>
              <p:nvPr/>
            </p:nvPicPr>
            <p:blipFill>
              <a:blip r:embed="rId73"/>
              <a:stretch>
                <a:fillRect/>
              </a:stretch>
            </p:blipFill>
            <p:spPr>
              <a:xfrm>
                <a:off x="4961043" y="1351401"/>
                <a:ext cx="28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2256A252-BA97-D4B6-955F-415FB66D963C}"/>
                  </a:ext>
                </a:extLst>
              </p14:cNvPr>
              <p14:cNvContentPartPr/>
              <p14:nvPr/>
            </p14:nvContentPartPr>
            <p14:xfrm>
              <a:off x="3889323" y="3023961"/>
              <a:ext cx="277920" cy="178920"/>
            </p14:xfrm>
          </p:contentPart>
        </mc:Choice>
        <mc:Fallback xmlns="">
          <p:pic>
            <p:nvPicPr>
              <p:cNvPr id="49" name="Ink 48">
                <a:extLst>
                  <a:ext uri="{FF2B5EF4-FFF2-40B4-BE49-F238E27FC236}">
                    <a16:creationId xmlns:a16="http://schemas.microsoft.com/office/drawing/2014/main" id="{2256A252-BA97-D4B6-955F-415FB66D963C}"/>
                  </a:ext>
                </a:extLst>
              </p:cNvPr>
              <p:cNvPicPr/>
              <p:nvPr/>
            </p:nvPicPr>
            <p:blipFill>
              <a:blip r:embed="rId75"/>
              <a:stretch>
                <a:fillRect/>
              </a:stretch>
            </p:blipFill>
            <p:spPr>
              <a:xfrm>
                <a:off x="3881763" y="3016401"/>
                <a:ext cx="293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57395D66-2A93-0437-0C4C-E285914C193F}"/>
                  </a:ext>
                </a:extLst>
              </p14:cNvPr>
              <p14:cNvContentPartPr/>
              <p14:nvPr/>
            </p14:nvContentPartPr>
            <p14:xfrm>
              <a:off x="3932523" y="3879321"/>
              <a:ext cx="205200" cy="277920"/>
            </p14:xfrm>
          </p:contentPart>
        </mc:Choice>
        <mc:Fallback xmlns="">
          <p:pic>
            <p:nvPicPr>
              <p:cNvPr id="50" name="Ink 49">
                <a:extLst>
                  <a:ext uri="{FF2B5EF4-FFF2-40B4-BE49-F238E27FC236}">
                    <a16:creationId xmlns:a16="http://schemas.microsoft.com/office/drawing/2014/main" id="{57395D66-2A93-0437-0C4C-E285914C193F}"/>
                  </a:ext>
                </a:extLst>
              </p:cNvPr>
              <p:cNvPicPr/>
              <p:nvPr/>
            </p:nvPicPr>
            <p:blipFill>
              <a:blip r:embed="rId77"/>
              <a:stretch>
                <a:fillRect/>
              </a:stretch>
            </p:blipFill>
            <p:spPr>
              <a:xfrm>
                <a:off x="3924963" y="3871761"/>
                <a:ext cx="2203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FFED0A1B-CDD4-D44E-E9A3-479C8C8B6289}"/>
                  </a:ext>
                </a:extLst>
              </p14:cNvPr>
              <p14:cNvContentPartPr/>
              <p14:nvPr/>
            </p14:nvContentPartPr>
            <p14:xfrm>
              <a:off x="3998043" y="5237601"/>
              <a:ext cx="248400" cy="309240"/>
            </p14:xfrm>
          </p:contentPart>
        </mc:Choice>
        <mc:Fallback xmlns="">
          <p:pic>
            <p:nvPicPr>
              <p:cNvPr id="51" name="Ink 50">
                <a:extLst>
                  <a:ext uri="{FF2B5EF4-FFF2-40B4-BE49-F238E27FC236}">
                    <a16:creationId xmlns:a16="http://schemas.microsoft.com/office/drawing/2014/main" id="{FFED0A1B-CDD4-D44E-E9A3-479C8C8B6289}"/>
                  </a:ext>
                </a:extLst>
              </p:cNvPr>
              <p:cNvPicPr/>
              <p:nvPr/>
            </p:nvPicPr>
            <p:blipFill>
              <a:blip r:embed="rId79"/>
              <a:stretch>
                <a:fillRect/>
              </a:stretch>
            </p:blipFill>
            <p:spPr>
              <a:xfrm>
                <a:off x="3990483" y="5230041"/>
                <a:ext cx="2635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D0943F6B-862B-7B0A-EE27-D488AC55ADBD}"/>
                  </a:ext>
                </a:extLst>
              </p14:cNvPr>
              <p14:cNvContentPartPr/>
              <p14:nvPr/>
            </p14:nvContentPartPr>
            <p14:xfrm>
              <a:off x="3824883" y="2201721"/>
              <a:ext cx="190080" cy="228600"/>
            </p14:xfrm>
          </p:contentPart>
        </mc:Choice>
        <mc:Fallback xmlns="">
          <p:pic>
            <p:nvPicPr>
              <p:cNvPr id="53" name="Ink 52">
                <a:extLst>
                  <a:ext uri="{FF2B5EF4-FFF2-40B4-BE49-F238E27FC236}">
                    <a16:creationId xmlns:a16="http://schemas.microsoft.com/office/drawing/2014/main" id="{D0943F6B-862B-7B0A-EE27-D488AC55ADBD}"/>
                  </a:ext>
                </a:extLst>
              </p:cNvPr>
              <p:cNvPicPr/>
              <p:nvPr/>
            </p:nvPicPr>
            <p:blipFill>
              <a:blip r:embed="rId81"/>
              <a:stretch>
                <a:fillRect/>
              </a:stretch>
            </p:blipFill>
            <p:spPr>
              <a:xfrm>
                <a:off x="3817323" y="2194521"/>
                <a:ext cx="2052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2845FC1F-63B4-ED75-8B31-58516EE22235}"/>
                  </a:ext>
                </a:extLst>
              </p14:cNvPr>
              <p14:cNvContentPartPr/>
              <p14:nvPr/>
            </p14:nvContentPartPr>
            <p14:xfrm>
              <a:off x="4066083" y="2310801"/>
              <a:ext cx="15480" cy="136080"/>
            </p14:xfrm>
          </p:contentPart>
        </mc:Choice>
        <mc:Fallback xmlns="">
          <p:pic>
            <p:nvPicPr>
              <p:cNvPr id="54" name="Ink 53">
                <a:extLst>
                  <a:ext uri="{FF2B5EF4-FFF2-40B4-BE49-F238E27FC236}">
                    <a16:creationId xmlns:a16="http://schemas.microsoft.com/office/drawing/2014/main" id="{2845FC1F-63B4-ED75-8B31-58516EE22235}"/>
                  </a:ext>
                </a:extLst>
              </p:cNvPr>
              <p:cNvPicPr/>
              <p:nvPr/>
            </p:nvPicPr>
            <p:blipFill>
              <a:blip r:embed="rId83"/>
              <a:stretch>
                <a:fillRect/>
              </a:stretch>
            </p:blipFill>
            <p:spPr>
              <a:xfrm>
                <a:off x="4058523" y="2303241"/>
                <a:ext cx="30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7CACE046-4563-7192-4BA6-9DBD37CAB414}"/>
                  </a:ext>
                </a:extLst>
              </p14:cNvPr>
              <p14:cNvContentPartPr/>
              <p14:nvPr/>
            </p14:nvContentPartPr>
            <p14:xfrm>
              <a:off x="5946003" y="2134041"/>
              <a:ext cx="144360" cy="152640"/>
            </p14:xfrm>
          </p:contentPart>
        </mc:Choice>
        <mc:Fallback xmlns="">
          <p:pic>
            <p:nvPicPr>
              <p:cNvPr id="55" name="Ink 54">
                <a:extLst>
                  <a:ext uri="{FF2B5EF4-FFF2-40B4-BE49-F238E27FC236}">
                    <a16:creationId xmlns:a16="http://schemas.microsoft.com/office/drawing/2014/main" id="{7CACE046-4563-7192-4BA6-9DBD37CAB414}"/>
                  </a:ext>
                </a:extLst>
              </p:cNvPr>
              <p:cNvPicPr/>
              <p:nvPr/>
            </p:nvPicPr>
            <p:blipFill>
              <a:blip r:embed="rId85"/>
              <a:stretch>
                <a:fillRect/>
              </a:stretch>
            </p:blipFill>
            <p:spPr>
              <a:xfrm>
                <a:off x="5938443" y="2126481"/>
                <a:ext cx="159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FAA7C977-307B-C4BB-61C2-595284F712E5}"/>
                  </a:ext>
                </a:extLst>
              </p14:cNvPr>
              <p14:cNvContentPartPr/>
              <p14:nvPr/>
            </p14:nvContentPartPr>
            <p14:xfrm>
              <a:off x="5886963" y="2137641"/>
              <a:ext cx="191880" cy="192240"/>
            </p14:xfrm>
          </p:contentPart>
        </mc:Choice>
        <mc:Fallback xmlns="">
          <p:pic>
            <p:nvPicPr>
              <p:cNvPr id="56" name="Ink 55">
                <a:extLst>
                  <a:ext uri="{FF2B5EF4-FFF2-40B4-BE49-F238E27FC236}">
                    <a16:creationId xmlns:a16="http://schemas.microsoft.com/office/drawing/2014/main" id="{FAA7C977-307B-C4BB-61C2-595284F712E5}"/>
                  </a:ext>
                </a:extLst>
              </p:cNvPr>
              <p:cNvPicPr/>
              <p:nvPr/>
            </p:nvPicPr>
            <p:blipFill>
              <a:blip r:embed="rId87"/>
              <a:stretch>
                <a:fillRect/>
              </a:stretch>
            </p:blipFill>
            <p:spPr>
              <a:xfrm>
                <a:off x="5879403" y="2130081"/>
                <a:ext cx="207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088C99E3-96FA-DA79-0D09-0D21B3549431}"/>
                  </a:ext>
                </a:extLst>
              </p14:cNvPr>
              <p14:cNvContentPartPr/>
              <p14:nvPr/>
            </p14:nvContentPartPr>
            <p14:xfrm>
              <a:off x="6128883" y="2235921"/>
              <a:ext cx="82440" cy="155880"/>
            </p14:xfrm>
          </p:contentPart>
        </mc:Choice>
        <mc:Fallback xmlns="">
          <p:pic>
            <p:nvPicPr>
              <p:cNvPr id="57" name="Ink 56">
                <a:extLst>
                  <a:ext uri="{FF2B5EF4-FFF2-40B4-BE49-F238E27FC236}">
                    <a16:creationId xmlns:a16="http://schemas.microsoft.com/office/drawing/2014/main" id="{088C99E3-96FA-DA79-0D09-0D21B3549431}"/>
                  </a:ext>
                </a:extLst>
              </p:cNvPr>
              <p:cNvPicPr/>
              <p:nvPr/>
            </p:nvPicPr>
            <p:blipFill>
              <a:blip r:embed="rId89"/>
              <a:stretch>
                <a:fillRect/>
              </a:stretch>
            </p:blipFill>
            <p:spPr>
              <a:xfrm>
                <a:off x="6121323" y="2228361"/>
                <a:ext cx="97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401868A8-C232-E967-6A15-E33BDF34901C}"/>
                  </a:ext>
                </a:extLst>
              </p14:cNvPr>
              <p14:cNvContentPartPr/>
              <p14:nvPr/>
            </p14:nvContentPartPr>
            <p14:xfrm>
              <a:off x="6032403" y="1968801"/>
              <a:ext cx="14760" cy="6120"/>
            </p14:xfrm>
          </p:contentPart>
        </mc:Choice>
        <mc:Fallback xmlns="">
          <p:pic>
            <p:nvPicPr>
              <p:cNvPr id="58" name="Ink 57">
                <a:extLst>
                  <a:ext uri="{FF2B5EF4-FFF2-40B4-BE49-F238E27FC236}">
                    <a16:creationId xmlns:a16="http://schemas.microsoft.com/office/drawing/2014/main" id="{401868A8-C232-E967-6A15-E33BDF34901C}"/>
                  </a:ext>
                </a:extLst>
              </p:cNvPr>
              <p:cNvPicPr/>
              <p:nvPr/>
            </p:nvPicPr>
            <p:blipFill>
              <a:blip r:embed="rId91"/>
              <a:stretch>
                <a:fillRect/>
              </a:stretch>
            </p:blipFill>
            <p:spPr>
              <a:xfrm>
                <a:off x="6024843" y="1961241"/>
                <a:ext cx="29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FA593813-571C-13E3-18A5-AC267F087171}"/>
                  </a:ext>
                </a:extLst>
              </p14:cNvPr>
              <p14:cNvContentPartPr/>
              <p14:nvPr/>
            </p14:nvContentPartPr>
            <p14:xfrm>
              <a:off x="5685003" y="3041241"/>
              <a:ext cx="315360" cy="340920"/>
            </p14:xfrm>
          </p:contentPart>
        </mc:Choice>
        <mc:Fallback xmlns="">
          <p:pic>
            <p:nvPicPr>
              <p:cNvPr id="61" name="Ink 60">
                <a:extLst>
                  <a:ext uri="{FF2B5EF4-FFF2-40B4-BE49-F238E27FC236}">
                    <a16:creationId xmlns:a16="http://schemas.microsoft.com/office/drawing/2014/main" id="{FA593813-571C-13E3-18A5-AC267F087171}"/>
                  </a:ext>
                </a:extLst>
              </p:cNvPr>
              <p:cNvPicPr/>
              <p:nvPr/>
            </p:nvPicPr>
            <p:blipFill>
              <a:blip r:embed="rId93"/>
              <a:stretch>
                <a:fillRect/>
              </a:stretch>
            </p:blipFill>
            <p:spPr>
              <a:xfrm>
                <a:off x="5677443" y="3033681"/>
                <a:ext cx="330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37937CB9-B837-1FD4-77AB-F05E5C2AE83E}"/>
                  </a:ext>
                </a:extLst>
              </p14:cNvPr>
              <p14:cNvContentPartPr/>
              <p14:nvPr/>
            </p14:nvContentPartPr>
            <p14:xfrm>
              <a:off x="6052563" y="3234561"/>
              <a:ext cx="218160" cy="153720"/>
            </p14:xfrm>
          </p:contentPart>
        </mc:Choice>
        <mc:Fallback xmlns="">
          <p:pic>
            <p:nvPicPr>
              <p:cNvPr id="62" name="Ink 61">
                <a:extLst>
                  <a:ext uri="{FF2B5EF4-FFF2-40B4-BE49-F238E27FC236}">
                    <a16:creationId xmlns:a16="http://schemas.microsoft.com/office/drawing/2014/main" id="{37937CB9-B837-1FD4-77AB-F05E5C2AE83E}"/>
                  </a:ext>
                </a:extLst>
              </p:cNvPr>
              <p:cNvPicPr/>
              <p:nvPr/>
            </p:nvPicPr>
            <p:blipFill>
              <a:blip r:embed="rId95"/>
              <a:stretch>
                <a:fillRect/>
              </a:stretch>
            </p:blipFill>
            <p:spPr>
              <a:xfrm>
                <a:off x="6045003" y="3227001"/>
                <a:ext cx="233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0A2E0AF1-915C-5C79-B4CA-9AE492A9F611}"/>
                  </a:ext>
                </a:extLst>
              </p14:cNvPr>
              <p14:cNvContentPartPr/>
              <p14:nvPr/>
            </p14:nvContentPartPr>
            <p14:xfrm>
              <a:off x="5536323" y="4029441"/>
              <a:ext cx="306000" cy="203400"/>
            </p14:xfrm>
          </p:contentPart>
        </mc:Choice>
        <mc:Fallback xmlns="">
          <p:pic>
            <p:nvPicPr>
              <p:cNvPr id="64" name="Ink 63">
                <a:extLst>
                  <a:ext uri="{FF2B5EF4-FFF2-40B4-BE49-F238E27FC236}">
                    <a16:creationId xmlns:a16="http://schemas.microsoft.com/office/drawing/2014/main" id="{0A2E0AF1-915C-5C79-B4CA-9AE492A9F611}"/>
                  </a:ext>
                </a:extLst>
              </p:cNvPr>
              <p:cNvPicPr/>
              <p:nvPr/>
            </p:nvPicPr>
            <p:blipFill>
              <a:blip r:embed="rId97"/>
              <a:stretch>
                <a:fillRect/>
              </a:stretch>
            </p:blipFill>
            <p:spPr>
              <a:xfrm>
                <a:off x="5528763" y="4021881"/>
                <a:ext cx="3211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C7F9CA2A-E832-C6A3-415A-3C97D44B3613}"/>
                  </a:ext>
                </a:extLst>
              </p14:cNvPr>
              <p14:cNvContentPartPr/>
              <p14:nvPr/>
            </p14:nvContentPartPr>
            <p14:xfrm>
              <a:off x="5544603" y="4004601"/>
              <a:ext cx="303480" cy="294120"/>
            </p14:xfrm>
          </p:contentPart>
        </mc:Choice>
        <mc:Fallback xmlns="">
          <p:pic>
            <p:nvPicPr>
              <p:cNvPr id="65" name="Ink 64">
                <a:extLst>
                  <a:ext uri="{FF2B5EF4-FFF2-40B4-BE49-F238E27FC236}">
                    <a16:creationId xmlns:a16="http://schemas.microsoft.com/office/drawing/2014/main" id="{C7F9CA2A-E832-C6A3-415A-3C97D44B3613}"/>
                  </a:ext>
                </a:extLst>
              </p:cNvPr>
              <p:cNvPicPr/>
              <p:nvPr/>
            </p:nvPicPr>
            <p:blipFill>
              <a:blip r:embed="rId99"/>
              <a:stretch>
                <a:fillRect/>
              </a:stretch>
            </p:blipFill>
            <p:spPr>
              <a:xfrm>
                <a:off x="5537043" y="3997041"/>
                <a:ext cx="318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17904CEE-A8AA-3B06-E4E0-C39537571ACD}"/>
                  </a:ext>
                </a:extLst>
              </p14:cNvPr>
              <p14:cNvContentPartPr/>
              <p14:nvPr/>
            </p14:nvContentPartPr>
            <p14:xfrm>
              <a:off x="5914683" y="4097121"/>
              <a:ext cx="199440" cy="268560"/>
            </p14:xfrm>
          </p:contentPart>
        </mc:Choice>
        <mc:Fallback xmlns="">
          <p:pic>
            <p:nvPicPr>
              <p:cNvPr id="66" name="Ink 65">
                <a:extLst>
                  <a:ext uri="{FF2B5EF4-FFF2-40B4-BE49-F238E27FC236}">
                    <a16:creationId xmlns:a16="http://schemas.microsoft.com/office/drawing/2014/main" id="{17904CEE-A8AA-3B06-E4E0-C39537571ACD}"/>
                  </a:ext>
                </a:extLst>
              </p:cNvPr>
              <p:cNvPicPr/>
              <p:nvPr/>
            </p:nvPicPr>
            <p:blipFill>
              <a:blip r:embed="rId101"/>
              <a:stretch>
                <a:fillRect/>
              </a:stretch>
            </p:blipFill>
            <p:spPr>
              <a:xfrm>
                <a:off x="5907123" y="4089561"/>
                <a:ext cx="214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020319BF-BFC0-A92A-FFAC-D43745821801}"/>
                  </a:ext>
                </a:extLst>
              </p14:cNvPr>
              <p14:cNvContentPartPr/>
              <p14:nvPr/>
            </p14:nvContentPartPr>
            <p14:xfrm>
              <a:off x="6058323" y="5221041"/>
              <a:ext cx="87120" cy="20160"/>
            </p14:xfrm>
          </p:contentPart>
        </mc:Choice>
        <mc:Fallback xmlns="">
          <p:pic>
            <p:nvPicPr>
              <p:cNvPr id="67" name="Ink 66">
                <a:extLst>
                  <a:ext uri="{FF2B5EF4-FFF2-40B4-BE49-F238E27FC236}">
                    <a16:creationId xmlns:a16="http://schemas.microsoft.com/office/drawing/2014/main" id="{020319BF-BFC0-A92A-FFAC-D43745821801}"/>
                  </a:ext>
                </a:extLst>
              </p:cNvPr>
              <p:cNvPicPr/>
              <p:nvPr/>
            </p:nvPicPr>
            <p:blipFill>
              <a:blip r:embed="rId103"/>
              <a:stretch>
                <a:fillRect/>
              </a:stretch>
            </p:blipFill>
            <p:spPr>
              <a:xfrm>
                <a:off x="6051123" y="5213481"/>
                <a:ext cx="102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F496C9E4-DC5C-5234-13C4-CC55172E75F1}"/>
                  </a:ext>
                </a:extLst>
              </p14:cNvPr>
              <p14:cNvContentPartPr/>
              <p14:nvPr/>
            </p14:nvContentPartPr>
            <p14:xfrm>
              <a:off x="6066603" y="5045361"/>
              <a:ext cx="318960" cy="424080"/>
            </p14:xfrm>
          </p:contentPart>
        </mc:Choice>
        <mc:Fallback xmlns="">
          <p:pic>
            <p:nvPicPr>
              <p:cNvPr id="68" name="Ink 67">
                <a:extLst>
                  <a:ext uri="{FF2B5EF4-FFF2-40B4-BE49-F238E27FC236}">
                    <a16:creationId xmlns:a16="http://schemas.microsoft.com/office/drawing/2014/main" id="{F496C9E4-DC5C-5234-13C4-CC55172E75F1}"/>
                  </a:ext>
                </a:extLst>
              </p:cNvPr>
              <p:cNvPicPr/>
              <p:nvPr/>
            </p:nvPicPr>
            <p:blipFill>
              <a:blip r:embed="rId105"/>
              <a:stretch>
                <a:fillRect/>
              </a:stretch>
            </p:blipFill>
            <p:spPr>
              <a:xfrm>
                <a:off x="6059043" y="5037801"/>
                <a:ext cx="3337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F4A19199-134A-6057-9BC8-1A7249D68AF4}"/>
                  </a:ext>
                </a:extLst>
              </p14:cNvPr>
              <p14:cNvContentPartPr/>
              <p14:nvPr/>
            </p14:nvContentPartPr>
            <p14:xfrm>
              <a:off x="6059763" y="5165961"/>
              <a:ext cx="206280" cy="325800"/>
            </p14:xfrm>
          </p:contentPart>
        </mc:Choice>
        <mc:Fallback xmlns="">
          <p:pic>
            <p:nvPicPr>
              <p:cNvPr id="69" name="Ink 68">
                <a:extLst>
                  <a:ext uri="{FF2B5EF4-FFF2-40B4-BE49-F238E27FC236}">
                    <a16:creationId xmlns:a16="http://schemas.microsoft.com/office/drawing/2014/main" id="{F4A19199-134A-6057-9BC8-1A7249D68AF4}"/>
                  </a:ext>
                </a:extLst>
              </p:cNvPr>
              <p:cNvPicPr/>
              <p:nvPr/>
            </p:nvPicPr>
            <p:blipFill>
              <a:blip r:embed="rId107"/>
              <a:stretch>
                <a:fillRect/>
              </a:stretch>
            </p:blipFill>
            <p:spPr>
              <a:xfrm>
                <a:off x="6052203" y="5158401"/>
                <a:ext cx="2214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B2F23580-E35C-3673-581B-EDAED964D5FC}"/>
                  </a:ext>
                </a:extLst>
              </p14:cNvPr>
              <p14:cNvContentPartPr/>
              <p14:nvPr/>
            </p14:nvContentPartPr>
            <p14:xfrm>
              <a:off x="6558363" y="5202321"/>
              <a:ext cx="109080" cy="524880"/>
            </p14:xfrm>
          </p:contentPart>
        </mc:Choice>
        <mc:Fallback xmlns="">
          <p:pic>
            <p:nvPicPr>
              <p:cNvPr id="70" name="Ink 69">
                <a:extLst>
                  <a:ext uri="{FF2B5EF4-FFF2-40B4-BE49-F238E27FC236}">
                    <a16:creationId xmlns:a16="http://schemas.microsoft.com/office/drawing/2014/main" id="{B2F23580-E35C-3673-581B-EDAED964D5FC}"/>
                  </a:ext>
                </a:extLst>
              </p:cNvPr>
              <p:cNvPicPr/>
              <p:nvPr/>
            </p:nvPicPr>
            <p:blipFill>
              <a:blip r:embed="rId109"/>
              <a:stretch>
                <a:fillRect/>
              </a:stretch>
            </p:blipFill>
            <p:spPr>
              <a:xfrm>
                <a:off x="6550803" y="5194761"/>
                <a:ext cx="124200" cy="540000"/>
              </a:xfrm>
              <a:prstGeom prst="rect">
                <a:avLst/>
              </a:prstGeom>
            </p:spPr>
          </p:pic>
        </mc:Fallback>
      </mc:AlternateContent>
      <p:grpSp>
        <p:nvGrpSpPr>
          <p:cNvPr id="82" name="Group 81">
            <a:extLst>
              <a:ext uri="{FF2B5EF4-FFF2-40B4-BE49-F238E27FC236}">
                <a16:creationId xmlns:a16="http://schemas.microsoft.com/office/drawing/2014/main" id="{1FD7B62E-09A2-BEB3-E7F4-36A51F5916A5}"/>
              </a:ext>
            </a:extLst>
          </p:cNvPr>
          <p:cNvGrpSpPr/>
          <p:nvPr/>
        </p:nvGrpSpPr>
        <p:grpSpPr>
          <a:xfrm>
            <a:off x="183123" y="3817401"/>
            <a:ext cx="1106640" cy="1330200"/>
            <a:chOff x="183123" y="3817401"/>
            <a:chExt cx="1106640" cy="1330200"/>
          </a:xfrm>
        </p:grpSpPr>
        <mc:AlternateContent xmlns:mc="http://schemas.openxmlformats.org/markup-compatibility/2006" xmlns:p14="http://schemas.microsoft.com/office/powerpoint/2010/main">
          <mc:Choice Requires="p14">
            <p:contentPart p14:bwMode="auto" r:id="rId110">
              <p14:nvContentPartPr>
                <p14:cNvPr id="76" name="Ink 75">
                  <a:extLst>
                    <a:ext uri="{FF2B5EF4-FFF2-40B4-BE49-F238E27FC236}">
                      <a16:creationId xmlns:a16="http://schemas.microsoft.com/office/drawing/2014/main" id="{DB234880-6EA8-A76A-2190-5071E6283B4C}"/>
                    </a:ext>
                  </a:extLst>
                </p14:cNvPr>
                <p14:cNvContentPartPr/>
                <p14:nvPr/>
              </p14:nvContentPartPr>
              <p14:xfrm>
                <a:off x="462843" y="4243641"/>
                <a:ext cx="425160" cy="248400"/>
              </p14:xfrm>
            </p:contentPart>
          </mc:Choice>
          <mc:Fallback xmlns="">
            <p:pic>
              <p:nvPicPr>
                <p:cNvPr id="76" name="Ink 75">
                  <a:extLst>
                    <a:ext uri="{FF2B5EF4-FFF2-40B4-BE49-F238E27FC236}">
                      <a16:creationId xmlns:a16="http://schemas.microsoft.com/office/drawing/2014/main" id="{DB234880-6EA8-A76A-2190-5071E6283B4C}"/>
                    </a:ext>
                  </a:extLst>
                </p:cNvPr>
                <p:cNvPicPr/>
                <p:nvPr/>
              </p:nvPicPr>
              <p:blipFill>
                <a:blip r:embed="rId111"/>
                <a:stretch>
                  <a:fillRect/>
                </a:stretch>
              </p:blipFill>
              <p:spPr>
                <a:xfrm>
                  <a:off x="455283" y="4236081"/>
                  <a:ext cx="440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1A9E1EF0-D38F-DE63-D9D2-4941A8FD27F9}"/>
                    </a:ext>
                  </a:extLst>
                </p14:cNvPr>
                <p14:cNvContentPartPr/>
                <p14:nvPr/>
              </p14:nvContentPartPr>
              <p14:xfrm>
                <a:off x="555723" y="4813521"/>
                <a:ext cx="351000" cy="334080"/>
              </p14:xfrm>
            </p:contentPart>
          </mc:Choice>
          <mc:Fallback xmlns="">
            <p:pic>
              <p:nvPicPr>
                <p:cNvPr id="77" name="Ink 76">
                  <a:extLst>
                    <a:ext uri="{FF2B5EF4-FFF2-40B4-BE49-F238E27FC236}">
                      <a16:creationId xmlns:a16="http://schemas.microsoft.com/office/drawing/2014/main" id="{1A9E1EF0-D38F-DE63-D9D2-4941A8FD27F9}"/>
                    </a:ext>
                  </a:extLst>
                </p:cNvPr>
                <p:cNvPicPr/>
                <p:nvPr/>
              </p:nvPicPr>
              <p:blipFill>
                <a:blip r:embed="rId113"/>
                <a:stretch>
                  <a:fillRect/>
                </a:stretch>
              </p:blipFill>
              <p:spPr>
                <a:xfrm>
                  <a:off x="548163" y="4805961"/>
                  <a:ext cx="3661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BE1F17B6-20FA-44D0-B47F-077AF1817037}"/>
                    </a:ext>
                  </a:extLst>
                </p14:cNvPr>
                <p14:cNvContentPartPr/>
                <p14:nvPr/>
              </p14:nvContentPartPr>
              <p14:xfrm>
                <a:off x="183123" y="3837201"/>
                <a:ext cx="624240" cy="236880"/>
              </p14:xfrm>
            </p:contentPart>
          </mc:Choice>
          <mc:Fallback xmlns="">
            <p:pic>
              <p:nvPicPr>
                <p:cNvPr id="78" name="Ink 77">
                  <a:extLst>
                    <a:ext uri="{FF2B5EF4-FFF2-40B4-BE49-F238E27FC236}">
                      <a16:creationId xmlns:a16="http://schemas.microsoft.com/office/drawing/2014/main" id="{BE1F17B6-20FA-44D0-B47F-077AF1817037}"/>
                    </a:ext>
                  </a:extLst>
                </p:cNvPr>
                <p:cNvPicPr/>
                <p:nvPr/>
              </p:nvPicPr>
              <p:blipFill>
                <a:blip r:embed="rId115"/>
                <a:stretch>
                  <a:fillRect/>
                </a:stretch>
              </p:blipFill>
              <p:spPr>
                <a:xfrm>
                  <a:off x="175563" y="3829641"/>
                  <a:ext cx="639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4AC451DE-0C71-5E7F-B852-C3230F25D032}"/>
                    </a:ext>
                  </a:extLst>
                </p14:cNvPr>
                <p14:cNvContentPartPr/>
                <p14:nvPr/>
              </p14:nvContentPartPr>
              <p14:xfrm>
                <a:off x="809883" y="3817401"/>
                <a:ext cx="479880" cy="117360"/>
              </p14:xfrm>
            </p:contentPart>
          </mc:Choice>
          <mc:Fallback xmlns="">
            <p:pic>
              <p:nvPicPr>
                <p:cNvPr id="79" name="Ink 78">
                  <a:extLst>
                    <a:ext uri="{FF2B5EF4-FFF2-40B4-BE49-F238E27FC236}">
                      <a16:creationId xmlns:a16="http://schemas.microsoft.com/office/drawing/2014/main" id="{4AC451DE-0C71-5E7F-B852-C3230F25D032}"/>
                    </a:ext>
                  </a:extLst>
                </p:cNvPr>
                <p:cNvPicPr/>
                <p:nvPr/>
              </p:nvPicPr>
              <p:blipFill>
                <a:blip r:embed="rId117"/>
                <a:stretch>
                  <a:fillRect/>
                </a:stretch>
              </p:blipFill>
              <p:spPr>
                <a:xfrm>
                  <a:off x="802323" y="3809841"/>
                  <a:ext cx="495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A6D42151-5609-77BF-521B-74A12D2C3A29}"/>
                    </a:ext>
                  </a:extLst>
                </p14:cNvPr>
                <p14:cNvContentPartPr/>
                <p14:nvPr/>
              </p14:nvContentPartPr>
              <p14:xfrm>
                <a:off x="343323" y="4435521"/>
                <a:ext cx="98640" cy="26280"/>
              </p14:xfrm>
            </p:contentPart>
          </mc:Choice>
          <mc:Fallback xmlns="">
            <p:pic>
              <p:nvPicPr>
                <p:cNvPr id="80" name="Ink 79">
                  <a:extLst>
                    <a:ext uri="{FF2B5EF4-FFF2-40B4-BE49-F238E27FC236}">
                      <a16:creationId xmlns:a16="http://schemas.microsoft.com/office/drawing/2014/main" id="{A6D42151-5609-77BF-521B-74A12D2C3A29}"/>
                    </a:ext>
                  </a:extLst>
                </p:cNvPr>
                <p:cNvPicPr/>
                <p:nvPr/>
              </p:nvPicPr>
              <p:blipFill>
                <a:blip r:embed="rId119"/>
                <a:stretch>
                  <a:fillRect/>
                </a:stretch>
              </p:blipFill>
              <p:spPr>
                <a:xfrm>
                  <a:off x="335763" y="4427961"/>
                  <a:ext cx="113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BA85F346-B9BF-F55F-9DD8-A80831AEE785}"/>
                    </a:ext>
                  </a:extLst>
                </p14:cNvPr>
                <p14:cNvContentPartPr/>
                <p14:nvPr/>
              </p14:nvContentPartPr>
              <p14:xfrm>
                <a:off x="283563" y="4506801"/>
                <a:ext cx="198360" cy="50760"/>
              </p14:xfrm>
            </p:contentPart>
          </mc:Choice>
          <mc:Fallback xmlns="">
            <p:pic>
              <p:nvPicPr>
                <p:cNvPr id="81" name="Ink 80">
                  <a:extLst>
                    <a:ext uri="{FF2B5EF4-FFF2-40B4-BE49-F238E27FC236}">
                      <a16:creationId xmlns:a16="http://schemas.microsoft.com/office/drawing/2014/main" id="{BA85F346-B9BF-F55F-9DD8-A80831AEE785}"/>
                    </a:ext>
                  </a:extLst>
                </p:cNvPr>
                <p:cNvPicPr/>
                <p:nvPr/>
              </p:nvPicPr>
              <p:blipFill>
                <a:blip r:embed="rId121"/>
                <a:stretch>
                  <a:fillRect/>
                </a:stretch>
              </p:blipFill>
              <p:spPr>
                <a:xfrm>
                  <a:off x="276363" y="4499241"/>
                  <a:ext cx="213120" cy="65880"/>
                </a:xfrm>
                <a:prstGeom prst="rect">
                  <a:avLst/>
                </a:prstGeom>
              </p:spPr>
            </p:pic>
          </mc:Fallback>
        </mc:AlternateContent>
      </p:grpSp>
      <p:grpSp>
        <p:nvGrpSpPr>
          <p:cNvPr id="89" name="Group 88">
            <a:extLst>
              <a:ext uri="{FF2B5EF4-FFF2-40B4-BE49-F238E27FC236}">
                <a16:creationId xmlns:a16="http://schemas.microsoft.com/office/drawing/2014/main" id="{FD993A35-A47F-D22C-00B4-9659F6D1A7E3}"/>
              </a:ext>
            </a:extLst>
          </p:cNvPr>
          <p:cNvGrpSpPr/>
          <p:nvPr/>
        </p:nvGrpSpPr>
        <p:grpSpPr>
          <a:xfrm>
            <a:off x="29763" y="5192961"/>
            <a:ext cx="815040" cy="380880"/>
            <a:chOff x="29763" y="5192961"/>
            <a:chExt cx="815040" cy="380880"/>
          </a:xfrm>
        </p:grpSpPr>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315CC04C-AE8D-FB14-7E8D-A609D39838B7}"/>
                    </a:ext>
                  </a:extLst>
                </p14:cNvPr>
                <p14:cNvContentPartPr/>
                <p14:nvPr/>
              </p14:nvContentPartPr>
              <p14:xfrm>
                <a:off x="29763" y="5330841"/>
                <a:ext cx="193680" cy="243000"/>
              </p14:xfrm>
            </p:contentPart>
          </mc:Choice>
          <mc:Fallback xmlns="">
            <p:pic>
              <p:nvPicPr>
                <p:cNvPr id="83" name="Ink 82">
                  <a:extLst>
                    <a:ext uri="{FF2B5EF4-FFF2-40B4-BE49-F238E27FC236}">
                      <a16:creationId xmlns:a16="http://schemas.microsoft.com/office/drawing/2014/main" id="{315CC04C-AE8D-FB14-7E8D-A609D39838B7}"/>
                    </a:ext>
                  </a:extLst>
                </p:cNvPr>
                <p:cNvPicPr/>
                <p:nvPr/>
              </p:nvPicPr>
              <p:blipFill>
                <a:blip r:embed="rId123"/>
                <a:stretch>
                  <a:fillRect/>
                </a:stretch>
              </p:blipFill>
              <p:spPr>
                <a:xfrm>
                  <a:off x="22203" y="5323281"/>
                  <a:ext cx="208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82F40246-B517-3E76-8F35-B95FD0278178}"/>
                    </a:ext>
                  </a:extLst>
                </p14:cNvPr>
                <p14:cNvContentPartPr/>
                <p14:nvPr/>
              </p14:nvContentPartPr>
              <p14:xfrm>
                <a:off x="340803" y="5262081"/>
                <a:ext cx="42480" cy="198000"/>
              </p14:xfrm>
            </p:contentPart>
          </mc:Choice>
          <mc:Fallback xmlns="">
            <p:pic>
              <p:nvPicPr>
                <p:cNvPr id="84" name="Ink 83">
                  <a:extLst>
                    <a:ext uri="{FF2B5EF4-FFF2-40B4-BE49-F238E27FC236}">
                      <a16:creationId xmlns:a16="http://schemas.microsoft.com/office/drawing/2014/main" id="{82F40246-B517-3E76-8F35-B95FD0278178}"/>
                    </a:ext>
                  </a:extLst>
                </p:cNvPr>
                <p:cNvPicPr/>
                <p:nvPr/>
              </p:nvPicPr>
              <p:blipFill>
                <a:blip r:embed="rId125"/>
                <a:stretch>
                  <a:fillRect/>
                </a:stretch>
              </p:blipFill>
              <p:spPr>
                <a:xfrm>
                  <a:off x="333603" y="5254521"/>
                  <a:ext cx="57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0F1262D3-20E0-A8D8-0836-D95AF5244865}"/>
                    </a:ext>
                  </a:extLst>
                </p14:cNvPr>
                <p14:cNvContentPartPr/>
                <p14:nvPr/>
              </p14:nvContentPartPr>
              <p14:xfrm>
                <a:off x="312003" y="5274681"/>
                <a:ext cx="131400" cy="97560"/>
              </p14:xfrm>
            </p:contentPart>
          </mc:Choice>
          <mc:Fallback xmlns="">
            <p:pic>
              <p:nvPicPr>
                <p:cNvPr id="85" name="Ink 84">
                  <a:extLst>
                    <a:ext uri="{FF2B5EF4-FFF2-40B4-BE49-F238E27FC236}">
                      <a16:creationId xmlns:a16="http://schemas.microsoft.com/office/drawing/2014/main" id="{0F1262D3-20E0-A8D8-0836-D95AF5244865}"/>
                    </a:ext>
                  </a:extLst>
                </p:cNvPr>
                <p:cNvPicPr/>
                <p:nvPr/>
              </p:nvPicPr>
              <p:blipFill>
                <a:blip r:embed="rId127"/>
                <a:stretch>
                  <a:fillRect/>
                </a:stretch>
              </p:blipFill>
              <p:spPr>
                <a:xfrm>
                  <a:off x="304443" y="5267481"/>
                  <a:ext cx="146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40B2C250-19E3-DA35-146F-A1E0C917E888}"/>
                    </a:ext>
                  </a:extLst>
                </p14:cNvPr>
                <p14:cNvContentPartPr/>
                <p14:nvPr/>
              </p14:nvContentPartPr>
              <p14:xfrm>
                <a:off x="446283" y="5192961"/>
                <a:ext cx="108000" cy="261360"/>
              </p14:xfrm>
            </p:contentPart>
          </mc:Choice>
          <mc:Fallback xmlns="">
            <p:pic>
              <p:nvPicPr>
                <p:cNvPr id="86" name="Ink 85">
                  <a:extLst>
                    <a:ext uri="{FF2B5EF4-FFF2-40B4-BE49-F238E27FC236}">
                      <a16:creationId xmlns:a16="http://schemas.microsoft.com/office/drawing/2014/main" id="{40B2C250-19E3-DA35-146F-A1E0C917E888}"/>
                    </a:ext>
                  </a:extLst>
                </p:cNvPr>
                <p:cNvPicPr/>
                <p:nvPr/>
              </p:nvPicPr>
              <p:blipFill>
                <a:blip r:embed="rId129"/>
                <a:stretch>
                  <a:fillRect/>
                </a:stretch>
              </p:blipFill>
              <p:spPr>
                <a:xfrm>
                  <a:off x="439083" y="5185401"/>
                  <a:ext cx="123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14C6861F-F26C-C76F-6FA1-D08B894CA4A4}"/>
                    </a:ext>
                  </a:extLst>
                </p14:cNvPr>
                <p14:cNvContentPartPr/>
                <p14:nvPr/>
              </p14:nvContentPartPr>
              <p14:xfrm>
                <a:off x="736803" y="5315721"/>
                <a:ext cx="62280" cy="6120"/>
              </p14:xfrm>
            </p:contentPart>
          </mc:Choice>
          <mc:Fallback xmlns="">
            <p:pic>
              <p:nvPicPr>
                <p:cNvPr id="87" name="Ink 86">
                  <a:extLst>
                    <a:ext uri="{FF2B5EF4-FFF2-40B4-BE49-F238E27FC236}">
                      <a16:creationId xmlns:a16="http://schemas.microsoft.com/office/drawing/2014/main" id="{14C6861F-F26C-C76F-6FA1-D08B894CA4A4}"/>
                    </a:ext>
                  </a:extLst>
                </p:cNvPr>
                <p:cNvPicPr/>
                <p:nvPr/>
              </p:nvPicPr>
              <p:blipFill>
                <a:blip r:embed="rId131"/>
                <a:stretch>
                  <a:fillRect/>
                </a:stretch>
              </p:blipFill>
              <p:spPr>
                <a:xfrm>
                  <a:off x="729243" y="5308161"/>
                  <a:ext cx="774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5199C143-C54A-271C-6A05-0C5330DA5CE3}"/>
                    </a:ext>
                  </a:extLst>
                </p14:cNvPr>
                <p14:cNvContentPartPr/>
                <p14:nvPr/>
              </p14:nvContentPartPr>
              <p14:xfrm>
                <a:off x="736803" y="5385921"/>
                <a:ext cx="108000" cy="36720"/>
              </p14:xfrm>
            </p:contentPart>
          </mc:Choice>
          <mc:Fallback xmlns="">
            <p:pic>
              <p:nvPicPr>
                <p:cNvPr id="88" name="Ink 87">
                  <a:extLst>
                    <a:ext uri="{FF2B5EF4-FFF2-40B4-BE49-F238E27FC236}">
                      <a16:creationId xmlns:a16="http://schemas.microsoft.com/office/drawing/2014/main" id="{5199C143-C54A-271C-6A05-0C5330DA5CE3}"/>
                    </a:ext>
                  </a:extLst>
                </p:cNvPr>
                <p:cNvPicPr/>
                <p:nvPr/>
              </p:nvPicPr>
              <p:blipFill>
                <a:blip r:embed="rId133"/>
                <a:stretch>
                  <a:fillRect/>
                </a:stretch>
              </p:blipFill>
              <p:spPr>
                <a:xfrm>
                  <a:off x="729243" y="5378361"/>
                  <a:ext cx="1231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0AC55A89-8503-7605-06AC-F8A1CE588301}"/>
                  </a:ext>
                </a:extLst>
              </p14:cNvPr>
              <p14:cNvContentPartPr/>
              <p14:nvPr/>
            </p14:nvContentPartPr>
            <p14:xfrm>
              <a:off x="8086203" y="2019201"/>
              <a:ext cx="3069360" cy="1377000"/>
            </p14:xfrm>
          </p:contentPart>
        </mc:Choice>
        <mc:Fallback xmlns="">
          <p:pic>
            <p:nvPicPr>
              <p:cNvPr id="90" name="Ink 89">
                <a:extLst>
                  <a:ext uri="{FF2B5EF4-FFF2-40B4-BE49-F238E27FC236}">
                    <a16:creationId xmlns:a16="http://schemas.microsoft.com/office/drawing/2014/main" id="{0AC55A89-8503-7605-06AC-F8A1CE588301}"/>
                  </a:ext>
                </a:extLst>
              </p:cNvPr>
              <p:cNvPicPr/>
              <p:nvPr/>
            </p:nvPicPr>
            <p:blipFill>
              <a:blip r:embed="rId135"/>
              <a:stretch>
                <a:fillRect/>
              </a:stretch>
            </p:blipFill>
            <p:spPr>
              <a:xfrm>
                <a:off x="8078643" y="2011641"/>
                <a:ext cx="3084480" cy="1392120"/>
              </a:xfrm>
              <a:prstGeom prst="rect">
                <a:avLst/>
              </a:prstGeom>
            </p:spPr>
          </p:pic>
        </mc:Fallback>
      </mc:AlternateContent>
      <p:grpSp>
        <p:nvGrpSpPr>
          <p:cNvPr id="104" name="Group 103">
            <a:extLst>
              <a:ext uri="{FF2B5EF4-FFF2-40B4-BE49-F238E27FC236}">
                <a16:creationId xmlns:a16="http://schemas.microsoft.com/office/drawing/2014/main" id="{80C75A68-765E-0928-8C70-757FA18D495F}"/>
              </a:ext>
            </a:extLst>
          </p:cNvPr>
          <p:cNvGrpSpPr/>
          <p:nvPr/>
        </p:nvGrpSpPr>
        <p:grpSpPr>
          <a:xfrm>
            <a:off x="9225243" y="3786801"/>
            <a:ext cx="2183400" cy="394920"/>
            <a:chOff x="9225243" y="3786801"/>
            <a:chExt cx="2183400" cy="394920"/>
          </a:xfrm>
        </p:grpSpPr>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8861CC08-4746-5208-AC13-EFC603075877}"/>
                    </a:ext>
                  </a:extLst>
                </p14:cNvPr>
                <p14:cNvContentPartPr/>
                <p14:nvPr/>
              </p14:nvContentPartPr>
              <p14:xfrm>
                <a:off x="9225243" y="3786801"/>
                <a:ext cx="400680" cy="314280"/>
              </p14:xfrm>
            </p:contentPart>
          </mc:Choice>
          <mc:Fallback xmlns="">
            <p:pic>
              <p:nvPicPr>
                <p:cNvPr id="92" name="Ink 91">
                  <a:extLst>
                    <a:ext uri="{FF2B5EF4-FFF2-40B4-BE49-F238E27FC236}">
                      <a16:creationId xmlns:a16="http://schemas.microsoft.com/office/drawing/2014/main" id="{8861CC08-4746-5208-AC13-EFC603075877}"/>
                    </a:ext>
                  </a:extLst>
                </p:cNvPr>
                <p:cNvPicPr/>
                <p:nvPr/>
              </p:nvPicPr>
              <p:blipFill>
                <a:blip r:embed="rId137"/>
                <a:stretch>
                  <a:fillRect/>
                </a:stretch>
              </p:blipFill>
              <p:spPr>
                <a:xfrm>
                  <a:off x="9217683" y="3779241"/>
                  <a:ext cx="4158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076823EA-B2D0-E3C3-FF4E-8CAB3903EB77}"/>
                    </a:ext>
                  </a:extLst>
                </p14:cNvPr>
                <p14:cNvContentPartPr/>
                <p14:nvPr/>
              </p14:nvContentPartPr>
              <p14:xfrm>
                <a:off x="9664083" y="3808041"/>
                <a:ext cx="888840" cy="271800"/>
              </p14:xfrm>
            </p:contentPart>
          </mc:Choice>
          <mc:Fallback xmlns="">
            <p:pic>
              <p:nvPicPr>
                <p:cNvPr id="93" name="Ink 92">
                  <a:extLst>
                    <a:ext uri="{FF2B5EF4-FFF2-40B4-BE49-F238E27FC236}">
                      <a16:creationId xmlns:a16="http://schemas.microsoft.com/office/drawing/2014/main" id="{076823EA-B2D0-E3C3-FF4E-8CAB3903EB77}"/>
                    </a:ext>
                  </a:extLst>
                </p:cNvPr>
                <p:cNvPicPr/>
                <p:nvPr/>
              </p:nvPicPr>
              <p:blipFill>
                <a:blip r:embed="rId139"/>
                <a:stretch>
                  <a:fillRect/>
                </a:stretch>
              </p:blipFill>
              <p:spPr>
                <a:xfrm>
                  <a:off x="9656523" y="3800481"/>
                  <a:ext cx="9039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a16="http://schemas.microsoft.com/office/drawing/2014/main" id="{DC99C51F-FE37-9DD2-7ADF-F6CFC3DD8112}"/>
                    </a:ext>
                  </a:extLst>
                </p14:cNvPr>
                <p14:cNvContentPartPr/>
                <p14:nvPr/>
              </p14:nvContentPartPr>
              <p14:xfrm>
                <a:off x="10818243" y="3916761"/>
                <a:ext cx="51840" cy="7200"/>
              </p14:xfrm>
            </p:contentPart>
          </mc:Choice>
          <mc:Fallback xmlns="">
            <p:pic>
              <p:nvPicPr>
                <p:cNvPr id="94" name="Ink 93">
                  <a:extLst>
                    <a:ext uri="{FF2B5EF4-FFF2-40B4-BE49-F238E27FC236}">
                      <a16:creationId xmlns:a16="http://schemas.microsoft.com/office/drawing/2014/main" id="{DC99C51F-FE37-9DD2-7ADF-F6CFC3DD8112}"/>
                    </a:ext>
                  </a:extLst>
                </p:cNvPr>
                <p:cNvPicPr/>
                <p:nvPr/>
              </p:nvPicPr>
              <p:blipFill>
                <a:blip r:embed="rId141"/>
                <a:stretch>
                  <a:fillRect/>
                </a:stretch>
              </p:blipFill>
              <p:spPr>
                <a:xfrm>
                  <a:off x="10810683" y="3909201"/>
                  <a:ext cx="66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id="{FCD88099-0D76-A9B6-B69B-FA8C7C15FB76}"/>
                    </a:ext>
                  </a:extLst>
                </p14:cNvPr>
                <p14:cNvContentPartPr/>
                <p14:nvPr/>
              </p14:nvContentPartPr>
              <p14:xfrm>
                <a:off x="10699083" y="4006041"/>
                <a:ext cx="215640" cy="13320"/>
              </p14:xfrm>
            </p:contentPart>
          </mc:Choice>
          <mc:Fallback xmlns="">
            <p:pic>
              <p:nvPicPr>
                <p:cNvPr id="95" name="Ink 94">
                  <a:extLst>
                    <a:ext uri="{FF2B5EF4-FFF2-40B4-BE49-F238E27FC236}">
                      <a16:creationId xmlns:a16="http://schemas.microsoft.com/office/drawing/2014/main" id="{FCD88099-0D76-A9B6-B69B-FA8C7C15FB76}"/>
                    </a:ext>
                  </a:extLst>
                </p:cNvPr>
                <p:cNvPicPr/>
                <p:nvPr/>
              </p:nvPicPr>
              <p:blipFill>
                <a:blip r:embed="rId143"/>
                <a:stretch>
                  <a:fillRect/>
                </a:stretch>
              </p:blipFill>
              <p:spPr>
                <a:xfrm>
                  <a:off x="10691523" y="3998481"/>
                  <a:ext cx="2307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id="{A6338F07-532E-E0EF-6F4F-136206EF3987}"/>
                    </a:ext>
                  </a:extLst>
                </p14:cNvPr>
                <p14:cNvContentPartPr/>
                <p14:nvPr/>
              </p14:nvContentPartPr>
              <p14:xfrm>
                <a:off x="11074563" y="3981201"/>
                <a:ext cx="334080" cy="200520"/>
              </p14:xfrm>
            </p:contentPart>
          </mc:Choice>
          <mc:Fallback xmlns="">
            <p:pic>
              <p:nvPicPr>
                <p:cNvPr id="96" name="Ink 95">
                  <a:extLst>
                    <a:ext uri="{FF2B5EF4-FFF2-40B4-BE49-F238E27FC236}">
                      <a16:creationId xmlns:a16="http://schemas.microsoft.com/office/drawing/2014/main" id="{A6338F07-532E-E0EF-6F4F-136206EF3987}"/>
                    </a:ext>
                  </a:extLst>
                </p:cNvPr>
                <p:cNvPicPr/>
                <p:nvPr/>
              </p:nvPicPr>
              <p:blipFill>
                <a:blip r:embed="rId145"/>
                <a:stretch>
                  <a:fillRect/>
                </a:stretch>
              </p:blipFill>
              <p:spPr>
                <a:xfrm>
                  <a:off x="11067003" y="3973641"/>
                  <a:ext cx="349200" cy="215640"/>
                </a:xfrm>
                <a:prstGeom prst="rect">
                  <a:avLst/>
                </a:prstGeom>
              </p:spPr>
            </p:pic>
          </mc:Fallback>
        </mc:AlternateContent>
      </p:grpSp>
      <p:grpSp>
        <p:nvGrpSpPr>
          <p:cNvPr id="109" name="Group 108">
            <a:extLst>
              <a:ext uri="{FF2B5EF4-FFF2-40B4-BE49-F238E27FC236}">
                <a16:creationId xmlns:a16="http://schemas.microsoft.com/office/drawing/2014/main" id="{F938B01E-FA20-086D-C4BD-95E2ABBB4D2F}"/>
              </a:ext>
            </a:extLst>
          </p:cNvPr>
          <p:cNvGrpSpPr/>
          <p:nvPr/>
        </p:nvGrpSpPr>
        <p:grpSpPr>
          <a:xfrm>
            <a:off x="9301923" y="4429761"/>
            <a:ext cx="2221560" cy="974520"/>
            <a:chOff x="9301923" y="4429761"/>
            <a:chExt cx="2221560" cy="974520"/>
          </a:xfrm>
        </p:grpSpPr>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id="{9ADAAFD6-CFB1-7CD1-53D5-289AA8B420F6}"/>
                    </a:ext>
                  </a:extLst>
                </p14:cNvPr>
                <p14:cNvContentPartPr/>
                <p14:nvPr/>
              </p14:nvContentPartPr>
              <p14:xfrm>
                <a:off x="9301923" y="4429761"/>
                <a:ext cx="329760" cy="386640"/>
              </p14:xfrm>
            </p:contentPart>
          </mc:Choice>
          <mc:Fallback xmlns="">
            <p:pic>
              <p:nvPicPr>
                <p:cNvPr id="97" name="Ink 96">
                  <a:extLst>
                    <a:ext uri="{FF2B5EF4-FFF2-40B4-BE49-F238E27FC236}">
                      <a16:creationId xmlns:a16="http://schemas.microsoft.com/office/drawing/2014/main" id="{9ADAAFD6-CFB1-7CD1-53D5-289AA8B420F6}"/>
                    </a:ext>
                  </a:extLst>
                </p:cNvPr>
                <p:cNvPicPr/>
                <p:nvPr/>
              </p:nvPicPr>
              <p:blipFill>
                <a:blip r:embed="rId147"/>
                <a:stretch>
                  <a:fillRect/>
                </a:stretch>
              </p:blipFill>
              <p:spPr>
                <a:xfrm>
                  <a:off x="9294363" y="4422201"/>
                  <a:ext cx="3448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6C016FAD-D9D1-6164-30C5-7A51CA425A3A}"/>
                    </a:ext>
                  </a:extLst>
                </p14:cNvPr>
                <p14:cNvContentPartPr/>
                <p14:nvPr/>
              </p14:nvContentPartPr>
              <p14:xfrm>
                <a:off x="9719163" y="4498521"/>
                <a:ext cx="116280" cy="350280"/>
              </p14:xfrm>
            </p:contentPart>
          </mc:Choice>
          <mc:Fallback xmlns="">
            <p:pic>
              <p:nvPicPr>
                <p:cNvPr id="98" name="Ink 97">
                  <a:extLst>
                    <a:ext uri="{FF2B5EF4-FFF2-40B4-BE49-F238E27FC236}">
                      <a16:creationId xmlns:a16="http://schemas.microsoft.com/office/drawing/2014/main" id="{6C016FAD-D9D1-6164-30C5-7A51CA425A3A}"/>
                    </a:ext>
                  </a:extLst>
                </p:cNvPr>
                <p:cNvPicPr/>
                <p:nvPr/>
              </p:nvPicPr>
              <p:blipFill>
                <a:blip r:embed="rId149"/>
                <a:stretch>
                  <a:fillRect/>
                </a:stretch>
              </p:blipFill>
              <p:spPr>
                <a:xfrm>
                  <a:off x="9711603" y="4491321"/>
                  <a:ext cx="13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48EFE3EC-2F51-EEBE-1750-4155F95D6B35}"/>
                    </a:ext>
                  </a:extLst>
                </p14:cNvPr>
                <p14:cNvContentPartPr/>
                <p14:nvPr/>
              </p14:nvContentPartPr>
              <p14:xfrm>
                <a:off x="9598563" y="4663761"/>
                <a:ext cx="311760" cy="35280"/>
              </p14:xfrm>
            </p:contentPart>
          </mc:Choice>
          <mc:Fallback xmlns="">
            <p:pic>
              <p:nvPicPr>
                <p:cNvPr id="99" name="Ink 98">
                  <a:extLst>
                    <a:ext uri="{FF2B5EF4-FFF2-40B4-BE49-F238E27FC236}">
                      <a16:creationId xmlns:a16="http://schemas.microsoft.com/office/drawing/2014/main" id="{48EFE3EC-2F51-EEBE-1750-4155F95D6B35}"/>
                    </a:ext>
                  </a:extLst>
                </p:cNvPr>
                <p:cNvPicPr/>
                <p:nvPr/>
              </p:nvPicPr>
              <p:blipFill>
                <a:blip r:embed="rId151"/>
                <a:stretch>
                  <a:fillRect/>
                </a:stretch>
              </p:blipFill>
              <p:spPr>
                <a:xfrm>
                  <a:off x="9591003" y="4656201"/>
                  <a:ext cx="326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E40868A3-9781-118B-9587-D4263B12B0C8}"/>
                    </a:ext>
                  </a:extLst>
                </p14:cNvPr>
                <p14:cNvContentPartPr/>
                <p14:nvPr/>
              </p14:nvContentPartPr>
              <p14:xfrm>
                <a:off x="9825723" y="4566201"/>
                <a:ext cx="347040" cy="295920"/>
              </p14:xfrm>
            </p:contentPart>
          </mc:Choice>
          <mc:Fallback xmlns="">
            <p:pic>
              <p:nvPicPr>
                <p:cNvPr id="100" name="Ink 99">
                  <a:extLst>
                    <a:ext uri="{FF2B5EF4-FFF2-40B4-BE49-F238E27FC236}">
                      <a16:creationId xmlns:a16="http://schemas.microsoft.com/office/drawing/2014/main" id="{E40868A3-9781-118B-9587-D4263B12B0C8}"/>
                    </a:ext>
                  </a:extLst>
                </p:cNvPr>
                <p:cNvPicPr/>
                <p:nvPr/>
              </p:nvPicPr>
              <p:blipFill>
                <a:blip r:embed="rId153"/>
                <a:stretch>
                  <a:fillRect/>
                </a:stretch>
              </p:blipFill>
              <p:spPr>
                <a:xfrm>
                  <a:off x="9818163" y="4558641"/>
                  <a:ext cx="3618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E55FD0ED-028F-D7AE-982D-19A2EFB003BD}"/>
                    </a:ext>
                  </a:extLst>
                </p14:cNvPr>
                <p14:cNvContentPartPr/>
                <p14:nvPr/>
              </p14:nvContentPartPr>
              <p14:xfrm>
                <a:off x="10448523" y="4665921"/>
                <a:ext cx="119880" cy="6120"/>
              </p14:xfrm>
            </p:contentPart>
          </mc:Choice>
          <mc:Fallback xmlns="">
            <p:pic>
              <p:nvPicPr>
                <p:cNvPr id="101" name="Ink 100">
                  <a:extLst>
                    <a:ext uri="{FF2B5EF4-FFF2-40B4-BE49-F238E27FC236}">
                      <a16:creationId xmlns:a16="http://schemas.microsoft.com/office/drawing/2014/main" id="{E55FD0ED-028F-D7AE-982D-19A2EFB003BD}"/>
                    </a:ext>
                  </a:extLst>
                </p:cNvPr>
                <p:cNvPicPr/>
                <p:nvPr/>
              </p:nvPicPr>
              <p:blipFill>
                <a:blip r:embed="rId155"/>
                <a:stretch>
                  <a:fillRect/>
                </a:stretch>
              </p:blipFill>
              <p:spPr>
                <a:xfrm>
                  <a:off x="10440963" y="4658721"/>
                  <a:ext cx="134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4B509F45-9168-F946-1B25-2FEC3EB88F38}"/>
                    </a:ext>
                  </a:extLst>
                </p14:cNvPr>
                <p14:cNvContentPartPr/>
                <p14:nvPr/>
              </p14:nvContentPartPr>
              <p14:xfrm>
                <a:off x="10456443" y="4743321"/>
                <a:ext cx="110520" cy="18000"/>
              </p14:xfrm>
            </p:contentPart>
          </mc:Choice>
          <mc:Fallback xmlns="">
            <p:pic>
              <p:nvPicPr>
                <p:cNvPr id="102" name="Ink 101">
                  <a:extLst>
                    <a:ext uri="{FF2B5EF4-FFF2-40B4-BE49-F238E27FC236}">
                      <a16:creationId xmlns:a16="http://schemas.microsoft.com/office/drawing/2014/main" id="{4B509F45-9168-F946-1B25-2FEC3EB88F38}"/>
                    </a:ext>
                  </a:extLst>
                </p:cNvPr>
                <p:cNvPicPr/>
                <p:nvPr/>
              </p:nvPicPr>
              <p:blipFill>
                <a:blip r:embed="rId157"/>
                <a:stretch>
                  <a:fillRect/>
                </a:stretch>
              </p:blipFill>
              <p:spPr>
                <a:xfrm>
                  <a:off x="10448883" y="4735761"/>
                  <a:ext cx="125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3E34140A-118A-5A97-C1B7-73123C16BC86}"/>
                    </a:ext>
                  </a:extLst>
                </p14:cNvPr>
                <p14:cNvContentPartPr/>
                <p14:nvPr/>
              </p14:nvContentPartPr>
              <p14:xfrm>
                <a:off x="11067003" y="4496721"/>
                <a:ext cx="334440" cy="223560"/>
              </p14:xfrm>
            </p:contentPart>
          </mc:Choice>
          <mc:Fallback xmlns="">
            <p:pic>
              <p:nvPicPr>
                <p:cNvPr id="105" name="Ink 104">
                  <a:extLst>
                    <a:ext uri="{FF2B5EF4-FFF2-40B4-BE49-F238E27FC236}">
                      <a16:creationId xmlns:a16="http://schemas.microsoft.com/office/drawing/2014/main" id="{3E34140A-118A-5A97-C1B7-73123C16BC86}"/>
                    </a:ext>
                  </a:extLst>
                </p:cNvPr>
                <p:cNvPicPr/>
                <p:nvPr/>
              </p:nvPicPr>
              <p:blipFill>
                <a:blip r:embed="rId159"/>
                <a:stretch>
                  <a:fillRect/>
                </a:stretch>
              </p:blipFill>
              <p:spPr>
                <a:xfrm>
                  <a:off x="11059443" y="4489521"/>
                  <a:ext cx="349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Ink 105">
                  <a:extLst>
                    <a:ext uri="{FF2B5EF4-FFF2-40B4-BE49-F238E27FC236}">
                      <a16:creationId xmlns:a16="http://schemas.microsoft.com/office/drawing/2014/main" id="{3E026B3C-DF35-18A7-733D-865946642BA6}"/>
                    </a:ext>
                  </a:extLst>
                </p14:cNvPr>
                <p14:cNvContentPartPr/>
                <p14:nvPr/>
              </p14:nvContentPartPr>
              <p14:xfrm>
                <a:off x="10866483" y="4841601"/>
                <a:ext cx="657000" cy="16920"/>
              </p14:xfrm>
            </p:contentPart>
          </mc:Choice>
          <mc:Fallback xmlns="">
            <p:pic>
              <p:nvPicPr>
                <p:cNvPr id="106" name="Ink 105">
                  <a:extLst>
                    <a:ext uri="{FF2B5EF4-FFF2-40B4-BE49-F238E27FC236}">
                      <a16:creationId xmlns:a16="http://schemas.microsoft.com/office/drawing/2014/main" id="{3E026B3C-DF35-18A7-733D-865946642BA6}"/>
                    </a:ext>
                  </a:extLst>
                </p:cNvPr>
                <p:cNvPicPr/>
                <p:nvPr/>
              </p:nvPicPr>
              <p:blipFill>
                <a:blip r:embed="rId161"/>
                <a:stretch>
                  <a:fillRect/>
                </a:stretch>
              </p:blipFill>
              <p:spPr>
                <a:xfrm>
                  <a:off x="10858923" y="4834041"/>
                  <a:ext cx="672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Ink 106">
                  <a:extLst>
                    <a:ext uri="{FF2B5EF4-FFF2-40B4-BE49-F238E27FC236}">
                      <a16:creationId xmlns:a16="http://schemas.microsoft.com/office/drawing/2014/main" id="{788D9823-E21F-ED45-D28F-C48F40EEBC3B}"/>
                    </a:ext>
                  </a:extLst>
                </p14:cNvPr>
                <p14:cNvContentPartPr/>
                <p14:nvPr/>
              </p14:nvContentPartPr>
              <p14:xfrm>
                <a:off x="11064123" y="4998561"/>
                <a:ext cx="331560" cy="314280"/>
              </p14:xfrm>
            </p:contentPart>
          </mc:Choice>
          <mc:Fallback xmlns="">
            <p:pic>
              <p:nvPicPr>
                <p:cNvPr id="107" name="Ink 106">
                  <a:extLst>
                    <a:ext uri="{FF2B5EF4-FFF2-40B4-BE49-F238E27FC236}">
                      <a16:creationId xmlns:a16="http://schemas.microsoft.com/office/drawing/2014/main" id="{788D9823-E21F-ED45-D28F-C48F40EEBC3B}"/>
                    </a:ext>
                  </a:extLst>
                </p:cNvPr>
                <p:cNvPicPr/>
                <p:nvPr/>
              </p:nvPicPr>
              <p:blipFill>
                <a:blip r:embed="rId163"/>
                <a:stretch>
                  <a:fillRect/>
                </a:stretch>
              </p:blipFill>
              <p:spPr>
                <a:xfrm>
                  <a:off x="11056563" y="4991001"/>
                  <a:ext cx="3466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Ink 107">
                  <a:extLst>
                    <a:ext uri="{FF2B5EF4-FFF2-40B4-BE49-F238E27FC236}">
                      <a16:creationId xmlns:a16="http://schemas.microsoft.com/office/drawing/2014/main" id="{49D47022-759C-3C44-1CA3-753BE440C053}"/>
                    </a:ext>
                  </a:extLst>
                </p14:cNvPr>
                <p14:cNvContentPartPr/>
                <p14:nvPr/>
              </p14:nvContentPartPr>
              <p14:xfrm>
                <a:off x="11272563" y="5140761"/>
                <a:ext cx="198000" cy="263520"/>
              </p14:xfrm>
            </p:contentPart>
          </mc:Choice>
          <mc:Fallback xmlns="">
            <p:pic>
              <p:nvPicPr>
                <p:cNvPr id="108" name="Ink 107">
                  <a:extLst>
                    <a:ext uri="{FF2B5EF4-FFF2-40B4-BE49-F238E27FC236}">
                      <a16:creationId xmlns:a16="http://schemas.microsoft.com/office/drawing/2014/main" id="{49D47022-759C-3C44-1CA3-753BE440C053}"/>
                    </a:ext>
                  </a:extLst>
                </p:cNvPr>
                <p:cNvPicPr/>
                <p:nvPr/>
              </p:nvPicPr>
              <p:blipFill>
                <a:blip r:embed="rId165"/>
                <a:stretch>
                  <a:fillRect/>
                </a:stretch>
              </p:blipFill>
              <p:spPr>
                <a:xfrm>
                  <a:off x="11265003" y="5133201"/>
                  <a:ext cx="213120" cy="27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153" name="Ink 152">
                <a:extLst>
                  <a:ext uri="{FF2B5EF4-FFF2-40B4-BE49-F238E27FC236}">
                    <a16:creationId xmlns:a16="http://schemas.microsoft.com/office/drawing/2014/main" id="{74619AB8-6E6F-63B7-337E-B3F635363365}"/>
                  </a:ext>
                </a:extLst>
              </p14:cNvPr>
              <p14:cNvContentPartPr/>
              <p14:nvPr/>
            </p14:nvContentPartPr>
            <p14:xfrm>
              <a:off x="8224083" y="1703121"/>
              <a:ext cx="3180960" cy="1531440"/>
            </p14:xfrm>
          </p:contentPart>
        </mc:Choice>
        <mc:Fallback xmlns="">
          <p:pic>
            <p:nvPicPr>
              <p:cNvPr id="153" name="Ink 152">
                <a:extLst>
                  <a:ext uri="{FF2B5EF4-FFF2-40B4-BE49-F238E27FC236}">
                    <a16:creationId xmlns:a16="http://schemas.microsoft.com/office/drawing/2014/main" id="{74619AB8-6E6F-63B7-337E-B3F635363365}"/>
                  </a:ext>
                </a:extLst>
              </p:cNvPr>
              <p:cNvPicPr/>
              <p:nvPr/>
            </p:nvPicPr>
            <p:blipFill>
              <a:blip r:embed="rId167"/>
              <a:stretch>
                <a:fillRect/>
              </a:stretch>
            </p:blipFill>
            <p:spPr>
              <a:xfrm>
                <a:off x="8216523" y="1695561"/>
                <a:ext cx="3196080" cy="1546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5" name="Ink 154">
                <a:extLst>
                  <a:ext uri="{FF2B5EF4-FFF2-40B4-BE49-F238E27FC236}">
                    <a16:creationId xmlns:a16="http://schemas.microsoft.com/office/drawing/2014/main" id="{57760E3E-1699-C006-A3F0-A48E5DB2E1FE}"/>
                  </a:ext>
                </a:extLst>
              </p14:cNvPr>
              <p14:cNvContentPartPr/>
              <p14:nvPr/>
            </p14:nvContentPartPr>
            <p14:xfrm>
              <a:off x="7327323" y="856761"/>
              <a:ext cx="89280" cy="634680"/>
            </p14:xfrm>
          </p:contentPart>
        </mc:Choice>
        <mc:Fallback xmlns="">
          <p:pic>
            <p:nvPicPr>
              <p:cNvPr id="155" name="Ink 154">
                <a:extLst>
                  <a:ext uri="{FF2B5EF4-FFF2-40B4-BE49-F238E27FC236}">
                    <a16:creationId xmlns:a16="http://schemas.microsoft.com/office/drawing/2014/main" id="{57760E3E-1699-C006-A3F0-A48E5DB2E1FE}"/>
                  </a:ext>
                </a:extLst>
              </p:cNvPr>
              <p:cNvPicPr/>
              <p:nvPr/>
            </p:nvPicPr>
            <p:blipFill>
              <a:blip r:embed="rId169"/>
              <a:stretch>
                <a:fillRect/>
              </a:stretch>
            </p:blipFill>
            <p:spPr>
              <a:xfrm>
                <a:off x="7319763" y="849201"/>
                <a:ext cx="1044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3" name="Ink 72">
                <a:extLst>
                  <a:ext uri="{FF2B5EF4-FFF2-40B4-BE49-F238E27FC236}">
                    <a16:creationId xmlns:a16="http://schemas.microsoft.com/office/drawing/2014/main" id="{EDF38208-8169-9D15-3260-A17BDD7261CD}"/>
                  </a:ext>
                </a:extLst>
              </p14:cNvPr>
              <p14:cNvContentPartPr/>
              <p14:nvPr/>
            </p14:nvContentPartPr>
            <p14:xfrm>
              <a:off x="7535763" y="3243561"/>
              <a:ext cx="4101840" cy="130320"/>
            </p14:xfrm>
          </p:contentPart>
        </mc:Choice>
        <mc:Fallback xmlns="">
          <p:pic>
            <p:nvPicPr>
              <p:cNvPr id="73" name="Ink 72">
                <a:extLst>
                  <a:ext uri="{FF2B5EF4-FFF2-40B4-BE49-F238E27FC236}">
                    <a16:creationId xmlns:a16="http://schemas.microsoft.com/office/drawing/2014/main" id="{EDF38208-8169-9D15-3260-A17BDD7261CD}"/>
                  </a:ext>
                </a:extLst>
              </p:cNvPr>
              <p:cNvPicPr/>
              <p:nvPr/>
            </p:nvPicPr>
            <p:blipFill>
              <a:blip r:embed="rId171"/>
              <a:stretch>
                <a:fillRect/>
              </a:stretch>
            </p:blipFill>
            <p:spPr>
              <a:xfrm>
                <a:off x="7528203" y="3236361"/>
                <a:ext cx="4116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4" name="Ink 73">
                <a:extLst>
                  <a:ext uri="{FF2B5EF4-FFF2-40B4-BE49-F238E27FC236}">
                    <a16:creationId xmlns:a16="http://schemas.microsoft.com/office/drawing/2014/main" id="{37CC0257-DA46-C011-99A1-C9206BD5C22F}"/>
                  </a:ext>
                </a:extLst>
              </p14:cNvPr>
              <p14:cNvContentPartPr/>
              <p14:nvPr/>
            </p14:nvContentPartPr>
            <p14:xfrm>
              <a:off x="8109603" y="1785201"/>
              <a:ext cx="3270960" cy="1655640"/>
            </p14:xfrm>
          </p:contentPart>
        </mc:Choice>
        <mc:Fallback xmlns="">
          <p:pic>
            <p:nvPicPr>
              <p:cNvPr id="74" name="Ink 73">
                <a:extLst>
                  <a:ext uri="{FF2B5EF4-FFF2-40B4-BE49-F238E27FC236}">
                    <a16:creationId xmlns:a16="http://schemas.microsoft.com/office/drawing/2014/main" id="{37CC0257-DA46-C011-99A1-C9206BD5C22F}"/>
                  </a:ext>
                </a:extLst>
              </p:cNvPr>
              <p:cNvPicPr/>
              <p:nvPr/>
            </p:nvPicPr>
            <p:blipFill>
              <a:blip r:embed="rId173"/>
              <a:stretch>
                <a:fillRect/>
              </a:stretch>
            </p:blipFill>
            <p:spPr>
              <a:xfrm>
                <a:off x="8102043" y="1777641"/>
                <a:ext cx="3286080" cy="1670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0" name="Ink 179">
                <a:extLst>
                  <a:ext uri="{FF2B5EF4-FFF2-40B4-BE49-F238E27FC236}">
                    <a16:creationId xmlns:a16="http://schemas.microsoft.com/office/drawing/2014/main" id="{CA19ED9C-59D5-3F62-A0DE-D3C8532F016A}"/>
                  </a:ext>
                </a:extLst>
              </p14:cNvPr>
              <p14:cNvContentPartPr/>
              <p14:nvPr/>
            </p14:nvContentPartPr>
            <p14:xfrm>
              <a:off x="6905043" y="2771961"/>
              <a:ext cx="321120" cy="326880"/>
            </p14:xfrm>
          </p:contentPart>
        </mc:Choice>
        <mc:Fallback xmlns="">
          <p:pic>
            <p:nvPicPr>
              <p:cNvPr id="180" name="Ink 179">
                <a:extLst>
                  <a:ext uri="{FF2B5EF4-FFF2-40B4-BE49-F238E27FC236}">
                    <a16:creationId xmlns:a16="http://schemas.microsoft.com/office/drawing/2014/main" id="{CA19ED9C-59D5-3F62-A0DE-D3C8532F016A}"/>
                  </a:ext>
                </a:extLst>
              </p:cNvPr>
              <p:cNvPicPr/>
              <p:nvPr/>
            </p:nvPicPr>
            <p:blipFill>
              <a:blip r:embed="rId175"/>
              <a:stretch>
                <a:fillRect/>
              </a:stretch>
            </p:blipFill>
            <p:spPr>
              <a:xfrm>
                <a:off x="6897483" y="2764401"/>
                <a:ext cx="3362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1" name="Ink 180">
                <a:extLst>
                  <a:ext uri="{FF2B5EF4-FFF2-40B4-BE49-F238E27FC236}">
                    <a16:creationId xmlns:a16="http://schemas.microsoft.com/office/drawing/2014/main" id="{D50DE9FE-2EB8-2565-0C3F-0DE0DE53B51B}"/>
                  </a:ext>
                </a:extLst>
              </p14:cNvPr>
              <p14:cNvContentPartPr/>
              <p14:nvPr/>
            </p14:nvContentPartPr>
            <p14:xfrm>
              <a:off x="7173963" y="2858721"/>
              <a:ext cx="164160" cy="159480"/>
            </p14:xfrm>
          </p:contentPart>
        </mc:Choice>
        <mc:Fallback xmlns="">
          <p:pic>
            <p:nvPicPr>
              <p:cNvPr id="181" name="Ink 180">
                <a:extLst>
                  <a:ext uri="{FF2B5EF4-FFF2-40B4-BE49-F238E27FC236}">
                    <a16:creationId xmlns:a16="http://schemas.microsoft.com/office/drawing/2014/main" id="{D50DE9FE-2EB8-2565-0C3F-0DE0DE53B51B}"/>
                  </a:ext>
                </a:extLst>
              </p:cNvPr>
              <p:cNvPicPr/>
              <p:nvPr/>
            </p:nvPicPr>
            <p:blipFill>
              <a:blip r:embed="rId177"/>
              <a:stretch>
                <a:fillRect/>
              </a:stretch>
            </p:blipFill>
            <p:spPr>
              <a:xfrm>
                <a:off x="7166763" y="2851161"/>
                <a:ext cx="179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2" name="Ink 181">
                <a:extLst>
                  <a:ext uri="{FF2B5EF4-FFF2-40B4-BE49-F238E27FC236}">
                    <a16:creationId xmlns:a16="http://schemas.microsoft.com/office/drawing/2014/main" id="{AB2303E2-572D-3BF4-DC36-BA2CD781A9E7}"/>
                  </a:ext>
                </a:extLst>
              </p14:cNvPr>
              <p14:cNvContentPartPr/>
              <p14:nvPr/>
            </p14:nvContentPartPr>
            <p14:xfrm>
              <a:off x="7355403" y="2887881"/>
              <a:ext cx="109080" cy="24840"/>
            </p14:xfrm>
          </p:contentPart>
        </mc:Choice>
        <mc:Fallback xmlns="">
          <p:pic>
            <p:nvPicPr>
              <p:cNvPr id="182" name="Ink 181">
                <a:extLst>
                  <a:ext uri="{FF2B5EF4-FFF2-40B4-BE49-F238E27FC236}">
                    <a16:creationId xmlns:a16="http://schemas.microsoft.com/office/drawing/2014/main" id="{AB2303E2-572D-3BF4-DC36-BA2CD781A9E7}"/>
                  </a:ext>
                </a:extLst>
              </p:cNvPr>
              <p:cNvPicPr/>
              <p:nvPr/>
            </p:nvPicPr>
            <p:blipFill>
              <a:blip r:embed="rId179"/>
              <a:stretch>
                <a:fillRect/>
              </a:stretch>
            </p:blipFill>
            <p:spPr>
              <a:xfrm>
                <a:off x="7348203" y="2880321"/>
                <a:ext cx="1242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3" name="Ink 182">
                <a:extLst>
                  <a:ext uri="{FF2B5EF4-FFF2-40B4-BE49-F238E27FC236}">
                    <a16:creationId xmlns:a16="http://schemas.microsoft.com/office/drawing/2014/main" id="{0A511CB2-2B6A-CADE-20CE-D9907883598F}"/>
                  </a:ext>
                </a:extLst>
              </p14:cNvPr>
              <p14:cNvContentPartPr/>
              <p14:nvPr/>
            </p14:nvContentPartPr>
            <p14:xfrm>
              <a:off x="7371963" y="2920641"/>
              <a:ext cx="190080" cy="98640"/>
            </p14:xfrm>
          </p:contentPart>
        </mc:Choice>
        <mc:Fallback xmlns="">
          <p:pic>
            <p:nvPicPr>
              <p:cNvPr id="183" name="Ink 182">
                <a:extLst>
                  <a:ext uri="{FF2B5EF4-FFF2-40B4-BE49-F238E27FC236}">
                    <a16:creationId xmlns:a16="http://schemas.microsoft.com/office/drawing/2014/main" id="{0A511CB2-2B6A-CADE-20CE-D9907883598F}"/>
                  </a:ext>
                </a:extLst>
              </p:cNvPr>
              <p:cNvPicPr/>
              <p:nvPr/>
            </p:nvPicPr>
            <p:blipFill>
              <a:blip r:embed="rId181"/>
              <a:stretch>
                <a:fillRect/>
              </a:stretch>
            </p:blipFill>
            <p:spPr>
              <a:xfrm>
                <a:off x="7364403" y="2913081"/>
                <a:ext cx="20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84" name="Ink 183">
                <a:extLst>
                  <a:ext uri="{FF2B5EF4-FFF2-40B4-BE49-F238E27FC236}">
                    <a16:creationId xmlns:a16="http://schemas.microsoft.com/office/drawing/2014/main" id="{85EE71D6-FB37-AE14-43B5-43A52D412F04}"/>
                  </a:ext>
                </a:extLst>
              </p14:cNvPr>
              <p14:cNvContentPartPr/>
              <p14:nvPr/>
            </p14:nvContentPartPr>
            <p14:xfrm>
              <a:off x="7622523" y="2817321"/>
              <a:ext cx="16560" cy="133200"/>
            </p14:xfrm>
          </p:contentPart>
        </mc:Choice>
        <mc:Fallback xmlns="">
          <p:pic>
            <p:nvPicPr>
              <p:cNvPr id="184" name="Ink 183">
                <a:extLst>
                  <a:ext uri="{FF2B5EF4-FFF2-40B4-BE49-F238E27FC236}">
                    <a16:creationId xmlns:a16="http://schemas.microsoft.com/office/drawing/2014/main" id="{85EE71D6-FB37-AE14-43B5-43A52D412F04}"/>
                  </a:ext>
                </a:extLst>
              </p:cNvPr>
              <p:cNvPicPr/>
              <p:nvPr/>
            </p:nvPicPr>
            <p:blipFill>
              <a:blip r:embed="rId183"/>
              <a:stretch>
                <a:fillRect/>
              </a:stretch>
            </p:blipFill>
            <p:spPr>
              <a:xfrm>
                <a:off x="7614963" y="2809761"/>
                <a:ext cx="31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85" name="Ink 184">
                <a:extLst>
                  <a:ext uri="{FF2B5EF4-FFF2-40B4-BE49-F238E27FC236}">
                    <a16:creationId xmlns:a16="http://schemas.microsoft.com/office/drawing/2014/main" id="{0EACC46B-A6B9-8522-F557-73545B2127C7}"/>
                  </a:ext>
                </a:extLst>
              </p14:cNvPr>
              <p14:cNvContentPartPr/>
              <p14:nvPr/>
            </p14:nvContentPartPr>
            <p14:xfrm>
              <a:off x="7740603" y="2733441"/>
              <a:ext cx="136080" cy="102240"/>
            </p14:xfrm>
          </p:contentPart>
        </mc:Choice>
        <mc:Fallback xmlns="">
          <p:pic>
            <p:nvPicPr>
              <p:cNvPr id="185" name="Ink 184">
                <a:extLst>
                  <a:ext uri="{FF2B5EF4-FFF2-40B4-BE49-F238E27FC236}">
                    <a16:creationId xmlns:a16="http://schemas.microsoft.com/office/drawing/2014/main" id="{0EACC46B-A6B9-8522-F557-73545B2127C7}"/>
                  </a:ext>
                </a:extLst>
              </p:cNvPr>
              <p:cNvPicPr/>
              <p:nvPr/>
            </p:nvPicPr>
            <p:blipFill>
              <a:blip r:embed="rId185"/>
              <a:stretch>
                <a:fillRect/>
              </a:stretch>
            </p:blipFill>
            <p:spPr>
              <a:xfrm>
                <a:off x="7733043" y="2725881"/>
                <a:ext cx="151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7" name="Ink 186">
                <a:extLst>
                  <a:ext uri="{FF2B5EF4-FFF2-40B4-BE49-F238E27FC236}">
                    <a16:creationId xmlns:a16="http://schemas.microsoft.com/office/drawing/2014/main" id="{C1AD5ED7-E8EB-8EB5-5C76-7932379757E8}"/>
                  </a:ext>
                </a:extLst>
              </p14:cNvPr>
              <p14:cNvContentPartPr/>
              <p14:nvPr/>
            </p14:nvContentPartPr>
            <p14:xfrm>
              <a:off x="6995043" y="3162921"/>
              <a:ext cx="596160" cy="189000"/>
            </p14:xfrm>
          </p:contentPart>
        </mc:Choice>
        <mc:Fallback xmlns="">
          <p:pic>
            <p:nvPicPr>
              <p:cNvPr id="187" name="Ink 186">
                <a:extLst>
                  <a:ext uri="{FF2B5EF4-FFF2-40B4-BE49-F238E27FC236}">
                    <a16:creationId xmlns:a16="http://schemas.microsoft.com/office/drawing/2014/main" id="{C1AD5ED7-E8EB-8EB5-5C76-7932379757E8}"/>
                  </a:ext>
                </a:extLst>
              </p:cNvPr>
              <p:cNvPicPr/>
              <p:nvPr/>
            </p:nvPicPr>
            <p:blipFill>
              <a:blip r:embed="rId187"/>
              <a:stretch>
                <a:fillRect/>
              </a:stretch>
            </p:blipFill>
            <p:spPr>
              <a:xfrm>
                <a:off x="6987483" y="3155361"/>
                <a:ext cx="611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88" name="Ink 187">
                <a:extLst>
                  <a:ext uri="{FF2B5EF4-FFF2-40B4-BE49-F238E27FC236}">
                    <a16:creationId xmlns:a16="http://schemas.microsoft.com/office/drawing/2014/main" id="{B7B1A361-E62A-2FD0-49B1-EC978A940588}"/>
                  </a:ext>
                </a:extLst>
              </p14:cNvPr>
              <p14:cNvContentPartPr/>
              <p14:nvPr/>
            </p14:nvContentPartPr>
            <p14:xfrm>
              <a:off x="7749963" y="2937201"/>
              <a:ext cx="135000" cy="88200"/>
            </p14:xfrm>
          </p:contentPart>
        </mc:Choice>
        <mc:Fallback xmlns="">
          <p:pic>
            <p:nvPicPr>
              <p:cNvPr id="188" name="Ink 187">
                <a:extLst>
                  <a:ext uri="{FF2B5EF4-FFF2-40B4-BE49-F238E27FC236}">
                    <a16:creationId xmlns:a16="http://schemas.microsoft.com/office/drawing/2014/main" id="{B7B1A361-E62A-2FD0-49B1-EC978A940588}"/>
                  </a:ext>
                </a:extLst>
              </p:cNvPr>
              <p:cNvPicPr/>
              <p:nvPr/>
            </p:nvPicPr>
            <p:blipFill>
              <a:blip r:embed="rId189"/>
              <a:stretch>
                <a:fillRect/>
              </a:stretch>
            </p:blipFill>
            <p:spPr>
              <a:xfrm>
                <a:off x="7742403" y="2929641"/>
                <a:ext cx="150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1" name="Ink 170">
                <a:extLst>
                  <a:ext uri="{FF2B5EF4-FFF2-40B4-BE49-F238E27FC236}">
                    <a16:creationId xmlns:a16="http://schemas.microsoft.com/office/drawing/2014/main" id="{B0489A65-BB82-10C1-85B6-D0DA918B27C2}"/>
                  </a:ext>
                </a:extLst>
              </p14:cNvPr>
              <p14:cNvContentPartPr/>
              <p14:nvPr/>
            </p14:nvContentPartPr>
            <p14:xfrm>
              <a:off x="7216083" y="2182641"/>
              <a:ext cx="178200" cy="189360"/>
            </p14:xfrm>
          </p:contentPart>
        </mc:Choice>
        <mc:Fallback xmlns="">
          <p:pic>
            <p:nvPicPr>
              <p:cNvPr id="171" name="Ink 170">
                <a:extLst>
                  <a:ext uri="{FF2B5EF4-FFF2-40B4-BE49-F238E27FC236}">
                    <a16:creationId xmlns:a16="http://schemas.microsoft.com/office/drawing/2014/main" id="{B0489A65-BB82-10C1-85B6-D0DA918B27C2}"/>
                  </a:ext>
                </a:extLst>
              </p:cNvPr>
              <p:cNvPicPr/>
              <p:nvPr/>
            </p:nvPicPr>
            <p:blipFill>
              <a:blip r:embed="rId191"/>
              <a:stretch>
                <a:fillRect/>
              </a:stretch>
            </p:blipFill>
            <p:spPr>
              <a:xfrm>
                <a:off x="7208523" y="2175081"/>
                <a:ext cx="1929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2" name="Ink 171">
                <a:extLst>
                  <a:ext uri="{FF2B5EF4-FFF2-40B4-BE49-F238E27FC236}">
                    <a16:creationId xmlns:a16="http://schemas.microsoft.com/office/drawing/2014/main" id="{21D04FF9-D219-9289-1499-187785B7A357}"/>
                  </a:ext>
                </a:extLst>
              </p14:cNvPr>
              <p14:cNvContentPartPr/>
              <p14:nvPr/>
            </p14:nvContentPartPr>
            <p14:xfrm>
              <a:off x="7245603" y="2267601"/>
              <a:ext cx="178200" cy="39960"/>
            </p14:xfrm>
          </p:contentPart>
        </mc:Choice>
        <mc:Fallback xmlns="">
          <p:pic>
            <p:nvPicPr>
              <p:cNvPr id="172" name="Ink 171">
                <a:extLst>
                  <a:ext uri="{FF2B5EF4-FFF2-40B4-BE49-F238E27FC236}">
                    <a16:creationId xmlns:a16="http://schemas.microsoft.com/office/drawing/2014/main" id="{21D04FF9-D219-9289-1499-187785B7A357}"/>
                  </a:ext>
                </a:extLst>
              </p:cNvPr>
              <p:cNvPicPr/>
              <p:nvPr/>
            </p:nvPicPr>
            <p:blipFill>
              <a:blip r:embed="rId193"/>
              <a:stretch>
                <a:fillRect/>
              </a:stretch>
            </p:blipFill>
            <p:spPr>
              <a:xfrm>
                <a:off x="7238043" y="2260041"/>
                <a:ext cx="193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3" name="Ink 172">
                <a:extLst>
                  <a:ext uri="{FF2B5EF4-FFF2-40B4-BE49-F238E27FC236}">
                    <a16:creationId xmlns:a16="http://schemas.microsoft.com/office/drawing/2014/main" id="{5A941108-B73A-AF2C-4F78-6E323D015AE0}"/>
                  </a:ext>
                </a:extLst>
              </p14:cNvPr>
              <p14:cNvContentPartPr/>
              <p14:nvPr/>
            </p14:nvContentPartPr>
            <p14:xfrm>
              <a:off x="7449363" y="2193801"/>
              <a:ext cx="152640" cy="50760"/>
            </p14:xfrm>
          </p:contentPart>
        </mc:Choice>
        <mc:Fallback xmlns="">
          <p:pic>
            <p:nvPicPr>
              <p:cNvPr id="173" name="Ink 172">
                <a:extLst>
                  <a:ext uri="{FF2B5EF4-FFF2-40B4-BE49-F238E27FC236}">
                    <a16:creationId xmlns:a16="http://schemas.microsoft.com/office/drawing/2014/main" id="{5A941108-B73A-AF2C-4F78-6E323D015AE0}"/>
                  </a:ext>
                </a:extLst>
              </p:cNvPr>
              <p:cNvPicPr/>
              <p:nvPr/>
            </p:nvPicPr>
            <p:blipFill>
              <a:blip r:embed="rId195"/>
              <a:stretch>
                <a:fillRect/>
              </a:stretch>
            </p:blipFill>
            <p:spPr>
              <a:xfrm>
                <a:off x="7441803" y="2186241"/>
                <a:ext cx="167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4" name="Ink 173">
                <a:extLst>
                  <a:ext uri="{FF2B5EF4-FFF2-40B4-BE49-F238E27FC236}">
                    <a16:creationId xmlns:a16="http://schemas.microsoft.com/office/drawing/2014/main" id="{8FEF7A43-F8B1-BD8F-3BA8-0C3D48E824B2}"/>
                  </a:ext>
                </a:extLst>
              </p14:cNvPr>
              <p14:cNvContentPartPr/>
              <p14:nvPr/>
            </p14:nvContentPartPr>
            <p14:xfrm>
              <a:off x="7767603" y="2154921"/>
              <a:ext cx="145800" cy="176040"/>
            </p14:xfrm>
          </p:contentPart>
        </mc:Choice>
        <mc:Fallback xmlns="">
          <p:pic>
            <p:nvPicPr>
              <p:cNvPr id="174" name="Ink 173">
                <a:extLst>
                  <a:ext uri="{FF2B5EF4-FFF2-40B4-BE49-F238E27FC236}">
                    <a16:creationId xmlns:a16="http://schemas.microsoft.com/office/drawing/2014/main" id="{8FEF7A43-F8B1-BD8F-3BA8-0C3D48E824B2}"/>
                  </a:ext>
                </a:extLst>
              </p:cNvPr>
              <p:cNvPicPr/>
              <p:nvPr/>
            </p:nvPicPr>
            <p:blipFill>
              <a:blip r:embed="rId197"/>
              <a:stretch>
                <a:fillRect/>
              </a:stretch>
            </p:blipFill>
            <p:spPr>
              <a:xfrm>
                <a:off x="7760043" y="2147361"/>
                <a:ext cx="160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5" name="Ink 174">
                <a:extLst>
                  <a:ext uri="{FF2B5EF4-FFF2-40B4-BE49-F238E27FC236}">
                    <a16:creationId xmlns:a16="http://schemas.microsoft.com/office/drawing/2014/main" id="{F87C2070-9330-0AF6-970D-638390C6FD03}"/>
                  </a:ext>
                </a:extLst>
              </p14:cNvPr>
              <p14:cNvContentPartPr/>
              <p14:nvPr/>
            </p14:nvContentPartPr>
            <p14:xfrm>
              <a:off x="7939683" y="2165721"/>
              <a:ext cx="26280" cy="129240"/>
            </p14:xfrm>
          </p:contentPart>
        </mc:Choice>
        <mc:Fallback xmlns="">
          <p:pic>
            <p:nvPicPr>
              <p:cNvPr id="175" name="Ink 174">
                <a:extLst>
                  <a:ext uri="{FF2B5EF4-FFF2-40B4-BE49-F238E27FC236}">
                    <a16:creationId xmlns:a16="http://schemas.microsoft.com/office/drawing/2014/main" id="{F87C2070-9330-0AF6-970D-638390C6FD03}"/>
                  </a:ext>
                </a:extLst>
              </p:cNvPr>
              <p:cNvPicPr/>
              <p:nvPr/>
            </p:nvPicPr>
            <p:blipFill>
              <a:blip r:embed="rId199"/>
              <a:stretch>
                <a:fillRect/>
              </a:stretch>
            </p:blipFill>
            <p:spPr>
              <a:xfrm>
                <a:off x="7932123" y="2158161"/>
                <a:ext cx="4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6" name="Ink 175">
                <a:extLst>
                  <a:ext uri="{FF2B5EF4-FFF2-40B4-BE49-F238E27FC236}">
                    <a16:creationId xmlns:a16="http://schemas.microsoft.com/office/drawing/2014/main" id="{1AC019A2-F618-5F81-EFAD-194602A2E1A7}"/>
                  </a:ext>
                </a:extLst>
              </p14:cNvPr>
              <p14:cNvContentPartPr/>
              <p14:nvPr/>
            </p14:nvContentPartPr>
            <p14:xfrm>
              <a:off x="7890723" y="2189121"/>
              <a:ext cx="158400" cy="43560"/>
            </p14:xfrm>
          </p:contentPart>
        </mc:Choice>
        <mc:Fallback xmlns="">
          <p:pic>
            <p:nvPicPr>
              <p:cNvPr id="176" name="Ink 175">
                <a:extLst>
                  <a:ext uri="{FF2B5EF4-FFF2-40B4-BE49-F238E27FC236}">
                    <a16:creationId xmlns:a16="http://schemas.microsoft.com/office/drawing/2014/main" id="{1AC019A2-F618-5F81-EFAD-194602A2E1A7}"/>
                  </a:ext>
                </a:extLst>
              </p:cNvPr>
              <p:cNvPicPr/>
              <p:nvPr/>
            </p:nvPicPr>
            <p:blipFill>
              <a:blip r:embed="rId201"/>
              <a:stretch>
                <a:fillRect/>
              </a:stretch>
            </p:blipFill>
            <p:spPr>
              <a:xfrm>
                <a:off x="7883163" y="2181561"/>
                <a:ext cx="173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7" name="Ink 176">
                <a:extLst>
                  <a:ext uri="{FF2B5EF4-FFF2-40B4-BE49-F238E27FC236}">
                    <a16:creationId xmlns:a16="http://schemas.microsoft.com/office/drawing/2014/main" id="{734B2987-66B1-0B54-10BF-BD603DA6FDB1}"/>
                  </a:ext>
                </a:extLst>
              </p14:cNvPr>
              <p14:cNvContentPartPr/>
              <p14:nvPr/>
            </p14:nvContentPartPr>
            <p14:xfrm>
              <a:off x="8147043" y="2100201"/>
              <a:ext cx="136080" cy="261360"/>
            </p14:xfrm>
          </p:contentPart>
        </mc:Choice>
        <mc:Fallback xmlns="">
          <p:pic>
            <p:nvPicPr>
              <p:cNvPr id="177" name="Ink 176">
                <a:extLst>
                  <a:ext uri="{FF2B5EF4-FFF2-40B4-BE49-F238E27FC236}">
                    <a16:creationId xmlns:a16="http://schemas.microsoft.com/office/drawing/2014/main" id="{734B2987-66B1-0B54-10BF-BD603DA6FDB1}"/>
                  </a:ext>
                </a:extLst>
              </p:cNvPr>
              <p:cNvPicPr/>
              <p:nvPr/>
            </p:nvPicPr>
            <p:blipFill>
              <a:blip r:embed="rId203"/>
              <a:stretch>
                <a:fillRect/>
              </a:stretch>
            </p:blipFill>
            <p:spPr>
              <a:xfrm>
                <a:off x="8139483" y="2092641"/>
                <a:ext cx="151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8" name="Ink 177">
                <a:extLst>
                  <a:ext uri="{FF2B5EF4-FFF2-40B4-BE49-F238E27FC236}">
                    <a16:creationId xmlns:a16="http://schemas.microsoft.com/office/drawing/2014/main" id="{B1D426CC-8399-A693-3873-9D882DCA326D}"/>
                  </a:ext>
                </a:extLst>
              </p14:cNvPr>
              <p14:cNvContentPartPr/>
              <p14:nvPr/>
            </p14:nvContentPartPr>
            <p14:xfrm>
              <a:off x="8306163" y="2091921"/>
              <a:ext cx="146880" cy="19080"/>
            </p14:xfrm>
          </p:contentPart>
        </mc:Choice>
        <mc:Fallback xmlns="">
          <p:pic>
            <p:nvPicPr>
              <p:cNvPr id="178" name="Ink 177">
                <a:extLst>
                  <a:ext uri="{FF2B5EF4-FFF2-40B4-BE49-F238E27FC236}">
                    <a16:creationId xmlns:a16="http://schemas.microsoft.com/office/drawing/2014/main" id="{B1D426CC-8399-A693-3873-9D882DCA326D}"/>
                  </a:ext>
                </a:extLst>
              </p:cNvPr>
              <p:cNvPicPr/>
              <p:nvPr/>
            </p:nvPicPr>
            <p:blipFill>
              <a:blip r:embed="rId205"/>
              <a:stretch>
                <a:fillRect/>
              </a:stretch>
            </p:blipFill>
            <p:spPr>
              <a:xfrm>
                <a:off x="8298603" y="2084361"/>
                <a:ext cx="161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9" name="Ink 188">
                <a:extLst>
                  <a:ext uri="{FF2B5EF4-FFF2-40B4-BE49-F238E27FC236}">
                    <a16:creationId xmlns:a16="http://schemas.microsoft.com/office/drawing/2014/main" id="{E8C7B0E4-C762-3168-6372-63E6F78643B0}"/>
                  </a:ext>
                </a:extLst>
              </p14:cNvPr>
              <p14:cNvContentPartPr/>
              <p14:nvPr/>
            </p14:nvContentPartPr>
            <p14:xfrm>
              <a:off x="7200243" y="2361201"/>
              <a:ext cx="1009080" cy="105840"/>
            </p14:xfrm>
          </p:contentPart>
        </mc:Choice>
        <mc:Fallback xmlns="">
          <p:pic>
            <p:nvPicPr>
              <p:cNvPr id="189" name="Ink 188">
                <a:extLst>
                  <a:ext uri="{FF2B5EF4-FFF2-40B4-BE49-F238E27FC236}">
                    <a16:creationId xmlns:a16="http://schemas.microsoft.com/office/drawing/2014/main" id="{E8C7B0E4-C762-3168-6372-63E6F78643B0}"/>
                  </a:ext>
                </a:extLst>
              </p:cNvPr>
              <p:cNvPicPr/>
              <p:nvPr/>
            </p:nvPicPr>
            <p:blipFill>
              <a:blip r:embed="rId207"/>
              <a:stretch>
                <a:fillRect/>
              </a:stretch>
            </p:blipFill>
            <p:spPr>
              <a:xfrm>
                <a:off x="7192683" y="2353641"/>
                <a:ext cx="1024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0" name="Ink 189">
                <a:extLst>
                  <a:ext uri="{FF2B5EF4-FFF2-40B4-BE49-F238E27FC236}">
                    <a16:creationId xmlns:a16="http://schemas.microsoft.com/office/drawing/2014/main" id="{BE5CAB82-DF76-AD11-C8CB-38781C9356CD}"/>
                  </a:ext>
                </a:extLst>
              </p14:cNvPr>
              <p14:cNvContentPartPr/>
              <p14:nvPr/>
            </p14:nvContentPartPr>
            <p14:xfrm>
              <a:off x="7751403" y="1605921"/>
              <a:ext cx="677160" cy="185400"/>
            </p14:xfrm>
          </p:contentPart>
        </mc:Choice>
        <mc:Fallback xmlns="">
          <p:pic>
            <p:nvPicPr>
              <p:cNvPr id="190" name="Ink 189">
                <a:extLst>
                  <a:ext uri="{FF2B5EF4-FFF2-40B4-BE49-F238E27FC236}">
                    <a16:creationId xmlns:a16="http://schemas.microsoft.com/office/drawing/2014/main" id="{BE5CAB82-DF76-AD11-C8CB-38781C9356CD}"/>
                  </a:ext>
                </a:extLst>
              </p:cNvPr>
              <p:cNvPicPr/>
              <p:nvPr/>
            </p:nvPicPr>
            <p:blipFill>
              <a:blip r:embed="rId209"/>
              <a:stretch>
                <a:fillRect/>
              </a:stretch>
            </p:blipFill>
            <p:spPr>
              <a:xfrm>
                <a:off x="7743843" y="1598361"/>
                <a:ext cx="691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4" name="Ink 193">
                <a:extLst>
                  <a:ext uri="{FF2B5EF4-FFF2-40B4-BE49-F238E27FC236}">
                    <a16:creationId xmlns:a16="http://schemas.microsoft.com/office/drawing/2014/main" id="{B20F5558-3D0E-5215-DBD8-FA5290B0F710}"/>
                  </a:ext>
                </a:extLst>
              </p14:cNvPr>
              <p14:cNvContentPartPr/>
              <p14:nvPr/>
            </p14:nvContentPartPr>
            <p14:xfrm>
              <a:off x="6783003" y="642561"/>
              <a:ext cx="1470600" cy="905400"/>
            </p14:xfrm>
          </p:contentPart>
        </mc:Choice>
        <mc:Fallback xmlns="">
          <p:pic>
            <p:nvPicPr>
              <p:cNvPr id="194" name="Ink 193">
                <a:extLst>
                  <a:ext uri="{FF2B5EF4-FFF2-40B4-BE49-F238E27FC236}">
                    <a16:creationId xmlns:a16="http://schemas.microsoft.com/office/drawing/2014/main" id="{B20F5558-3D0E-5215-DBD8-FA5290B0F710}"/>
                  </a:ext>
                </a:extLst>
              </p:cNvPr>
              <p:cNvPicPr/>
              <p:nvPr/>
            </p:nvPicPr>
            <p:blipFill>
              <a:blip r:embed="rId211"/>
              <a:stretch>
                <a:fillRect/>
              </a:stretch>
            </p:blipFill>
            <p:spPr>
              <a:xfrm>
                <a:off x="6775443" y="635001"/>
                <a:ext cx="1485720" cy="920160"/>
              </a:xfrm>
              <a:prstGeom prst="rect">
                <a:avLst/>
              </a:prstGeom>
            </p:spPr>
          </p:pic>
        </mc:Fallback>
      </mc:AlternateContent>
      <p:grpSp>
        <p:nvGrpSpPr>
          <p:cNvPr id="197" name="Group 196">
            <a:extLst>
              <a:ext uri="{FF2B5EF4-FFF2-40B4-BE49-F238E27FC236}">
                <a16:creationId xmlns:a16="http://schemas.microsoft.com/office/drawing/2014/main" id="{C62994EC-58C9-EDCB-8B41-F2E15F35B17C}"/>
              </a:ext>
            </a:extLst>
          </p:cNvPr>
          <p:cNvGrpSpPr/>
          <p:nvPr/>
        </p:nvGrpSpPr>
        <p:grpSpPr>
          <a:xfrm>
            <a:off x="6566643" y="71601"/>
            <a:ext cx="5671080" cy="1731600"/>
            <a:chOff x="6566643" y="71601"/>
            <a:chExt cx="5671080" cy="1731600"/>
          </a:xfrm>
        </p:grpSpPr>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AC69452D-21ED-5237-7D2E-E8D649017540}"/>
                    </a:ext>
                  </a:extLst>
                </p14:cNvPr>
                <p14:cNvContentPartPr/>
                <p14:nvPr/>
              </p14:nvContentPartPr>
              <p14:xfrm>
                <a:off x="11601603" y="490281"/>
                <a:ext cx="230760" cy="147960"/>
              </p14:xfrm>
            </p:contentPart>
          </mc:Choice>
          <mc:Fallback xmlns="">
            <p:pic>
              <p:nvPicPr>
                <p:cNvPr id="126" name="Ink 125">
                  <a:extLst>
                    <a:ext uri="{FF2B5EF4-FFF2-40B4-BE49-F238E27FC236}">
                      <a16:creationId xmlns:a16="http://schemas.microsoft.com/office/drawing/2014/main" id="{AC69452D-21ED-5237-7D2E-E8D649017540}"/>
                    </a:ext>
                  </a:extLst>
                </p:cNvPr>
                <p:cNvPicPr/>
                <p:nvPr/>
              </p:nvPicPr>
              <p:blipFill>
                <a:blip r:embed="rId213"/>
                <a:stretch>
                  <a:fillRect/>
                </a:stretch>
              </p:blipFill>
              <p:spPr>
                <a:xfrm>
                  <a:off x="11594043" y="482721"/>
                  <a:ext cx="245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F1534FB5-1C48-4A9B-0938-FDE9AAE2B1C4}"/>
                    </a:ext>
                  </a:extLst>
                </p14:cNvPr>
                <p14:cNvContentPartPr/>
                <p14:nvPr/>
              </p14:nvContentPartPr>
              <p14:xfrm>
                <a:off x="11945763" y="506841"/>
                <a:ext cx="99360" cy="179280"/>
              </p14:xfrm>
            </p:contentPart>
          </mc:Choice>
          <mc:Fallback xmlns="">
            <p:pic>
              <p:nvPicPr>
                <p:cNvPr id="127" name="Ink 126">
                  <a:extLst>
                    <a:ext uri="{FF2B5EF4-FFF2-40B4-BE49-F238E27FC236}">
                      <a16:creationId xmlns:a16="http://schemas.microsoft.com/office/drawing/2014/main" id="{F1534FB5-1C48-4A9B-0938-FDE9AAE2B1C4}"/>
                    </a:ext>
                  </a:extLst>
                </p:cNvPr>
                <p:cNvPicPr/>
                <p:nvPr/>
              </p:nvPicPr>
              <p:blipFill>
                <a:blip r:embed="rId215"/>
                <a:stretch>
                  <a:fillRect/>
                </a:stretch>
              </p:blipFill>
              <p:spPr>
                <a:xfrm>
                  <a:off x="11938203" y="499281"/>
                  <a:ext cx="1144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D7B97304-5303-2469-F227-365A3EDC3001}"/>
                    </a:ext>
                  </a:extLst>
                </p14:cNvPr>
                <p14:cNvContentPartPr/>
                <p14:nvPr/>
              </p14:nvContentPartPr>
              <p14:xfrm>
                <a:off x="12000843" y="484521"/>
                <a:ext cx="236880" cy="316440"/>
              </p14:xfrm>
            </p:contentPart>
          </mc:Choice>
          <mc:Fallback xmlns="">
            <p:pic>
              <p:nvPicPr>
                <p:cNvPr id="128" name="Ink 127">
                  <a:extLst>
                    <a:ext uri="{FF2B5EF4-FFF2-40B4-BE49-F238E27FC236}">
                      <a16:creationId xmlns:a16="http://schemas.microsoft.com/office/drawing/2014/main" id="{D7B97304-5303-2469-F227-365A3EDC3001}"/>
                    </a:ext>
                  </a:extLst>
                </p:cNvPr>
                <p:cNvPicPr/>
                <p:nvPr/>
              </p:nvPicPr>
              <p:blipFill>
                <a:blip r:embed="rId217"/>
                <a:stretch>
                  <a:fillRect/>
                </a:stretch>
              </p:blipFill>
              <p:spPr>
                <a:xfrm>
                  <a:off x="11993283" y="476961"/>
                  <a:ext cx="2520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0" name="Ink 109">
                  <a:extLst>
                    <a:ext uri="{FF2B5EF4-FFF2-40B4-BE49-F238E27FC236}">
                      <a16:creationId xmlns:a16="http://schemas.microsoft.com/office/drawing/2014/main" id="{622C1B09-6AF0-F358-1D02-13E51F809B89}"/>
                    </a:ext>
                  </a:extLst>
                </p14:cNvPr>
                <p14:cNvContentPartPr/>
                <p14:nvPr/>
              </p14:nvContentPartPr>
              <p14:xfrm>
                <a:off x="7596603" y="338361"/>
                <a:ext cx="352800" cy="260280"/>
              </p14:xfrm>
            </p:contentPart>
          </mc:Choice>
          <mc:Fallback xmlns="">
            <p:pic>
              <p:nvPicPr>
                <p:cNvPr id="110" name="Ink 109">
                  <a:extLst>
                    <a:ext uri="{FF2B5EF4-FFF2-40B4-BE49-F238E27FC236}">
                      <a16:creationId xmlns:a16="http://schemas.microsoft.com/office/drawing/2014/main" id="{622C1B09-6AF0-F358-1D02-13E51F809B89}"/>
                    </a:ext>
                  </a:extLst>
                </p:cNvPr>
                <p:cNvPicPr/>
                <p:nvPr/>
              </p:nvPicPr>
              <p:blipFill>
                <a:blip r:embed="rId219"/>
                <a:stretch>
                  <a:fillRect/>
                </a:stretch>
              </p:blipFill>
              <p:spPr>
                <a:xfrm>
                  <a:off x="7589043" y="330801"/>
                  <a:ext cx="367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1" name="Ink 110">
                  <a:extLst>
                    <a:ext uri="{FF2B5EF4-FFF2-40B4-BE49-F238E27FC236}">
                      <a16:creationId xmlns:a16="http://schemas.microsoft.com/office/drawing/2014/main" id="{4692EC70-2FC4-C547-7588-C8EFD4B53C1B}"/>
                    </a:ext>
                  </a:extLst>
                </p14:cNvPr>
                <p14:cNvContentPartPr/>
                <p14:nvPr/>
              </p14:nvContentPartPr>
              <p14:xfrm>
                <a:off x="8175123" y="321801"/>
                <a:ext cx="14400" cy="188640"/>
              </p14:xfrm>
            </p:contentPart>
          </mc:Choice>
          <mc:Fallback xmlns="">
            <p:pic>
              <p:nvPicPr>
                <p:cNvPr id="111" name="Ink 110">
                  <a:extLst>
                    <a:ext uri="{FF2B5EF4-FFF2-40B4-BE49-F238E27FC236}">
                      <a16:creationId xmlns:a16="http://schemas.microsoft.com/office/drawing/2014/main" id="{4692EC70-2FC4-C547-7588-C8EFD4B53C1B}"/>
                    </a:ext>
                  </a:extLst>
                </p:cNvPr>
                <p:cNvPicPr/>
                <p:nvPr/>
              </p:nvPicPr>
              <p:blipFill>
                <a:blip r:embed="rId221"/>
                <a:stretch>
                  <a:fillRect/>
                </a:stretch>
              </p:blipFill>
              <p:spPr>
                <a:xfrm>
                  <a:off x="8167563" y="314241"/>
                  <a:ext cx="29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2" name="Ink 111">
                  <a:extLst>
                    <a:ext uri="{FF2B5EF4-FFF2-40B4-BE49-F238E27FC236}">
                      <a16:creationId xmlns:a16="http://schemas.microsoft.com/office/drawing/2014/main" id="{18CC0825-A352-CCB7-F498-371B7F474EE8}"/>
                    </a:ext>
                  </a:extLst>
                </p14:cNvPr>
                <p14:cNvContentPartPr/>
                <p14:nvPr/>
              </p14:nvContentPartPr>
              <p14:xfrm>
                <a:off x="8156403" y="321801"/>
                <a:ext cx="154800" cy="154800"/>
              </p14:xfrm>
            </p:contentPart>
          </mc:Choice>
          <mc:Fallback xmlns="">
            <p:pic>
              <p:nvPicPr>
                <p:cNvPr id="112" name="Ink 111">
                  <a:extLst>
                    <a:ext uri="{FF2B5EF4-FFF2-40B4-BE49-F238E27FC236}">
                      <a16:creationId xmlns:a16="http://schemas.microsoft.com/office/drawing/2014/main" id="{18CC0825-A352-CCB7-F498-371B7F474EE8}"/>
                    </a:ext>
                  </a:extLst>
                </p:cNvPr>
                <p:cNvPicPr/>
                <p:nvPr/>
              </p:nvPicPr>
              <p:blipFill>
                <a:blip r:embed="rId223"/>
                <a:stretch>
                  <a:fillRect/>
                </a:stretch>
              </p:blipFill>
              <p:spPr>
                <a:xfrm>
                  <a:off x="8148843" y="314241"/>
                  <a:ext cx="169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5CEBEFD5-8F05-B68B-5944-27AC0CBFBC8B}"/>
                    </a:ext>
                  </a:extLst>
                </p14:cNvPr>
                <p14:cNvContentPartPr/>
                <p14:nvPr/>
              </p14:nvContentPartPr>
              <p14:xfrm>
                <a:off x="7477443" y="656601"/>
                <a:ext cx="1005840" cy="51840"/>
              </p14:xfrm>
            </p:contentPart>
          </mc:Choice>
          <mc:Fallback xmlns="">
            <p:pic>
              <p:nvPicPr>
                <p:cNvPr id="131" name="Ink 130">
                  <a:extLst>
                    <a:ext uri="{FF2B5EF4-FFF2-40B4-BE49-F238E27FC236}">
                      <a16:creationId xmlns:a16="http://schemas.microsoft.com/office/drawing/2014/main" id="{5CEBEFD5-8F05-B68B-5944-27AC0CBFBC8B}"/>
                    </a:ext>
                  </a:extLst>
                </p:cNvPr>
                <p:cNvPicPr/>
                <p:nvPr/>
              </p:nvPicPr>
              <p:blipFill>
                <a:blip r:embed="rId225"/>
                <a:stretch>
                  <a:fillRect/>
                </a:stretch>
              </p:blipFill>
              <p:spPr>
                <a:xfrm>
                  <a:off x="7469883" y="649041"/>
                  <a:ext cx="1020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2" name="Ink 131">
                  <a:extLst>
                    <a:ext uri="{FF2B5EF4-FFF2-40B4-BE49-F238E27FC236}">
                      <a16:creationId xmlns:a16="http://schemas.microsoft.com/office/drawing/2014/main" id="{DCF8705E-A175-BCC8-A386-98DFF42A6BC4}"/>
                    </a:ext>
                  </a:extLst>
                </p14:cNvPr>
                <p14:cNvContentPartPr/>
                <p14:nvPr/>
              </p14:nvContentPartPr>
              <p14:xfrm>
                <a:off x="7419843" y="713841"/>
                <a:ext cx="1128960" cy="26280"/>
              </p14:xfrm>
            </p:contentPart>
          </mc:Choice>
          <mc:Fallback xmlns="">
            <p:pic>
              <p:nvPicPr>
                <p:cNvPr id="132" name="Ink 131">
                  <a:extLst>
                    <a:ext uri="{FF2B5EF4-FFF2-40B4-BE49-F238E27FC236}">
                      <a16:creationId xmlns:a16="http://schemas.microsoft.com/office/drawing/2014/main" id="{DCF8705E-A175-BCC8-A386-98DFF42A6BC4}"/>
                    </a:ext>
                  </a:extLst>
                </p:cNvPr>
                <p:cNvPicPr/>
                <p:nvPr/>
              </p:nvPicPr>
              <p:blipFill>
                <a:blip r:embed="rId227"/>
                <a:stretch>
                  <a:fillRect/>
                </a:stretch>
              </p:blipFill>
              <p:spPr>
                <a:xfrm>
                  <a:off x="7412283" y="706641"/>
                  <a:ext cx="1144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3" name="Ink 132">
                  <a:extLst>
                    <a:ext uri="{FF2B5EF4-FFF2-40B4-BE49-F238E27FC236}">
                      <a16:creationId xmlns:a16="http://schemas.microsoft.com/office/drawing/2014/main" id="{5EB8CB28-A7C7-FC7B-5025-AC84D4F9741A}"/>
                    </a:ext>
                  </a:extLst>
                </p14:cNvPr>
                <p14:cNvContentPartPr/>
                <p14:nvPr/>
              </p14:nvContentPartPr>
              <p14:xfrm>
                <a:off x="7577883" y="736161"/>
                <a:ext cx="775440" cy="54360"/>
              </p14:xfrm>
            </p:contentPart>
          </mc:Choice>
          <mc:Fallback xmlns="">
            <p:pic>
              <p:nvPicPr>
                <p:cNvPr id="133" name="Ink 132">
                  <a:extLst>
                    <a:ext uri="{FF2B5EF4-FFF2-40B4-BE49-F238E27FC236}">
                      <a16:creationId xmlns:a16="http://schemas.microsoft.com/office/drawing/2014/main" id="{5EB8CB28-A7C7-FC7B-5025-AC84D4F9741A}"/>
                    </a:ext>
                  </a:extLst>
                </p:cNvPr>
                <p:cNvPicPr/>
                <p:nvPr/>
              </p:nvPicPr>
              <p:blipFill>
                <a:blip r:embed="rId229"/>
                <a:stretch>
                  <a:fillRect/>
                </a:stretch>
              </p:blipFill>
              <p:spPr>
                <a:xfrm>
                  <a:off x="7570323" y="728601"/>
                  <a:ext cx="790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B1ED4910-1B9D-E73E-5683-9DD87DB4986E}"/>
                    </a:ext>
                  </a:extLst>
                </p14:cNvPr>
                <p14:cNvContentPartPr/>
                <p14:nvPr/>
              </p14:nvContentPartPr>
              <p14:xfrm>
                <a:off x="9520083" y="286161"/>
                <a:ext cx="221760" cy="201960"/>
              </p14:xfrm>
            </p:contentPart>
          </mc:Choice>
          <mc:Fallback xmlns="">
            <p:pic>
              <p:nvPicPr>
                <p:cNvPr id="114" name="Ink 113">
                  <a:extLst>
                    <a:ext uri="{FF2B5EF4-FFF2-40B4-BE49-F238E27FC236}">
                      <a16:creationId xmlns:a16="http://schemas.microsoft.com/office/drawing/2014/main" id="{B1ED4910-1B9D-E73E-5683-9DD87DB4986E}"/>
                    </a:ext>
                  </a:extLst>
                </p:cNvPr>
                <p:cNvPicPr/>
                <p:nvPr/>
              </p:nvPicPr>
              <p:blipFill>
                <a:blip r:embed="rId231"/>
                <a:stretch>
                  <a:fillRect/>
                </a:stretch>
              </p:blipFill>
              <p:spPr>
                <a:xfrm>
                  <a:off x="9512523" y="278961"/>
                  <a:ext cx="236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F40CB210-86BF-6C6D-B2EE-9872575A792F}"/>
                    </a:ext>
                  </a:extLst>
                </p14:cNvPr>
                <p14:cNvContentPartPr/>
                <p14:nvPr/>
              </p14:nvContentPartPr>
              <p14:xfrm>
                <a:off x="9800883" y="319641"/>
                <a:ext cx="280080" cy="208800"/>
              </p14:xfrm>
            </p:contentPart>
          </mc:Choice>
          <mc:Fallback xmlns="">
            <p:pic>
              <p:nvPicPr>
                <p:cNvPr id="115" name="Ink 114">
                  <a:extLst>
                    <a:ext uri="{FF2B5EF4-FFF2-40B4-BE49-F238E27FC236}">
                      <a16:creationId xmlns:a16="http://schemas.microsoft.com/office/drawing/2014/main" id="{F40CB210-86BF-6C6D-B2EE-9872575A792F}"/>
                    </a:ext>
                  </a:extLst>
                </p:cNvPr>
                <p:cNvPicPr/>
                <p:nvPr/>
              </p:nvPicPr>
              <p:blipFill>
                <a:blip r:embed="rId233"/>
                <a:stretch>
                  <a:fillRect/>
                </a:stretch>
              </p:blipFill>
              <p:spPr>
                <a:xfrm>
                  <a:off x="9793683" y="312081"/>
                  <a:ext cx="295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A003E60C-BA28-EA3A-47C7-37E0CA7EC3B3}"/>
                    </a:ext>
                  </a:extLst>
                </p14:cNvPr>
                <p14:cNvContentPartPr/>
                <p14:nvPr/>
              </p14:nvContentPartPr>
              <p14:xfrm>
                <a:off x="10029483" y="306681"/>
                <a:ext cx="20160" cy="228600"/>
              </p14:xfrm>
            </p:contentPart>
          </mc:Choice>
          <mc:Fallback xmlns="">
            <p:pic>
              <p:nvPicPr>
                <p:cNvPr id="116" name="Ink 115">
                  <a:extLst>
                    <a:ext uri="{FF2B5EF4-FFF2-40B4-BE49-F238E27FC236}">
                      <a16:creationId xmlns:a16="http://schemas.microsoft.com/office/drawing/2014/main" id="{A003E60C-BA28-EA3A-47C7-37E0CA7EC3B3}"/>
                    </a:ext>
                  </a:extLst>
                </p:cNvPr>
                <p:cNvPicPr/>
                <p:nvPr/>
              </p:nvPicPr>
              <p:blipFill>
                <a:blip r:embed="rId235"/>
                <a:stretch>
                  <a:fillRect/>
                </a:stretch>
              </p:blipFill>
              <p:spPr>
                <a:xfrm>
                  <a:off x="10021923" y="299121"/>
                  <a:ext cx="352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F401C490-9FCE-A00F-72CD-DCD299629915}"/>
                    </a:ext>
                  </a:extLst>
                </p14:cNvPr>
                <p14:cNvContentPartPr/>
                <p14:nvPr/>
              </p14:nvContentPartPr>
              <p14:xfrm>
                <a:off x="10265643" y="344481"/>
                <a:ext cx="20160" cy="193320"/>
              </p14:xfrm>
            </p:contentPart>
          </mc:Choice>
          <mc:Fallback xmlns="">
            <p:pic>
              <p:nvPicPr>
                <p:cNvPr id="117" name="Ink 116">
                  <a:extLst>
                    <a:ext uri="{FF2B5EF4-FFF2-40B4-BE49-F238E27FC236}">
                      <a16:creationId xmlns:a16="http://schemas.microsoft.com/office/drawing/2014/main" id="{F401C490-9FCE-A00F-72CD-DCD299629915}"/>
                    </a:ext>
                  </a:extLst>
                </p:cNvPr>
                <p:cNvPicPr/>
                <p:nvPr/>
              </p:nvPicPr>
              <p:blipFill>
                <a:blip r:embed="rId237"/>
                <a:stretch>
                  <a:fillRect/>
                </a:stretch>
              </p:blipFill>
              <p:spPr>
                <a:xfrm>
                  <a:off x="10258083" y="336921"/>
                  <a:ext cx="35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97A5C7BE-7C68-4F11-CBF0-C83D14CD29C2}"/>
                    </a:ext>
                  </a:extLst>
                </p14:cNvPr>
                <p14:cNvContentPartPr/>
                <p14:nvPr/>
              </p14:nvContentPartPr>
              <p14:xfrm>
                <a:off x="10234323" y="366081"/>
                <a:ext cx="210960" cy="230400"/>
              </p14:xfrm>
            </p:contentPart>
          </mc:Choice>
          <mc:Fallback xmlns="">
            <p:pic>
              <p:nvPicPr>
                <p:cNvPr id="118" name="Ink 117">
                  <a:extLst>
                    <a:ext uri="{FF2B5EF4-FFF2-40B4-BE49-F238E27FC236}">
                      <a16:creationId xmlns:a16="http://schemas.microsoft.com/office/drawing/2014/main" id="{97A5C7BE-7C68-4F11-CBF0-C83D14CD29C2}"/>
                    </a:ext>
                  </a:extLst>
                </p:cNvPr>
                <p:cNvPicPr/>
                <p:nvPr/>
              </p:nvPicPr>
              <p:blipFill>
                <a:blip r:embed="rId239"/>
                <a:stretch>
                  <a:fillRect/>
                </a:stretch>
              </p:blipFill>
              <p:spPr>
                <a:xfrm>
                  <a:off x="10226763" y="358521"/>
                  <a:ext cx="226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0" name="Ink 119">
                  <a:extLst>
                    <a:ext uri="{FF2B5EF4-FFF2-40B4-BE49-F238E27FC236}">
                      <a16:creationId xmlns:a16="http://schemas.microsoft.com/office/drawing/2014/main" id="{32F13267-6E18-DF2E-514A-4B5507E77EFE}"/>
                    </a:ext>
                  </a:extLst>
                </p14:cNvPr>
                <p14:cNvContentPartPr/>
                <p14:nvPr/>
              </p14:nvContentPartPr>
              <p14:xfrm>
                <a:off x="9611523" y="674241"/>
                <a:ext cx="1103760" cy="45000"/>
              </p14:xfrm>
            </p:contentPart>
          </mc:Choice>
          <mc:Fallback xmlns="">
            <p:pic>
              <p:nvPicPr>
                <p:cNvPr id="120" name="Ink 119">
                  <a:extLst>
                    <a:ext uri="{FF2B5EF4-FFF2-40B4-BE49-F238E27FC236}">
                      <a16:creationId xmlns:a16="http://schemas.microsoft.com/office/drawing/2014/main" id="{32F13267-6E18-DF2E-514A-4B5507E77EFE}"/>
                    </a:ext>
                  </a:extLst>
                </p:cNvPr>
                <p:cNvPicPr/>
                <p:nvPr/>
              </p:nvPicPr>
              <p:blipFill>
                <a:blip r:embed="rId241"/>
                <a:stretch>
                  <a:fillRect/>
                </a:stretch>
              </p:blipFill>
              <p:spPr>
                <a:xfrm>
                  <a:off x="9603963" y="666681"/>
                  <a:ext cx="11188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1" name="Ink 120">
                  <a:extLst>
                    <a:ext uri="{FF2B5EF4-FFF2-40B4-BE49-F238E27FC236}">
                      <a16:creationId xmlns:a16="http://schemas.microsoft.com/office/drawing/2014/main" id="{1831D018-BFE9-2B43-A0C3-1028A3173BF3}"/>
                    </a:ext>
                  </a:extLst>
                </p14:cNvPr>
                <p14:cNvContentPartPr/>
                <p14:nvPr/>
              </p14:nvContentPartPr>
              <p14:xfrm>
                <a:off x="9651123" y="738681"/>
                <a:ext cx="699120" cy="19080"/>
              </p14:xfrm>
            </p:contentPart>
          </mc:Choice>
          <mc:Fallback xmlns="">
            <p:pic>
              <p:nvPicPr>
                <p:cNvPr id="121" name="Ink 120">
                  <a:extLst>
                    <a:ext uri="{FF2B5EF4-FFF2-40B4-BE49-F238E27FC236}">
                      <a16:creationId xmlns:a16="http://schemas.microsoft.com/office/drawing/2014/main" id="{1831D018-BFE9-2B43-A0C3-1028A3173BF3}"/>
                    </a:ext>
                  </a:extLst>
                </p:cNvPr>
                <p:cNvPicPr/>
                <p:nvPr/>
              </p:nvPicPr>
              <p:blipFill>
                <a:blip r:embed="rId243"/>
                <a:stretch>
                  <a:fillRect/>
                </a:stretch>
              </p:blipFill>
              <p:spPr>
                <a:xfrm>
                  <a:off x="9643563" y="731121"/>
                  <a:ext cx="714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3" name="Ink 122">
                  <a:extLst>
                    <a:ext uri="{FF2B5EF4-FFF2-40B4-BE49-F238E27FC236}">
                      <a16:creationId xmlns:a16="http://schemas.microsoft.com/office/drawing/2014/main" id="{597BBB38-B962-D1B6-0366-5094B3C898B6}"/>
                    </a:ext>
                  </a:extLst>
                </p14:cNvPr>
                <p14:cNvContentPartPr/>
                <p14:nvPr/>
              </p14:nvContentPartPr>
              <p14:xfrm>
                <a:off x="10885563" y="366441"/>
                <a:ext cx="175320" cy="248400"/>
              </p14:xfrm>
            </p:contentPart>
          </mc:Choice>
          <mc:Fallback xmlns="">
            <p:pic>
              <p:nvPicPr>
                <p:cNvPr id="123" name="Ink 122">
                  <a:extLst>
                    <a:ext uri="{FF2B5EF4-FFF2-40B4-BE49-F238E27FC236}">
                      <a16:creationId xmlns:a16="http://schemas.microsoft.com/office/drawing/2014/main" id="{597BBB38-B962-D1B6-0366-5094B3C898B6}"/>
                    </a:ext>
                  </a:extLst>
                </p:cNvPr>
                <p:cNvPicPr/>
                <p:nvPr/>
              </p:nvPicPr>
              <p:blipFill>
                <a:blip r:embed="rId245"/>
                <a:stretch>
                  <a:fillRect/>
                </a:stretch>
              </p:blipFill>
              <p:spPr>
                <a:xfrm>
                  <a:off x="10878003" y="358881"/>
                  <a:ext cx="190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4" name="Ink 123">
                  <a:extLst>
                    <a:ext uri="{FF2B5EF4-FFF2-40B4-BE49-F238E27FC236}">
                      <a16:creationId xmlns:a16="http://schemas.microsoft.com/office/drawing/2014/main" id="{6A67056B-936B-DAC2-7E5E-9BBFB3C552AC}"/>
                    </a:ext>
                  </a:extLst>
                </p14:cNvPr>
                <p14:cNvContentPartPr/>
                <p14:nvPr/>
              </p14:nvContentPartPr>
              <p14:xfrm>
                <a:off x="11108763" y="505761"/>
                <a:ext cx="49680" cy="158400"/>
              </p14:xfrm>
            </p:contentPart>
          </mc:Choice>
          <mc:Fallback xmlns="">
            <p:pic>
              <p:nvPicPr>
                <p:cNvPr id="124" name="Ink 123">
                  <a:extLst>
                    <a:ext uri="{FF2B5EF4-FFF2-40B4-BE49-F238E27FC236}">
                      <a16:creationId xmlns:a16="http://schemas.microsoft.com/office/drawing/2014/main" id="{6A67056B-936B-DAC2-7E5E-9BBFB3C552AC}"/>
                    </a:ext>
                  </a:extLst>
                </p:cNvPr>
                <p:cNvPicPr/>
                <p:nvPr/>
              </p:nvPicPr>
              <p:blipFill>
                <a:blip r:embed="rId247"/>
                <a:stretch>
                  <a:fillRect/>
                </a:stretch>
              </p:blipFill>
              <p:spPr>
                <a:xfrm>
                  <a:off x="11101203" y="498201"/>
                  <a:ext cx="64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5" name="Ink 124">
                  <a:extLst>
                    <a:ext uri="{FF2B5EF4-FFF2-40B4-BE49-F238E27FC236}">
                      <a16:creationId xmlns:a16="http://schemas.microsoft.com/office/drawing/2014/main" id="{4B6C5475-530C-ABDC-F6CE-D336ED5E31E4}"/>
                    </a:ext>
                  </a:extLst>
                </p14:cNvPr>
                <p14:cNvContentPartPr/>
                <p14:nvPr/>
              </p14:nvContentPartPr>
              <p14:xfrm>
                <a:off x="11054763" y="471561"/>
                <a:ext cx="136440" cy="95040"/>
              </p14:xfrm>
            </p:contentPart>
          </mc:Choice>
          <mc:Fallback xmlns="">
            <p:pic>
              <p:nvPicPr>
                <p:cNvPr id="125" name="Ink 124">
                  <a:extLst>
                    <a:ext uri="{FF2B5EF4-FFF2-40B4-BE49-F238E27FC236}">
                      <a16:creationId xmlns:a16="http://schemas.microsoft.com/office/drawing/2014/main" id="{4B6C5475-530C-ABDC-F6CE-D336ED5E31E4}"/>
                    </a:ext>
                  </a:extLst>
                </p:cNvPr>
                <p:cNvPicPr/>
                <p:nvPr/>
              </p:nvPicPr>
              <p:blipFill>
                <a:blip r:embed="rId249"/>
                <a:stretch>
                  <a:fillRect/>
                </a:stretch>
              </p:blipFill>
              <p:spPr>
                <a:xfrm>
                  <a:off x="11047203" y="464001"/>
                  <a:ext cx="151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9" name="Ink 128">
                  <a:extLst>
                    <a:ext uri="{FF2B5EF4-FFF2-40B4-BE49-F238E27FC236}">
                      <a16:creationId xmlns:a16="http://schemas.microsoft.com/office/drawing/2014/main" id="{D4480CA5-EFBF-3630-1363-308B0FE7EB60}"/>
                    </a:ext>
                  </a:extLst>
                </p14:cNvPr>
                <p14:cNvContentPartPr/>
                <p14:nvPr/>
              </p14:nvContentPartPr>
              <p14:xfrm>
                <a:off x="10963323" y="298401"/>
                <a:ext cx="190080" cy="507240"/>
              </p14:xfrm>
            </p:contentPart>
          </mc:Choice>
          <mc:Fallback xmlns="">
            <p:pic>
              <p:nvPicPr>
                <p:cNvPr id="129" name="Ink 128">
                  <a:extLst>
                    <a:ext uri="{FF2B5EF4-FFF2-40B4-BE49-F238E27FC236}">
                      <a16:creationId xmlns:a16="http://schemas.microsoft.com/office/drawing/2014/main" id="{D4480CA5-EFBF-3630-1363-308B0FE7EB60}"/>
                    </a:ext>
                  </a:extLst>
                </p:cNvPr>
                <p:cNvPicPr/>
                <p:nvPr/>
              </p:nvPicPr>
              <p:blipFill>
                <a:blip r:embed="rId251"/>
                <a:stretch>
                  <a:fillRect/>
                </a:stretch>
              </p:blipFill>
              <p:spPr>
                <a:xfrm>
                  <a:off x="10956123" y="290841"/>
                  <a:ext cx="2052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5" name="Ink 134">
                  <a:extLst>
                    <a:ext uri="{FF2B5EF4-FFF2-40B4-BE49-F238E27FC236}">
                      <a16:creationId xmlns:a16="http://schemas.microsoft.com/office/drawing/2014/main" id="{9F0527BC-DB53-43A4-97EE-84DFB2A1275B}"/>
                    </a:ext>
                  </a:extLst>
                </p14:cNvPr>
                <p14:cNvContentPartPr/>
                <p14:nvPr/>
              </p14:nvContentPartPr>
              <p14:xfrm>
                <a:off x="9391203" y="71601"/>
                <a:ext cx="1467000" cy="648360"/>
              </p14:xfrm>
            </p:contentPart>
          </mc:Choice>
          <mc:Fallback xmlns="">
            <p:pic>
              <p:nvPicPr>
                <p:cNvPr id="135" name="Ink 134">
                  <a:extLst>
                    <a:ext uri="{FF2B5EF4-FFF2-40B4-BE49-F238E27FC236}">
                      <a16:creationId xmlns:a16="http://schemas.microsoft.com/office/drawing/2014/main" id="{9F0527BC-DB53-43A4-97EE-84DFB2A1275B}"/>
                    </a:ext>
                  </a:extLst>
                </p:cNvPr>
                <p:cNvPicPr/>
                <p:nvPr/>
              </p:nvPicPr>
              <p:blipFill>
                <a:blip r:embed="rId253"/>
                <a:stretch>
                  <a:fillRect/>
                </a:stretch>
              </p:blipFill>
              <p:spPr>
                <a:xfrm>
                  <a:off x="9383643" y="64041"/>
                  <a:ext cx="148212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7" name="Ink 136">
                  <a:extLst>
                    <a:ext uri="{FF2B5EF4-FFF2-40B4-BE49-F238E27FC236}">
                      <a16:creationId xmlns:a16="http://schemas.microsoft.com/office/drawing/2014/main" id="{DC4BB230-9E3B-550D-3346-98A16C1ACF96}"/>
                    </a:ext>
                  </a:extLst>
                </p14:cNvPr>
                <p14:cNvContentPartPr/>
                <p14:nvPr/>
              </p14:nvContentPartPr>
              <p14:xfrm>
                <a:off x="9171243" y="152241"/>
                <a:ext cx="631440" cy="213480"/>
              </p14:xfrm>
            </p:contentPart>
          </mc:Choice>
          <mc:Fallback xmlns="">
            <p:pic>
              <p:nvPicPr>
                <p:cNvPr id="137" name="Ink 136">
                  <a:extLst>
                    <a:ext uri="{FF2B5EF4-FFF2-40B4-BE49-F238E27FC236}">
                      <a16:creationId xmlns:a16="http://schemas.microsoft.com/office/drawing/2014/main" id="{DC4BB230-9E3B-550D-3346-98A16C1ACF96}"/>
                    </a:ext>
                  </a:extLst>
                </p:cNvPr>
                <p:cNvPicPr/>
                <p:nvPr/>
              </p:nvPicPr>
              <p:blipFill>
                <a:blip r:embed="rId255"/>
                <a:stretch>
                  <a:fillRect/>
                </a:stretch>
              </p:blipFill>
              <p:spPr>
                <a:xfrm>
                  <a:off x="9163683" y="144681"/>
                  <a:ext cx="646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9" name="Ink 138">
                  <a:extLst>
                    <a:ext uri="{FF2B5EF4-FFF2-40B4-BE49-F238E27FC236}">
                      <a16:creationId xmlns:a16="http://schemas.microsoft.com/office/drawing/2014/main" id="{6693768F-3C05-9865-9C8C-1C6A5C896E73}"/>
                    </a:ext>
                  </a:extLst>
                </p14:cNvPr>
                <p14:cNvContentPartPr/>
                <p14:nvPr/>
              </p14:nvContentPartPr>
              <p14:xfrm>
                <a:off x="8552043" y="389841"/>
                <a:ext cx="987840" cy="279000"/>
              </p14:xfrm>
            </p:contentPart>
          </mc:Choice>
          <mc:Fallback xmlns="">
            <p:pic>
              <p:nvPicPr>
                <p:cNvPr id="139" name="Ink 138">
                  <a:extLst>
                    <a:ext uri="{FF2B5EF4-FFF2-40B4-BE49-F238E27FC236}">
                      <a16:creationId xmlns:a16="http://schemas.microsoft.com/office/drawing/2014/main" id="{6693768F-3C05-9865-9C8C-1C6A5C896E73}"/>
                    </a:ext>
                  </a:extLst>
                </p:cNvPr>
                <p:cNvPicPr/>
                <p:nvPr/>
              </p:nvPicPr>
              <p:blipFill>
                <a:blip r:embed="rId257"/>
                <a:stretch>
                  <a:fillRect/>
                </a:stretch>
              </p:blipFill>
              <p:spPr>
                <a:xfrm>
                  <a:off x="8544483" y="382281"/>
                  <a:ext cx="1002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Ink 140">
                  <a:extLst>
                    <a:ext uri="{FF2B5EF4-FFF2-40B4-BE49-F238E27FC236}">
                      <a16:creationId xmlns:a16="http://schemas.microsoft.com/office/drawing/2014/main" id="{8C95DE36-1826-427D-2E02-17EEE2CF4557}"/>
                    </a:ext>
                  </a:extLst>
                </p14:cNvPr>
                <p14:cNvContentPartPr/>
                <p14:nvPr/>
              </p14:nvContentPartPr>
              <p14:xfrm>
                <a:off x="6752763" y="789081"/>
                <a:ext cx="1141560" cy="684000"/>
              </p14:xfrm>
            </p:contentPart>
          </mc:Choice>
          <mc:Fallback xmlns="">
            <p:pic>
              <p:nvPicPr>
                <p:cNvPr id="141" name="Ink 140">
                  <a:extLst>
                    <a:ext uri="{FF2B5EF4-FFF2-40B4-BE49-F238E27FC236}">
                      <a16:creationId xmlns:a16="http://schemas.microsoft.com/office/drawing/2014/main" id="{8C95DE36-1826-427D-2E02-17EEE2CF4557}"/>
                    </a:ext>
                  </a:extLst>
                </p:cNvPr>
                <p:cNvPicPr/>
                <p:nvPr/>
              </p:nvPicPr>
              <p:blipFill>
                <a:blip r:embed="rId259"/>
                <a:stretch>
                  <a:fillRect/>
                </a:stretch>
              </p:blipFill>
              <p:spPr>
                <a:xfrm>
                  <a:off x="6745203" y="781521"/>
                  <a:ext cx="115668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Ink 141">
                  <a:extLst>
                    <a:ext uri="{FF2B5EF4-FFF2-40B4-BE49-F238E27FC236}">
                      <a16:creationId xmlns:a16="http://schemas.microsoft.com/office/drawing/2014/main" id="{B42DA4EF-7798-939E-9F1C-E0C45B0705BD}"/>
                    </a:ext>
                  </a:extLst>
                </p14:cNvPr>
                <p14:cNvContentPartPr/>
                <p14:nvPr/>
              </p14:nvContentPartPr>
              <p14:xfrm>
                <a:off x="6566643" y="1335561"/>
                <a:ext cx="1509120" cy="177120"/>
              </p14:xfrm>
            </p:contentPart>
          </mc:Choice>
          <mc:Fallback xmlns="">
            <p:pic>
              <p:nvPicPr>
                <p:cNvPr id="142" name="Ink 141">
                  <a:extLst>
                    <a:ext uri="{FF2B5EF4-FFF2-40B4-BE49-F238E27FC236}">
                      <a16:creationId xmlns:a16="http://schemas.microsoft.com/office/drawing/2014/main" id="{B42DA4EF-7798-939E-9F1C-E0C45B0705BD}"/>
                    </a:ext>
                  </a:extLst>
                </p:cNvPr>
                <p:cNvPicPr/>
                <p:nvPr/>
              </p:nvPicPr>
              <p:blipFill>
                <a:blip r:embed="rId261"/>
                <a:stretch>
                  <a:fillRect/>
                </a:stretch>
              </p:blipFill>
              <p:spPr>
                <a:xfrm>
                  <a:off x="6559083" y="1328001"/>
                  <a:ext cx="1524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4" name="Ink 143">
                  <a:extLst>
                    <a:ext uri="{FF2B5EF4-FFF2-40B4-BE49-F238E27FC236}">
                      <a16:creationId xmlns:a16="http://schemas.microsoft.com/office/drawing/2014/main" id="{14E4D2F4-7C4C-37D3-8F71-9E73F9F8FCF9}"/>
                    </a:ext>
                  </a:extLst>
                </p14:cNvPr>
                <p14:cNvContentPartPr/>
                <p14:nvPr/>
              </p14:nvContentPartPr>
              <p14:xfrm>
                <a:off x="8079003" y="1199841"/>
                <a:ext cx="8640" cy="52920"/>
              </p14:xfrm>
            </p:contentPart>
          </mc:Choice>
          <mc:Fallback xmlns="">
            <p:pic>
              <p:nvPicPr>
                <p:cNvPr id="144" name="Ink 143">
                  <a:extLst>
                    <a:ext uri="{FF2B5EF4-FFF2-40B4-BE49-F238E27FC236}">
                      <a16:creationId xmlns:a16="http://schemas.microsoft.com/office/drawing/2014/main" id="{14E4D2F4-7C4C-37D3-8F71-9E73F9F8FCF9}"/>
                    </a:ext>
                  </a:extLst>
                </p:cNvPr>
                <p:cNvPicPr/>
                <p:nvPr/>
              </p:nvPicPr>
              <p:blipFill>
                <a:blip r:embed="rId263"/>
                <a:stretch>
                  <a:fillRect/>
                </a:stretch>
              </p:blipFill>
              <p:spPr>
                <a:xfrm>
                  <a:off x="8071443" y="1192281"/>
                  <a:ext cx="237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5" name="Ink 144">
                  <a:extLst>
                    <a:ext uri="{FF2B5EF4-FFF2-40B4-BE49-F238E27FC236}">
                      <a16:creationId xmlns:a16="http://schemas.microsoft.com/office/drawing/2014/main" id="{C6CDDA47-FE35-3AD3-F43A-69C61DFE447C}"/>
                    </a:ext>
                  </a:extLst>
                </p14:cNvPr>
                <p14:cNvContentPartPr/>
                <p14:nvPr/>
              </p14:nvContentPartPr>
              <p14:xfrm>
                <a:off x="8098803" y="851001"/>
                <a:ext cx="1177920" cy="467280"/>
              </p14:xfrm>
            </p:contentPart>
          </mc:Choice>
          <mc:Fallback xmlns="">
            <p:pic>
              <p:nvPicPr>
                <p:cNvPr id="145" name="Ink 144">
                  <a:extLst>
                    <a:ext uri="{FF2B5EF4-FFF2-40B4-BE49-F238E27FC236}">
                      <a16:creationId xmlns:a16="http://schemas.microsoft.com/office/drawing/2014/main" id="{C6CDDA47-FE35-3AD3-F43A-69C61DFE447C}"/>
                    </a:ext>
                  </a:extLst>
                </p:cNvPr>
                <p:cNvPicPr/>
                <p:nvPr/>
              </p:nvPicPr>
              <p:blipFill>
                <a:blip r:embed="rId265"/>
                <a:stretch>
                  <a:fillRect/>
                </a:stretch>
              </p:blipFill>
              <p:spPr>
                <a:xfrm>
                  <a:off x="8091243" y="843441"/>
                  <a:ext cx="11930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6" name="Ink 145">
                  <a:extLst>
                    <a:ext uri="{FF2B5EF4-FFF2-40B4-BE49-F238E27FC236}">
                      <a16:creationId xmlns:a16="http://schemas.microsoft.com/office/drawing/2014/main" id="{7F2C3C07-BC68-3AB4-436C-A6E98292C644}"/>
                    </a:ext>
                  </a:extLst>
                </p14:cNvPr>
                <p14:cNvContentPartPr/>
                <p14:nvPr/>
              </p14:nvContentPartPr>
              <p14:xfrm>
                <a:off x="9530523" y="922281"/>
                <a:ext cx="135000" cy="180720"/>
              </p14:xfrm>
            </p:contentPart>
          </mc:Choice>
          <mc:Fallback xmlns="">
            <p:pic>
              <p:nvPicPr>
                <p:cNvPr id="146" name="Ink 145">
                  <a:extLst>
                    <a:ext uri="{FF2B5EF4-FFF2-40B4-BE49-F238E27FC236}">
                      <a16:creationId xmlns:a16="http://schemas.microsoft.com/office/drawing/2014/main" id="{7F2C3C07-BC68-3AB4-436C-A6E98292C644}"/>
                    </a:ext>
                  </a:extLst>
                </p:cNvPr>
                <p:cNvPicPr/>
                <p:nvPr/>
              </p:nvPicPr>
              <p:blipFill>
                <a:blip r:embed="rId267"/>
                <a:stretch>
                  <a:fillRect/>
                </a:stretch>
              </p:blipFill>
              <p:spPr>
                <a:xfrm>
                  <a:off x="9522963" y="914721"/>
                  <a:ext cx="150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7" name="Ink 146">
                  <a:extLst>
                    <a:ext uri="{FF2B5EF4-FFF2-40B4-BE49-F238E27FC236}">
                      <a16:creationId xmlns:a16="http://schemas.microsoft.com/office/drawing/2014/main" id="{89BAD493-BF2A-052C-5E23-384E4427B25A}"/>
                    </a:ext>
                  </a:extLst>
                </p14:cNvPr>
                <p14:cNvContentPartPr/>
                <p14:nvPr/>
              </p14:nvContentPartPr>
              <p14:xfrm>
                <a:off x="9737883" y="965841"/>
                <a:ext cx="290520" cy="168840"/>
              </p14:xfrm>
            </p:contentPart>
          </mc:Choice>
          <mc:Fallback xmlns="">
            <p:pic>
              <p:nvPicPr>
                <p:cNvPr id="147" name="Ink 146">
                  <a:extLst>
                    <a:ext uri="{FF2B5EF4-FFF2-40B4-BE49-F238E27FC236}">
                      <a16:creationId xmlns:a16="http://schemas.microsoft.com/office/drawing/2014/main" id="{89BAD493-BF2A-052C-5E23-384E4427B25A}"/>
                    </a:ext>
                  </a:extLst>
                </p:cNvPr>
                <p:cNvPicPr/>
                <p:nvPr/>
              </p:nvPicPr>
              <p:blipFill>
                <a:blip r:embed="rId269"/>
                <a:stretch>
                  <a:fillRect/>
                </a:stretch>
              </p:blipFill>
              <p:spPr>
                <a:xfrm>
                  <a:off x="9730323" y="958281"/>
                  <a:ext cx="305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8" name="Ink 147">
                  <a:extLst>
                    <a:ext uri="{FF2B5EF4-FFF2-40B4-BE49-F238E27FC236}">
                      <a16:creationId xmlns:a16="http://schemas.microsoft.com/office/drawing/2014/main" id="{138BBA75-7986-A81D-415A-CD522C9F6EC5}"/>
                    </a:ext>
                  </a:extLst>
                </p14:cNvPr>
                <p14:cNvContentPartPr/>
                <p14:nvPr/>
              </p14:nvContentPartPr>
              <p14:xfrm>
                <a:off x="9963603" y="926961"/>
                <a:ext cx="239040" cy="194760"/>
              </p14:xfrm>
            </p:contentPart>
          </mc:Choice>
          <mc:Fallback xmlns="">
            <p:pic>
              <p:nvPicPr>
                <p:cNvPr id="148" name="Ink 147">
                  <a:extLst>
                    <a:ext uri="{FF2B5EF4-FFF2-40B4-BE49-F238E27FC236}">
                      <a16:creationId xmlns:a16="http://schemas.microsoft.com/office/drawing/2014/main" id="{138BBA75-7986-A81D-415A-CD522C9F6EC5}"/>
                    </a:ext>
                  </a:extLst>
                </p:cNvPr>
                <p:cNvPicPr/>
                <p:nvPr/>
              </p:nvPicPr>
              <p:blipFill>
                <a:blip r:embed="rId271"/>
                <a:stretch>
                  <a:fillRect/>
                </a:stretch>
              </p:blipFill>
              <p:spPr>
                <a:xfrm>
                  <a:off x="9956403" y="919401"/>
                  <a:ext cx="254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9" name="Ink 148">
                  <a:extLst>
                    <a:ext uri="{FF2B5EF4-FFF2-40B4-BE49-F238E27FC236}">
                      <a16:creationId xmlns:a16="http://schemas.microsoft.com/office/drawing/2014/main" id="{97EC48EF-441F-C5E2-C551-283852DFD0E3}"/>
                    </a:ext>
                  </a:extLst>
                </p14:cNvPr>
                <p14:cNvContentPartPr/>
                <p14:nvPr/>
              </p14:nvContentPartPr>
              <p14:xfrm>
                <a:off x="9706203" y="1140081"/>
                <a:ext cx="739080" cy="26280"/>
              </p14:xfrm>
            </p:contentPart>
          </mc:Choice>
          <mc:Fallback xmlns="">
            <p:pic>
              <p:nvPicPr>
                <p:cNvPr id="149" name="Ink 148">
                  <a:extLst>
                    <a:ext uri="{FF2B5EF4-FFF2-40B4-BE49-F238E27FC236}">
                      <a16:creationId xmlns:a16="http://schemas.microsoft.com/office/drawing/2014/main" id="{97EC48EF-441F-C5E2-C551-283852DFD0E3}"/>
                    </a:ext>
                  </a:extLst>
                </p:cNvPr>
                <p:cNvPicPr/>
                <p:nvPr/>
              </p:nvPicPr>
              <p:blipFill>
                <a:blip r:embed="rId273"/>
                <a:stretch>
                  <a:fillRect/>
                </a:stretch>
              </p:blipFill>
              <p:spPr>
                <a:xfrm>
                  <a:off x="9698643" y="1132521"/>
                  <a:ext cx="754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1" name="Ink 150">
                  <a:extLst>
                    <a:ext uri="{FF2B5EF4-FFF2-40B4-BE49-F238E27FC236}">
                      <a16:creationId xmlns:a16="http://schemas.microsoft.com/office/drawing/2014/main" id="{4839134F-6E2A-392A-F8A2-F3A06088CE4B}"/>
                    </a:ext>
                  </a:extLst>
                </p14:cNvPr>
                <p14:cNvContentPartPr/>
                <p14:nvPr/>
              </p14:nvContentPartPr>
              <p14:xfrm>
                <a:off x="10692963" y="1069881"/>
                <a:ext cx="520200" cy="178200"/>
              </p14:xfrm>
            </p:contentPart>
          </mc:Choice>
          <mc:Fallback xmlns="">
            <p:pic>
              <p:nvPicPr>
                <p:cNvPr id="151" name="Ink 150">
                  <a:extLst>
                    <a:ext uri="{FF2B5EF4-FFF2-40B4-BE49-F238E27FC236}">
                      <a16:creationId xmlns:a16="http://schemas.microsoft.com/office/drawing/2014/main" id="{4839134F-6E2A-392A-F8A2-F3A06088CE4B}"/>
                    </a:ext>
                  </a:extLst>
                </p:cNvPr>
                <p:cNvPicPr/>
                <p:nvPr/>
              </p:nvPicPr>
              <p:blipFill>
                <a:blip r:embed="rId275"/>
                <a:stretch>
                  <a:fillRect/>
                </a:stretch>
              </p:blipFill>
              <p:spPr>
                <a:xfrm>
                  <a:off x="10685403" y="1062321"/>
                  <a:ext cx="535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7" name="Ink 156">
                  <a:extLst>
                    <a:ext uri="{FF2B5EF4-FFF2-40B4-BE49-F238E27FC236}">
                      <a16:creationId xmlns:a16="http://schemas.microsoft.com/office/drawing/2014/main" id="{66535042-2F10-0449-2E28-0EEF817D36D7}"/>
                    </a:ext>
                  </a:extLst>
                </p14:cNvPr>
                <p14:cNvContentPartPr/>
                <p14:nvPr/>
              </p14:nvContentPartPr>
              <p14:xfrm>
                <a:off x="7398963" y="1510521"/>
                <a:ext cx="271800" cy="292680"/>
              </p14:xfrm>
            </p:contentPart>
          </mc:Choice>
          <mc:Fallback xmlns="">
            <p:pic>
              <p:nvPicPr>
                <p:cNvPr id="157" name="Ink 156">
                  <a:extLst>
                    <a:ext uri="{FF2B5EF4-FFF2-40B4-BE49-F238E27FC236}">
                      <a16:creationId xmlns:a16="http://schemas.microsoft.com/office/drawing/2014/main" id="{66535042-2F10-0449-2E28-0EEF817D36D7}"/>
                    </a:ext>
                  </a:extLst>
                </p:cNvPr>
                <p:cNvPicPr/>
                <p:nvPr/>
              </p:nvPicPr>
              <p:blipFill>
                <a:blip r:embed="rId277"/>
                <a:stretch>
                  <a:fillRect/>
                </a:stretch>
              </p:blipFill>
              <p:spPr>
                <a:xfrm>
                  <a:off x="7391403" y="1502961"/>
                  <a:ext cx="286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Ink 158">
                  <a:extLst>
                    <a:ext uri="{FF2B5EF4-FFF2-40B4-BE49-F238E27FC236}">
                      <a16:creationId xmlns:a16="http://schemas.microsoft.com/office/drawing/2014/main" id="{C0DC5CFA-A73F-8106-070D-EA52021BC810}"/>
                    </a:ext>
                  </a:extLst>
                </p14:cNvPr>
                <p14:cNvContentPartPr/>
                <p14:nvPr/>
              </p14:nvContentPartPr>
              <p14:xfrm>
                <a:off x="10964763" y="1172841"/>
                <a:ext cx="360" cy="360"/>
              </p14:xfrm>
            </p:contentPart>
          </mc:Choice>
          <mc:Fallback xmlns="">
            <p:pic>
              <p:nvPicPr>
                <p:cNvPr id="159" name="Ink 158">
                  <a:extLst>
                    <a:ext uri="{FF2B5EF4-FFF2-40B4-BE49-F238E27FC236}">
                      <a16:creationId xmlns:a16="http://schemas.microsoft.com/office/drawing/2014/main" id="{C0DC5CFA-A73F-8106-070D-EA52021BC810}"/>
                    </a:ext>
                  </a:extLst>
                </p:cNvPr>
                <p:cNvPicPr/>
                <p:nvPr/>
              </p:nvPicPr>
              <p:blipFill>
                <a:blip r:embed="rId25"/>
                <a:stretch>
                  <a:fillRect/>
                </a:stretch>
              </p:blipFill>
              <p:spPr>
                <a:xfrm>
                  <a:off x="10957203" y="116528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1" name="Ink 160">
                  <a:extLst>
                    <a:ext uri="{FF2B5EF4-FFF2-40B4-BE49-F238E27FC236}">
                      <a16:creationId xmlns:a16="http://schemas.microsoft.com/office/drawing/2014/main" id="{22AFEFA8-8B12-1310-E789-D092E4B3679A}"/>
                    </a:ext>
                  </a:extLst>
                </p14:cNvPr>
                <p14:cNvContentPartPr/>
                <p14:nvPr/>
              </p14:nvContentPartPr>
              <p14:xfrm>
                <a:off x="11347443" y="1188321"/>
                <a:ext cx="289440" cy="205200"/>
              </p14:xfrm>
            </p:contentPart>
          </mc:Choice>
          <mc:Fallback xmlns="">
            <p:pic>
              <p:nvPicPr>
                <p:cNvPr id="161" name="Ink 160">
                  <a:extLst>
                    <a:ext uri="{FF2B5EF4-FFF2-40B4-BE49-F238E27FC236}">
                      <a16:creationId xmlns:a16="http://schemas.microsoft.com/office/drawing/2014/main" id="{22AFEFA8-8B12-1310-E789-D092E4B3679A}"/>
                    </a:ext>
                  </a:extLst>
                </p:cNvPr>
                <p:cNvPicPr/>
                <p:nvPr/>
              </p:nvPicPr>
              <p:blipFill>
                <a:blip r:embed="rId280"/>
                <a:stretch>
                  <a:fillRect/>
                </a:stretch>
              </p:blipFill>
              <p:spPr>
                <a:xfrm>
                  <a:off x="11339883" y="1180761"/>
                  <a:ext cx="3045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2" name="Ink 161">
                  <a:extLst>
                    <a:ext uri="{FF2B5EF4-FFF2-40B4-BE49-F238E27FC236}">
                      <a16:creationId xmlns:a16="http://schemas.microsoft.com/office/drawing/2014/main" id="{2C9A629A-1ABC-6D51-A4DC-C6D5BCAF8921}"/>
                    </a:ext>
                  </a:extLst>
                </p14:cNvPr>
                <p14:cNvContentPartPr/>
                <p14:nvPr/>
              </p14:nvContentPartPr>
              <p14:xfrm>
                <a:off x="11714643" y="1259601"/>
                <a:ext cx="168120" cy="33120"/>
              </p14:xfrm>
            </p:contentPart>
          </mc:Choice>
          <mc:Fallback xmlns="">
            <p:pic>
              <p:nvPicPr>
                <p:cNvPr id="162" name="Ink 161">
                  <a:extLst>
                    <a:ext uri="{FF2B5EF4-FFF2-40B4-BE49-F238E27FC236}">
                      <a16:creationId xmlns:a16="http://schemas.microsoft.com/office/drawing/2014/main" id="{2C9A629A-1ABC-6D51-A4DC-C6D5BCAF8921}"/>
                    </a:ext>
                  </a:extLst>
                </p:cNvPr>
                <p:cNvPicPr/>
                <p:nvPr/>
              </p:nvPicPr>
              <p:blipFill>
                <a:blip r:embed="rId282"/>
                <a:stretch>
                  <a:fillRect/>
                </a:stretch>
              </p:blipFill>
              <p:spPr>
                <a:xfrm>
                  <a:off x="11707083" y="1252041"/>
                  <a:ext cx="183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3" name="Ink 162">
                  <a:extLst>
                    <a:ext uri="{FF2B5EF4-FFF2-40B4-BE49-F238E27FC236}">
                      <a16:creationId xmlns:a16="http://schemas.microsoft.com/office/drawing/2014/main" id="{2E52848E-4240-CF19-D3DF-432EE8FBE5AA}"/>
                    </a:ext>
                  </a:extLst>
                </p14:cNvPr>
                <p14:cNvContentPartPr/>
                <p14:nvPr/>
              </p14:nvContentPartPr>
              <p14:xfrm>
                <a:off x="11753523" y="1316841"/>
                <a:ext cx="213480" cy="60120"/>
              </p14:xfrm>
            </p:contentPart>
          </mc:Choice>
          <mc:Fallback xmlns="">
            <p:pic>
              <p:nvPicPr>
                <p:cNvPr id="163" name="Ink 162">
                  <a:extLst>
                    <a:ext uri="{FF2B5EF4-FFF2-40B4-BE49-F238E27FC236}">
                      <a16:creationId xmlns:a16="http://schemas.microsoft.com/office/drawing/2014/main" id="{2E52848E-4240-CF19-D3DF-432EE8FBE5AA}"/>
                    </a:ext>
                  </a:extLst>
                </p:cNvPr>
                <p:cNvPicPr/>
                <p:nvPr/>
              </p:nvPicPr>
              <p:blipFill>
                <a:blip r:embed="rId284"/>
                <a:stretch>
                  <a:fillRect/>
                </a:stretch>
              </p:blipFill>
              <p:spPr>
                <a:xfrm>
                  <a:off x="11745963" y="1309281"/>
                  <a:ext cx="228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4" name="Ink 163">
                  <a:extLst>
                    <a:ext uri="{FF2B5EF4-FFF2-40B4-BE49-F238E27FC236}">
                      <a16:creationId xmlns:a16="http://schemas.microsoft.com/office/drawing/2014/main" id="{64877F2D-5990-CD3A-C8BC-C1A4F7B11761}"/>
                    </a:ext>
                  </a:extLst>
                </p14:cNvPr>
                <p14:cNvContentPartPr/>
                <p14:nvPr/>
              </p14:nvContentPartPr>
              <p14:xfrm>
                <a:off x="11999403" y="1313961"/>
                <a:ext cx="197640" cy="124920"/>
              </p14:xfrm>
            </p:contentPart>
          </mc:Choice>
          <mc:Fallback xmlns="">
            <p:pic>
              <p:nvPicPr>
                <p:cNvPr id="164" name="Ink 163">
                  <a:extLst>
                    <a:ext uri="{FF2B5EF4-FFF2-40B4-BE49-F238E27FC236}">
                      <a16:creationId xmlns:a16="http://schemas.microsoft.com/office/drawing/2014/main" id="{64877F2D-5990-CD3A-C8BC-C1A4F7B11761}"/>
                    </a:ext>
                  </a:extLst>
                </p:cNvPr>
                <p:cNvPicPr/>
                <p:nvPr/>
              </p:nvPicPr>
              <p:blipFill>
                <a:blip r:embed="rId286"/>
                <a:stretch>
                  <a:fillRect/>
                </a:stretch>
              </p:blipFill>
              <p:spPr>
                <a:xfrm>
                  <a:off x="11991843" y="1306401"/>
                  <a:ext cx="212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6" name="Ink 165">
                  <a:extLst>
                    <a:ext uri="{FF2B5EF4-FFF2-40B4-BE49-F238E27FC236}">
                      <a16:creationId xmlns:a16="http://schemas.microsoft.com/office/drawing/2014/main" id="{9AC91F21-BC8A-C860-D37E-B8C746B90DE2}"/>
                    </a:ext>
                  </a:extLst>
                </p14:cNvPr>
                <p14:cNvContentPartPr/>
                <p14:nvPr/>
              </p14:nvContentPartPr>
              <p14:xfrm>
                <a:off x="7672923" y="1573161"/>
                <a:ext cx="151200" cy="9720"/>
              </p14:xfrm>
            </p:contentPart>
          </mc:Choice>
          <mc:Fallback xmlns="">
            <p:pic>
              <p:nvPicPr>
                <p:cNvPr id="166" name="Ink 165">
                  <a:extLst>
                    <a:ext uri="{FF2B5EF4-FFF2-40B4-BE49-F238E27FC236}">
                      <a16:creationId xmlns:a16="http://schemas.microsoft.com/office/drawing/2014/main" id="{9AC91F21-BC8A-C860-D37E-B8C746B90DE2}"/>
                    </a:ext>
                  </a:extLst>
                </p:cNvPr>
                <p:cNvPicPr/>
                <p:nvPr/>
              </p:nvPicPr>
              <p:blipFill>
                <a:blip r:embed="rId288"/>
                <a:stretch>
                  <a:fillRect/>
                </a:stretch>
              </p:blipFill>
              <p:spPr>
                <a:xfrm>
                  <a:off x="7665363" y="1565601"/>
                  <a:ext cx="16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67" name="Ink 166">
                  <a:extLst>
                    <a:ext uri="{FF2B5EF4-FFF2-40B4-BE49-F238E27FC236}">
                      <a16:creationId xmlns:a16="http://schemas.microsoft.com/office/drawing/2014/main" id="{15794401-FA7B-6809-2222-61E0A470F559}"/>
                    </a:ext>
                  </a:extLst>
                </p14:cNvPr>
                <p14:cNvContentPartPr/>
                <p14:nvPr/>
              </p14:nvContentPartPr>
              <p14:xfrm>
                <a:off x="7651683" y="1636521"/>
                <a:ext cx="209880" cy="27360"/>
              </p14:xfrm>
            </p:contentPart>
          </mc:Choice>
          <mc:Fallback xmlns="">
            <p:pic>
              <p:nvPicPr>
                <p:cNvPr id="167" name="Ink 166">
                  <a:extLst>
                    <a:ext uri="{FF2B5EF4-FFF2-40B4-BE49-F238E27FC236}">
                      <a16:creationId xmlns:a16="http://schemas.microsoft.com/office/drawing/2014/main" id="{15794401-FA7B-6809-2222-61E0A470F559}"/>
                    </a:ext>
                  </a:extLst>
                </p:cNvPr>
                <p:cNvPicPr/>
                <p:nvPr/>
              </p:nvPicPr>
              <p:blipFill>
                <a:blip r:embed="rId290"/>
                <a:stretch>
                  <a:fillRect/>
                </a:stretch>
              </p:blipFill>
              <p:spPr>
                <a:xfrm>
                  <a:off x="7644123" y="1628961"/>
                  <a:ext cx="225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68" name="Ink 167">
                  <a:extLst>
                    <a:ext uri="{FF2B5EF4-FFF2-40B4-BE49-F238E27FC236}">
                      <a16:creationId xmlns:a16="http://schemas.microsoft.com/office/drawing/2014/main" id="{8023E63F-F220-03D8-0E48-C6ECB6FDEEAA}"/>
                    </a:ext>
                  </a:extLst>
                </p14:cNvPr>
                <p14:cNvContentPartPr/>
                <p14:nvPr/>
              </p14:nvContentPartPr>
              <p14:xfrm>
                <a:off x="7887123" y="1528881"/>
                <a:ext cx="124560" cy="173520"/>
              </p14:xfrm>
            </p:contentPart>
          </mc:Choice>
          <mc:Fallback xmlns="">
            <p:pic>
              <p:nvPicPr>
                <p:cNvPr id="168" name="Ink 167">
                  <a:extLst>
                    <a:ext uri="{FF2B5EF4-FFF2-40B4-BE49-F238E27FC236}">
                      <a16:creationId xmlns:a16="http://schemas.microsoft.com/office/drawing/2014/main" id="{8023E63F-F220-03D8-0E48-C6ECB6FDEEAA}"/>
                    </a:ext>
                  </a:extLst>
                </p:cNvPr>
                <p:cNvPicPr/>
                <p:nvPr/>
              </p:nvPicPr>
              <p:blipFill>
                <a:blip r:embed="rId292"/>
                <a:stretch>
                  <a:fillRect/>
                </a:stretch>
              </p:blipFill>
              <p:spPr>
                <a:xfrm>
                  <a:off x="7879563" y="1521321"/>
                  <a:ext cx="139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69" name="Ink 168">
                  <a:extLst>
                    <a:ext uri="{FF2B5EF4-FFF2-40B4-BE49-F238E27FC236}">
                      <a16:creationId xmlns:a16="http://schemas.microsoft.com/office/drawing/2014/main" id="{51C2D4DA-2075-BAB4-3C54-F8DA3834D61D}"/>
                    </a:ext>
                  </a:extLst>
                </p14:cNvPr>
                <p14:cNvContentPartPr/>
                <p14:nvPr/>
              </p14:nvContentPartPr>
              <p14:xfrm>
                <a:off x="7956243" y="1541841"/>
                <a:ext cx="297720" cy="85680"/>
              </p14:xfrm>
            </p:contentPart>
          </mc:Choice>
          <mc:Fallback xmlns="">
            <p:pic>
              <p:nvPicPr>
                <p:cNvPr id="169" name="Ink 168">
                  <a:extLst>
                    <a:ext uri="{FF2B5EF4-FFF2-40B4-BE49-F238E27FC236}">
                      <a16:creationId xmlns:a16="http://schemas.microsoft.com/office/drawing/2014/main" id="{51C2D4DA-2075-BAB4-3C54-F8DA3834D61D}"/>
                    </a:ext>
                  </a:extLst>
                </p:cNvPr>
                <p:cNvPicPr/>
                <p:nvPr/>
              </p:nvPicPr>
              <p:blipFill>
                <a:blip r:embed="rId294"/>
                <a:stretch>
                  <a:fillRect/>
                </a:stretch>
              </p:blipFill>
              <p:spPr>
                <a:xfrm>
                  <a:off x="7948683" y="1534281"/>
                  <a:ext cx="312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6" name="Ink 195">
                  <a:extLst>
                    <a:ext uri="{FF2B5EF4-FFF2-40B4-BE49-F238E27FC236}">
                      <a16:creationId xmlns:a16="http://schemas.microsoft.com/office/drawing/2014/main" id="{EA5CF061-DBD9-0AF6-F74F-9F24ED58A2E8}"/>
                    </a:ext>
                  </a:extLst>
                </p14:cNvPr>
                <p14:cNvContentPartPr/>
                <p14:nvPr/>
              </p14:nvContentPartPr>
              <p14:xfrm>
                <a:off x="9467523" y="1284081"/>
                <a:ext cx="584640" cy="275400"/>
              </p14:xfrm>
            </p:contentPart>
          </mc:Choice>
          <mc:Fallback xmlns="">
            <p:pic>
              <p:nvPicPr>
                <p:cNvPr id="196" name="Ink 195">
                  <a:extLst>
                    <a:ext uri="{FF2B5EF4-FFF2-40B4-BE49-F238E27FC236}">
                      <a16:creationId xmlns:a16="http://schemas.microsoft.com/office/drawing/2014/main" id="{EA5CF061-DBD9-0AF6-F74F-9F24ED58A2E8}"/>
                    </a:ext>
                  </a:extLst>
                </p:cNvPr>
                <p:cNvPicPr/>
                <p:nvPr/>
              </p:nvPicPr>
              <p:blipFill>
                <a:blip r:embed="rId296"/>
                <a:stretch>
                  <a:fillRect/>
                </a:stretch>
              </p:blipFill>
              <p:spPr>
                <a:xfrm>
                  <a:off x="9459963" y="1276521"/>
                  <a:ext cx="599400" cy="29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198" name="Ink 197">
                <a:extLst>
                  <a:ext uri="{FF2B5EF4-FFF2-40B4-BE49-F238E27FC236}">
                    <a16:creationId xmlns:a16="http://schemas.microsoft.com/office/drawing/2014/main" id="{883AB2E2-62C2-B8E5-4185-A19FD2FA9BF4}"/>
                  </a:ext>
                </a:extLst>
              </p14:cNvPr>
              <p14:cNvContentPartPr/>
              <p14:nvPr/>
            </p14:nvContentPartPr>
            <p14:xfrm>
              <a:off x="10575963" y="1488921"/>
              <a:ext cx="180720" cy="77760"/>
            </p14:xfrm>
          </p:contentPart>
        </mc:Choice>
        <mc:Fallback xmlns="">
          <p:pic>
            <p:nvPicPr>
              <p:cNvPr id="198" name="Ink 197">
                <a:extLst>
                  <a:ext uri="{FF2B5EF4-FFF2-40B4-BE49-F238E27FC236}">
                    <a16:creationId xmlns:a16="http://schemas.microsoft.com/office/drawing/2014/main" id="{883AB2E2-62C2-B8E5-4185-A19FD2FA9BF4}"/>
                  </a:ext>
                </a:extLst>
              </p:cNvPr>
              <p:cNvPicPr/>
              <p:nvPr/>
            </p:nvPicPr>
            <p:blipFill>
              <a:blip r:embed="rId298"/>
              <a:stretch>
                <a:fillRect/>
              </a:stretch>
            </p:blipFill>
            <p:spPr>
              <a:xfrm>
                <a:off x="10568403" y="1481361"/>
                <a:ext cx="195840" cy="92520"/>
              </a:xfrm>
              <a:prstGeom prst="rect">
                <a:avLst/>
              </a:prstGeom>
            </p:spPr>
          </p:pic>
        </mc:Fallback>
      </mc:AlternateContent>
    </p:spTree>
    <p:extLst>
      <p:ext uri="{BB962C8B-B14F-4D97-AF65-F5344CB8AC3E}">
        <p14:creationId xmlns:p14="http://schemas.microsoft.com/office/powerpoint/2010/main" val="1493638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D4F46EE-8F11-B3C3-C6D1-4F4C702CD059}"/>
                  </a:ext>
                </a:extLst>
              </p14:cNvPr>
              <p14:cNvContentPartPr/>
              <p14:nvPr/>
            </p14:nvContentPartPr>
            <p14:xfrm>
              <a:off x="1586763" y="544281"/>
              <a:ext cx="275400" cy="162000"/>
            </p14:xfrm>
          </p:contentPart>
        </mc:Choice>
        <mc:Fallback xmlns="">
          <p:pic>
            <p:nvPicPr>
              <p:cNvPr id="2" name="Ink 1">
                <a:extLst>
                  <a:ext uri="{FF2B5EF4-FFF2-40B4-BE49-F238E27FC236}">
                    <a16:creationId xmlns:a16="http://schemas.microsoft.com/office/drawing/2014/main" id="{CD4F46EE-8F11-B3C3-C6D1-4F4C702CD059}"/>
                  </a:ext>
                </a:extLst>
              </p:cNvPr>
              <p:cNvPicPr/>
              <p:nvPr/>
            </p:nvPicPr>
            <p:blipFill>
              <a:blip r:embed="rId3"/>
              <a:stretch>
                <a:fillRect/>
              </a:stretch>
            </p:blipFill>
            <p:spPr>
              <a:xfrm>
                <a:off x="1579203" y="536721"/>
                <a:ext cx="290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3253D41-8344-4F04-7EE0-C77AB2BC7A4C}"/>
                  </a:ext>
                </a:extLst>
              </p14:cNvPr>
              <p14:cNvContentPartPr/>
              <p14:nvPr/>
            </p14:nvContentPartPr>
            <p14:xfrm>
              <a:off x="1672083" y="594681"/>
              <a:ext cx="4741560" cy="2541960"/>
            </p14:xfrm>
          </p:contentPart>
        </mc:Choice>
        <mc:Fallback xmlns="">
          <p:pic>
            <p:nvPicPr>
              <p:cNvPr id="3" name="Ink 2">
                <a:extLst>
                  <a:ext uri="{FF2B5EF4-FFF2-40B4-BE49-F238E27FC236}">
                    <a16:creationId xmlns:a16="http://schemas.microsoft.com/office/drawing/2014/main" id="{B3253D41-8344-4F04-7EE0-C77AB2BC7A4C}"/>
                  </a:ext>
                </a:extLst>
              </p:cNvPr>
              <p:cNvPicPr/>
              <p:nvPr/>
            </p:nvPicPr>
            <p:blipFill>
              <a:blip r:embed="rId5"/>
              <a:stretch>
                <a:fillRect/>
              </a:stretch>
            </p:blipFill>
            <p:spPr>
              <a:xfrm>
                <a:off x="1664523" y="587121"/>
                <a:ext cx="4756680" cy="255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D5D3E97-D0AC-9096-C7D3-721E00C53A1E}"/>
                  </a:ext>
                </a:extLst>
              </p14:cNvPr>
              <p14:cNvContentPartPr/>
              <p14:nvPr/>
            </p14:nvContentPartPr>
            <p14:xfrm>
              <a:off x="7796763" y="586401"/>
              <a:ext cx="261360" cy="183960"/>
            </p14:xfrm>
          </p:contentPart>
        </mc:Choice>
        <mc:Fallback xmlns="">
          <p:pic>
            <p:nvPicPr>
              <p:cNvPr id="8" name="Ink 7">
                <a:extLst>
                  <a:ext uri="{FF2B5EF4-FFF2-40B4-BE49-F238E27FC236}">
                    <a16:creationId xmlns:a16="http://schemas.microsoft.com/office/drawing/2014/main" id="{1D5D3E97-D0AC-9096-C7D3-721E00C53A1E}"/>
                  </a:ext>
                </a:extLst>
              </p:cNvPr>
              <p:cNvPicPr/>
              <p:nvPr/>
            </p:nvPicPr>
            <p:blipFill>
              <a:blip r:embed="rId7"/>
              <a:stretch>
                <a:fillRect/>
              </a:stretch>
            </p:blipFill>
            <p:spPr>
              <a:xfrm>
                <a:off x="7789563" y="578841"/>
                <a:ext cx="276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E38267A-733E-B155-A589-FE4227809466}"/>
                  </a:ext>
                </a:extLst>
              </p14:cNvPr>
              <p14:cNvContentPartPr/>
              <p14:nvPr/>
            </p14:nvContentPartPr>
            <p14:xfrm>
              <a:off x="7889283" y="680001"/>
              <a:ext cx="3346200" cy="3292200"/>
            </p14:xfrm>
          </p:contentPart>
        </mc:Choice>
        <mc:Fallback xmlns="">
          <p:pic>
            <p:nvPicPr>
              <p:cNvPr id="9" name="Ink 8">
                <a:extLst>
                  <a:ext uri="{FF2B5EF4-FFF2-40B4-BE49-F238E27FC236}">
                    <a16:creationId xmlns:a16="http://schemas.microsoft.com/office/drawing/2014/main" id="{4E38267A-733E-B155-A589-FE4227809466}"/>
                  </a:ext>
                </a:extLst>
              </p:cNvPr>
              <p:cNvPicPr/>
              <p:nvPr/>
            </p:nvPicPr>
            <p:blipFill>
              <a:blip r:embed="rId9"/>
              <a:stretch>
                <a:fillRect/>
              </a:stretch>
            </p:blipFill>
            <p:spPr>
              <a:xfrm>
                <a:off x="7881723" y="672441"/>
                <a:ext cx="3361320" cy="330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5613ABA-5788-D81A-F4E5-F13C771B03DF}"/>
                  </a:ext>
                </a:extLst>
              </p14:cNvPr>
              <p14:cNvContentPartPr/>
              <p14:nvPr/>
            </p14:nvContentPartPr>
            <p14:xfrm>
              <a:off x="4564683" y="551841"/>
              <a:ext cx="2474640" cy="1086120"/>
            </p14:xfrm>
          </p:contentPart>
        </mc:Choice>
        <mc:Fallback xmlns="">
          <p:pic>
            <p:nvPicPr>
              <p:cNvPr id="11" name="Ink 10">
                <a:extLst>
                  <a:ext uri="{FF2B5EF4-FFF2-40B4-BE49-F238E27FC236}">
                    <a16:creationId xmlns:a16="http://schemas.microsoft.com/office/drawing/2014/main" id="{B5613ABA-5788-D81A-F4E5-F13C771B03DF}"/>
                  </a:ext>
                </a:extLst>
              </p:cNvPr>
              <p:cNvPicPr/>
              <p:nvPr/>
            </p:nvPicPr>
            <p:blipFill>
              <a:blip r:embed="rId11"/>
              <a:stretch>
                <a:fillRect/>
              </a:stretch>
            </p:blipFill>
            <p:spPr>
              <a:xfrm>
                <a:off x="4557123" y="544281"/>
                <a:ext cx="2489760" cy="110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1622A88E-AE1D-0F96-D721-F23DB5DA4077}"/>
                  </a:ext>
                </a:extLst>
              </p14:cNvPr>
              <p14:cNvContentPartPr/>
              <p14:nvPr/>
            </p14:nvContentPartPr>
            <p14:xfrm>
              <a:off x="2360403" y="939201"/>
              <a:ext cx="2910600" cy="1788480"/>
            </p14:xfrm>
          </p:contentPart>
        </mc:Choice>
        <mc:Fallback xmlns="">
          <p:pic>
            <p:nvPicPr>
              <p:cNvPr id="5" name="Ink 4">
                <a:extLst>
                  <a:ext uri="{FF2B5EF4-FFF2-40B4-BE49-F238E27FC236}">
                    <a16:creationId xmlns:a16="http://schemas.microsoft.com/office/drawing/2014/main" id="{1622A88E-AE1D-0F96-D721-F23DB5DA4077}"/>
                  </a:ext>
                </a:extLst>
              </p:cNvPr>
              <p:cNvPicPr/>
              <p:nvPr/>
            </p:nvPicPr>
            <p:blipFill>
              <a:blip r:embed="rId13"/>
              <a:stretch>
                <a:fillRect/>
              </a:stretch>
            </p:blipFill>
            <p:spPr>
              <a:xfrm>
                <a:off x="2352843" y="931641"/>
                <a:ext cx="292572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CDE55C90-DD0D-4C78-A688-5AD88FAC5BC6}"/>
                  </a:ext>
                </a:extLst>
              </p14:cNvPr>
              <p14:cNvContentPartPr/>
              <p14:nvPr/>
            </p14:nvContentPartPr>
            <p14:xfrm>
              <a:off x="6207003" y="1640121"/>
              <a:ext cx="875880" cy="322200"/>
            </p14:xfrm>
          </p:contentPart>
        </mc:Choice>
        <mc:Fallback xmlns="">
          <p:pic>
            <p:nvPicPr>
              <p:cNvPr id="6" name="Ink 5">
                <a:extLst>
                  <a:ext uri="{FF2B5EF4-FFF2-40B4-BE49-F238E27FC236}">
                    <a16:creationId xmlns:a16="http://schemas.microsoft.com/office/drawing/2014/main" id="{CDE55C90-DD0D-4C78-A688-5AD88FAC5BC6}"/>
                  </a:ext>
                </a:extLst>
              </p:cNvPr>
              <p:cNvPicPr/>
              <p:nvPr/>
            </p:nvPicPr>
            <p:blipFill>
              <a:blip r:embed="rId15"/>
              <a:stretch>
                <a:fillRect/>
              </a:stretch>
            </p:blipFill>
            <p:spPr>
              <a:xfrm>
                <a:off x="6199443" y="1632561"/>
                <a:ext cx="891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7E0064DB-30C6-E7E5-D107-88544947296D}"/>
                  </a:ext>
                </a:extLst>
              </p14:cNvPr>
              <p14:cNvContentPartPr/>
              <p14:nvPr/>
            </p14:nvContentPartPr>
            <p14:xfrm>
              <a:off x="4702923" y="484521"/>
              <a:ext cx="165240" cy="261360"/>
            </p14:xfrm>
          </p:contentPart>
        </mc:Choice>
        <mc:Fallback xmlns="">
          <p:pic>
            <p:nvPicPr>
              <p:cNvPr id="27" name="Ink 26">
                <a:extLst>
                  <a:ext uri="{FF2B5EF4-FFF2-40B4-BE49-F238E27FC236}">
                    <a16:creationId xmlns:a16="http://schemas.microsoft.com/office/drawing/2014/main" id="{7E0064DB-30C6-E7E5-D107-88544947296D}"/>
                  </a:ext>
                </a:extLst>
              </p:cNvPr>
              <p:cNvPicPr/>
              <p:nvPr/>
            </p:nvPicPr>
            <p:blipFill>
              <a:blip r:embed="rId17"/>
              <a:stretch>
                <a:fillRect/>
              </a:stretch>
            </p:blipFill>
            <p:spPr>
              <a:xfrm>
                <a:off x="4695363" y="476961"/>
                <a:ext cx="180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96E82FBD-A006-9D70-4F46-58BBA8E95483}"/>
                  </a:ext>
                </a:extLst>
              </p14:cNvPr>
              <p14:cNvContentPartPr/>
              <p14:nvPr/>
            </p14:nvContentPartPr>
            <p14:xfrm>
              <a:off x="4932243" y="544281"/>
              <a:ext cx="99720" cy="139680"/>
            </p14:xfrm>
          </p:contentPart>
        </mc:Choice>
        <mc:Fallback xmlns="">
          <p:pic>
            <p:nvPicPr>
              <p:cNvPr id="28" name="Ink 27">
                <a:extLst>
                  <a:ext uri="{FF2B5EF4-FFF2-40B4-BE49-F238E27FC236}">
                    <a16:creationId xmlns:a16="http://schemas.microsoft.com/office/drawing/2014/main" id="{96E82FBD-A006-9D70-4F46-58BBA8E95483}"/>
                  </a:ext>
                </a:extLst>
              </p:cNvPr>
              <p:cNvPicPr/>
              <p:nvPr/>
            </p:nvPicPr>
            <p:blipFill>
              <a:blip r:embed="rId19"/>
              <a:stretch>
                <a:fillRect/>
              </a:stretch>
            </p:blipFill>
            <p:spPr>
              <a:xfrm>
                <a:off x="4924683" y="536721"/>
                <a:ext cx="114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071829A9-37F1-AB59-9BE7-F707251FE722}"/>
                  </a:ext>
                </a:extLst>
              </p14:cNvPr>
              <p14:cNvContentPartPr/>
              <p14:nvPr/>
            </p14:nvContentPartPr>
            <p14:xfrm>
              <a:off x="5141763" y="324321"/>
              <a:ext cx="190080" cy="345600"/>
            </p14:xfrm>
          </p:contentPart>
        </mc:Choice>
        <mc:Fallback xmlns="">
          <p:pic>
            <p:nvPicPr>
              <p:cNvPr id="29" name="Ink 28">
                <a:extLst>
                  <a:ext uri="{FF2B5EF4-FFF2-40B4-BE49-F238E27FC236}">
                    <a16:creationId xmlns:a16="http://schemas.microsoft.com/office/drawing/2014/main" id="{071829A9-37F1-AB59-9BE7-F707251FE722}"/>
                  </a:ext>
                </a:extLst>
              </p:cNvPr>
              <p:cNvPicPr/>
              <p:nvPr/>
            </p:nvPicPr>
            <p:blipFill>
              <a:blip r:embed="rId21"/>
              <a:stretch>
                <a:fillRect/>
              </a:stretch>
            </p:blipFill>
            <p:spPr>
              <a:xfrm>
                <a:off x="5134563" y="316761"/>
                <a:ext cx="20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EF348E61-2090-5AA9-7BCB-B1B349506495}"/>
                  </a:ext>
                </a:extLst>
              </p14:cNvPr>
              <p14:cNvContentPartPr/>
              <p14:nvPr/>
            </p14:nvContentPartPr>
            <p14:xfrm>
              <a:off x="5231043" y="365001"/>
              <a:ext cx="208800" cy="162000"/>
            </p14:xfrm>
          </p:contentPart>
        </mc:Choice>
        <mc:Fallback xmlns="">
          <p:pic>
            <p:nvPicPr>
              <p:cNvPr id="30" name="Ink 29">
                <a:extLst>
                  <a:ext uri="{FF2B5EF4-FFF2-40B4-BE49-F238E27FC236}">
                    <a16:creationId xmlns:a16="http://schemas.microsoft.com/office/drawing/2014/main" id="{EF348E61-2090-5AA9-7BCB-B1B349506495}"/>
                  </a:ext>
                </a:extLst>
              </p:cNvPr>
              <p:cNvPicPr/>
              <p:nvPr/>
            </p:nvPicPr>
            <p:blipFill>
              <a:blip r:embed="rId23"/>
              <a:stretch>
                <a:fillRect/>
              </a:stretch>
            </p:blipFill>
            <p:spPr>
              <a:xfrm>
                <a:off x="5223483" y="357801"/>
                <a:ext cx="223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1D9246BE-25A3-84FA-3B6A-90293B071175}"/>
                  </a:ext>
                </a:extLst>
              </p14:cNvPr>
              <p14:cNvContentPartPr/>
              <p14:nvPr/>
            </p14:nvContentPartPr>
            <p14:xfrm>
              <a:off x="5441643" y="283281"/>
              <a:ext cx="206280" cy="324720"/>
            </p14:xfrm>
          </p:contentPart>
        </mc:Choice>
        <mc:Fallback xmlns="">
          <p:pic>
            <p:nvPicPr>
              <p:cNvPr id="31" name="Ink 30">
                <a:extLst>
                  <a:ext uri="{FF2B5EF4-FFF2-40B4-BE49-F238E27FC236}">
                    <a16:creationId xmlns:a16="http://schemas.microsoft.com/office/drawing/2014/main" id="{1D9246BE-25A3-84FA-3B6A-90293B071175}"/>
                  </a:ext>
                </a:extLst>
              </p:cNvPr>
              <p:cNvPicPr/>
              <p:nvPr/>
            </p:nvPicPr>
            <p:blipFill>
              <a:blip r:embed="rId25"/>
              <a:stretch>
                <a:fillRect/>
              </a:stretch>
            </p:blipFill>
            <p:spPr>
              <a:xfrm>
                <a:off x="5434083" y="275721"/>
                <a:ext cx="2210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BC6C567C-E77A-56F3-93C1-7D5C2B574799}"/>
                  </a:ext>
                </a:extLst>
              </p14:cNvPr>
              <p14:cNvContentPartPr/>
              <p14:nvPr/>
            </p14:nvContentPartPr>
            <p14:xfrm>
              <a:off x="4881843" y="1078161"/>
              <a:ext cx="1817280" cy="863280"/>
            </p14:xfrm>
          </p:contentPart>
        </mc:Choice>
        <mc:Fallback xmlns="">
          <p:pic>
            <p:nvPicPr>
              <p:cNvPr id="33" name="Ink 32">
                <a:extLst>
                  <a:ext uri="{FF2B5EF4-FFF2-40B4-BE49-F238E27FC236}">
                    <a16:creationId xmlns:a16="http://schemas.microsoft.com/office/drawing/2014/main" id="{BC6C567C-E77A-56F3-93C1-7D5C2B574799}"/>
                  </a:ext>
                </a:extLst>
              </p:cNvPr>
              <p:cNvPicPr/>
              <p:nvPr/>
            </p:nvPicPr>
            <p:blipFill>
              <a:blip r:embed="rId27"/>
              <a:stretch>
                <a:fillRect/>
              </a:stretch>
            </p:blipFill>
            <p:spPr>
              <a:xfrm>
                <a:off x="4874283" y="1070601"/>
                <a:ext cx="18324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CAEF10E7-B8AA-EB70-264A-CB03B478F477}"/>
                  </a:ext>
                </a:extLst>
              </p14:cNvPr>
              <p14:cNvContentPartPr/>
              <p14:nvPr/>
            </p14:nvContentPartPr>
            <p14:xfrm>
              <a:off x="4936923" y="1128561"/>
              <a:ext cx="240480" cy="297720"/>
            </p14:xfrm>
          </p:contentPart>
        </mc:Choice>
        <mc:Fallback xmlns="">
          <p:pic>
            <p:nvPicPr>
              <p:cNvPr id="34" name="Ink 33">
                <a:extLst>
                  <a:ext uri="{FF2B5EF4-FFF2-40B4-BE49-F238E27FC236}">
                    <a16:creationId xmlns:a16="http://schemas.microsoft.com/office/drawing/2014/main" id="{CAEF10E7-B8AA-EB70-264A-CB03B478F477}"/>
                  </a:ext>
                </a:extLst>
              </p:cNvPr>
              <p:cNvPicPr/>
              <p:nvPr/>
            </p:nvPicPr>
            <p:blipFill>
              <a:blip r:embed="rId29"/>
              <a:stretch>
                <a:fillRect/>
              </a:stretch>
            </p:blipFill>
            <p:spPr>
              <a:xfrm>
                <a:off x="4929363" y="1121001"/>
                <a:ext cx="255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C85EAD4-C18A-5182-A729-7AAF6C1FE601}"/>
                  </a:ext>
                </a:extLst>
              </p14:cNvPr>
              <p14:cNvContentPartPr/>
              <p14:nvPr/>
            </p14:nvContentPartPr>
            <p14:xfrm>
              <a:off x="5163003" y="1173921"/>
              <a:ext cx="237960" cy="126720"/>
            </p14:xfrm>
          </p:contentPart>
        </mc:Choice>
        <mc:Fallback xmlns="">
          <p:pic>
            <p:nvPicPr>
              <p:cNvPr id="35" name="Ink 34">
                <a:extLst>
                  <a:ext uri="{FF2B5EF4-FFF2-40B4-BE49-F238E27FC236}">
                    <a16:creationId xmlns:a16="http://schemas.microsoft.com/office/drawing/2014/main" id="{9C85EAD4-C18A-5182-A729-7AAF6C1FE601}"/>
                  </a:ext>
                </a:extLst>
              </p:cNvPr>
              <p:cNvPicPr/>
              <p:nvPr/>
            </p:nvPicPr>
            <p:blipFill>
              <a:blip r:embed="rId31"/>
              <a:stretch>
                <a:fillRect/>
              </a:stretch>
            </p:blipFill>
            <p:spPr>
              <a:xfrm>
                <a:off x="5155443" y="1166721"/>
                <a:ext cx="253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D67DAE8D-7AF1-8FD1-D8F5-38461C18EB93}"/>
                  </a:ext>
                </a:extLst>
              </p14:cNvPr>
              <p14:cNvContentPartPr/>
              <p14:nvPr/>
            </p14:nvContentPartPr>
            <p14:xfrm>
              <a:off x="5565123" y="808881"/>
              <a:ext cx="280800" cy="315720"/>
            </p14:xfrm>
          </p:contentPart>
        </mc:Choice>
        <mc:Fallback xmlns="">
          <p:pic>
            <p:nvPicPr>
              <p:cNvPr id="36" name="Ink 35">
                <a:extLst>
                  <a:ext uri="{FF2B5EF4-FFF2-40B4-BE49-F238E27FC236}">
                    <a16:creationId xmlns:a16="http://schemas.microsoft.com/office/drawing/2014/main" id="{D67DAE8D-7AF1-8FD1-D8F5-38461C18EB93}"/>
                  </a:ext>
                </a:extLst>
              </p:cNvPr>
              <p:cNvPicPr/>
              <p:nvPr/>
            </p:nvPicPr>
            <p:blipFill>
              <a:blip r:embed="rId33"/>
              <a:stretch>
                <a:fillRect/>
              </a:stretch>
            </p:blipFill>
            <p:spPr>
              <a:xfrm>
                <a:off x="5557563" y="801321"/>
                <a:ext cx="2959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F484A5D0-835E-0FAA-BA60-C3808BA74D57}"/>
                  </a:ext>
                </a:extLst>
              </p14:cNvPr>
              <p14:cNvContentPartPr/>
              <p14:nvPr/>
            </p14:nvContentPartPr>
            <p14:xfrm>
              <a:off x="5784723" y="882681"/>
              <a:ext cx="220320" cy="130320"/>
            </p14:xfrm>
          </p:contentPart>
        </mc:Choice>
        <mc:Fallback xmlns="">
          <p:pic>
            <p:nvPicPr>
              <p:cNvPr id="37" name="Ink 36">
                <a:extLst>
                  <a:ext uri="{FF2B5EF4-FFF2-40B4-BE49-F238E27FC236}">
                    <a16:creationId xmlns:a16="http://schemas.microsoft.com/office/drawing/2014/main" id="{F484A5D0-835E-0FAA-BA60-C3808BA74D57}"/>
                  </a:ext>
                </a:extLst>
              </p:cNvPr>
              <p:cNvPicPr/>
              <p:nvPr/>
            </p:nvPicPr>
            <p:blipFill>
              <a:blip r:embed="rId35"/>
              <a:stretch>
                <a:fillRect/>
              </a:stretch>
            </p:blipFill>
            <p:spPr>
              <a:xfrm>
                <a:off x="5777163" y="875121"/>
                <a:ext cx="235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176328E7-BFFE-8446-AC57-9C6C7CC9C105}"/>
                  </a:ext>
                </a:extLst>
              </p14:cNvPr>
              <p14:cNvContentPartPr/>
              <p14:nvPr/>
            </p14:nvContentPartPr>
            <p14:xfrm>
              <a:off x="6020883" y="729321"/>
              <a:ext cx="127080" cy="488520"/>
            </p14:xfrm>
          </p:contentPart>
        </mc:Choice>
        <mc:Fallback xmlns="">
          <p:pic>
            <p:nvPicPr>
              <p:cNvPr id="38" name="Ink 37">
                <a:extLst>
                  <a:ext uri="{FF2B5EF4-FFF2-40B4-BE49-F238E27FC236}">
                    <a16:creationId xmlns:a16="http://schemas.microsoft.com/office/drawing/2014/main" id="{176328E7-BFFE-8446-AC57-9C6C7CC9C105}"/>
                  </a:ext>
                </a:extLst>
              </p:cNvPr>
              <p:cNvPicPr/>
              <p:nvPr/>
            </p:nvPicPr>
            <p:blipFill>
              <a:blip r:embed="rId37"/>
              <a:stretch>
                <a:fillRect/>
              </a:stretch>
            </p:blipFill>
            <p:spPr>
              <a:xfrm>
                <a:off x="6013323" y="721761"/>
                <a:ext cx="14220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2701EA89-7261-E0B8-F9C0-1EB948A96F7A}"/>
                  </a:ext>
                </a:extLst>
              </p14:cNvPr>
              <p14:cNvContentPartPr/>
              <p14:nvPr/>
            </p14:nvContentPartPr>
            <p14:xfrm>
              <a:off x="5313843" y="2005161"/>
              <a:ext cx="1271520" cy="428760"/>
            </p14:xfrm>
          </p:contentPart>
        </mc:Choice>
        <mc:Fallback xmlns="">
          <p:pic>
            <p:nvPicPr>
              <p:cNvPr id="40" name="Ink 39">
                <a:extLst>
                  <a:ext uri="{FF2B5EF4-FFF2-40B4-BE49-F238E27FC236}">
                    <a16:creationId xmlns:a16="http://schemas.microsoft.com/office/drawing/2014/main" id="{2701EA89-7261-E0B8-F9C0-1EB948A96F7A}"/>
                  </a:ext>
                </a:extLst>
              </p:cNvPr>
              <p:cNvPicPr/>
              <p:nvPr/>
            </p:nvPicPr>
            <p:blipFill>
              <a:blip r:embed="rId39"/>
              <a:stretch>
                <a:fillRect/>
              </a:stretch>
            </p:blipFill>
            <p:spPr>
              <a:xfrm>
                <a:off x="5306643" y="1997601"/>
                <a:ext cx="12866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46D15660-7383-648F-1283-81A537EA6FED}"/>
                  </a:ext>
                </a:extLst>
              </p14:cNvPr>
              <p14:cNvContentPartPr/>
              <p14:nvPr/>
            </p14:nvContentPartPr>
            <p14:xfrm>
              <a:off x="5150763" y="2069961"/>
              <a:ext cx="238320" cy="248400"/>
            </p14:xfrm>
          </p:contentPart>
        </mc:Choice>
        <mc:Fallback xmlns="">
          <p:pic>
            <p:nvPicPr>
              <p:cNvPr id="41" name="Ink 40">
                <a:extLst>
                  <a:ext uri="{FF2B5EF4-FFF2-40B4-BE49-F238E27FC236}">
                    <a16:creationId xmlns:a16="http://schemas.microsoft.com/office/drawing/2014/main" id="{46D15660-7383-648F-1283-81A537EA6FED}"/>
                  </a:ext>
                </a:extLst>
              </p:cNvPr>
              <p:cNvPicPr/>
              <p:nvPr/>
            </p:nvPicPr>
            <p:blipFill>
              <a:blip r:embed="rId41"/>
              <a:stretch>
                <a:fillRect/>
              </a:stretch>
            </p:blipFill>
            <p:spPr>
              <a:xfrm>
                <a:off x="5143203" y="2062401"/>
                <a:ext cx="2530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F8FCFC87-A30E-0ABD-9864-DF2418251667}"/>
                  </a:ext>
                </a:extLst>
              </p14:cNvPr>
              <p14:cNvContentPartPr/>
              <p14:nvPr/>
            </p14:nvContentPartPr>
            <p14:xfrm>
              <a:off x="5398443" y="2102361"/>
              <a:ext cx="182880" cy="108000"/>
            </p14:xfrm>
          </p:contentPart>
        </mc:Choice>
        <mc:Fallback xmlns="">
          <p:pic>
            <p:nvPicPr>
              <p:cNvPr id="42" name="Ink 41">
                <a:extLst>
                  <a:ext uri="{FF2B5EF4-FFF2-40B4-BE49-F238E27FC236}">
                    <a16:creationId xmlns:a16="http://schemas.microsoft.com/office/drawing/2014/main" id="{F8FCFC87-A30E-0ABD-9864-DF2418251667}"/>
                  </a:ext>
                </a:extLst>
              </p:cNvPr>
              <p:cNvPicPr/>
              <p:nvPr/>
            </p:nvPicPr>
            <p:blipFill>
              <a:blip r:embed="rId43"/>
              <a:stretch>
                <a:fillRect/>
              </a:stretch>
            </p:blipFill>
            <p:spPr>
              <a:xfrm>
                <a:off x="5390883" y="2094801"/>
                <a:ext cx="198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E31212BA-CC81-CF24-60C0-5C411640D838}"/>
                  </a:ext>
                </a:extLst>
              </p14:cNvPr>
              <p14:cNvContentPartPr/>
              <p14:nvPr/>
            </p14:nvContentPartPr>
            <p14:xfrm>
              <a:off x="5762403" y="1773321"/>
              <a:ext cx="199440" cy="201600"/>
            </p14:xfrm>
          </p:contentPart>
        </mc:Choice>
        <mc:Fallback xmlns="">
          <p:pic>
            <p:nvPicPr>
              <p:cNvPr id="43" name="Ink 42">
                <a:extLst>
                  <a:ext uri="{FF2B5EF4-FFF2-40B4-BE49-F238E27FC236}">
                    <a16:creationId xmlns:a16="http://schemas.microsoft.com/office/drawing/2014/main" id="{E31212BA-CC81-CF24-60C0-5C411640D838}"/>
                  </a:ext>
                </a:extLst>
              </p:cNvPr>
              <p:cNvPicPr/>
              <p:nvPr/>
            </p:nvPicPr>
            <p:blipFill>
              <a:blip r:embed="rId45"/>
              <a:stretch>
                <a:fillRect/>
              </a:stretch>
            </p:blipFill>
            <p:spPr>
              <a:xfrm>
                <a:off x="5754843" y="1765761"/>
                <a:ext cx="214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Ink 43">
                <a:extLst>
                  <a:ext uri="{FF2B5EF4-FFF2-40B4-BE49-F238E27FC236}">
                    <a16:creationId xmlns:a16="http://schemas.microsoft.com/office/drawing/2014/main" id="{E6BC7689-562E-7738-79D6-1B3340BD2B73}"/>
                  </a:ext>
                </a:extLst>
              </p14:cNvPr>
              <p14:cNvContentPartPr/>
              <p14:nvPr/>
            </p14:nvContentPartPr>
            <p14:xfrm>
              <a:off x="5955363" y="1713561"/>
              <a:ext cx="230040" cy="177120"/>
            </p14:xfrm>
          </p:contentPart>
        </mc:Choice>
        <mc:Fallback xmlns="">
          <p:pic>
            <p:nvPicPr>
              <p:cNvPr id="44" name="Ink 43">
                <a:extLst>
                  <a:ext uri="{FF2B5EF4-FFF2-40B4-BE49-F238E27FC236}">
                    <a16:creationId xmlns:a16="http://schemas.microsoft.com/office/drawing/2014/main" id="{E6BC7689-562E-7738-79D6-1B3340BD2B73}"/>
                  </a:ext>
                </a:extLst>
              </p:cNvPr>
              <p:cNvPicPr/>
              <p:nvPr/>
            </p:nvPicPr>
            <p:blipFill>
              <a:blip r:embed="rId47"/>
              <a:stretch>
                <a:fillRect/>
              </a:stretch>
            </p:blipFill>
            <p:spPr>
              <a:xfrm>
                <a:off x="5947803" y="1706001"/>
                <a:ext cx="245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326C8CD1-2C3D-42C7-518B-60ECA164A4CA}"/>
                  </a:ext>
                </a:extLst>
              </p14:cNvPr>
              <p14:cNvContentPartPr/>
              <p14:nvPr/>
            </p14:nvContentPartPr>
            <p14:xfrm>
              <a:off x="5847723" y="2519241"/>
              <a:ext cx="5040" cy="6120"/>
            </p14:xfrm>
          </p:contentPart>
        </mc:Choice>
        <mc:Fallback xmlns="">
          <p:pic>
            <p:nvPicPr>
              <p:cNvPr id="45" name="Ink 44">
                <a:extLst>
                  <a:ext uri="{FF2B5EF4-FFF2-40B4-BE49-F238E27FC236}">
                    <a16:creationId xmlns:a16="http://schemas.microsoft.com/office/drawing/2014/main" id="{326C8CD1-2C3D-42C7-518B-60ECA164A4CA}"/>
                  </a:ext>
                </a:extLst>
              </p:cNvPr>
              <p:cNvPicPr/>
              <p:nvPr/>
            </p:nvPicPr>
            <p:blipFill>
              <a:blip r:embed="rId49"/>
              <a:stretch>
                <a:fillRect/>
              </a:stretch>
            </p:blipFill>
            <p:spPr>
              <a:xfrm>
                <a:off x="5840163" y="2512041"/>
                <a:ext cx="20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4DFD8874-D325-2F1F-44BF-D5519C04287D}"/>
                  </a:ext>
                </a:extLst>
              </p14:cNvPr>
              <p14:cNvContentPartPr/>
              <p14:nvPr/>
            </p14:nvContentPartPr>
            <p14:xfrm>
              <a:off x="5848803" y="3070401"/>
              <a:ext cx="360" cy="360"/>
            </p14:xfrm>
          </p:contentPart>
        </mc:Choice>
        <mc:Fallback xmlns="">
          <p:pic>
            <p:nvPicPr>
              <p:cNvPr id="46" name="Ink 45">
                <a:extLst>
                  <a:ext uri="{FF2B5EF4-FFF2-40B4-BE49-F238E27FC236}">
                    <a16:creationId xmlns:a16="http://schemas.microsoft.com/office/drawing/2014/main" id="{4DFD8874-D325-2F1F-44BF-D5519C04287D}"/>
                  </a:ext>
                </a:extLst>
              </p:cNvPr>
              <p:cNvPicPr/>
              <p:nvPr/>
            </p:nvPicPr>
            <p:blipFill>
              <a:blip r:embed="rId51"/>
              <a:stretch>
                <a:fillRect/>
              </a:stretch>
            </p:blipFill>
            <p:spPr>
              <a:xfrm>
                <a:off x="5841603" y="306284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FFC46284-9DD8-4242-53A2-FB6A9C2254F5}"/>
                  </a:ext>
                </a:extLst>
              </p14:cNvPr>
              <p14:cNvContentPartPr/>
              <p14:nvPr/>
            </p14:nvContentPartPr>
            <p14:xfrm>
              <a:off x="5927283" y="3566841"/>
              <a:ext cx="16920" cy="97560"/>
            </p14:xfrm>
          </p:contentPart>
        </mc:Choice>
        <mc:Fallback xmlns="">
          <p:pic>
            <p:nvPicPr>
              <p:cNvPr id="47" name="Ink 46">
                <a:extLst>
                  <a:ext uri="{FF2B5EF4-FFF2-40B4-BE49-F238E27FC236}">
                    <a16:creationId xmlns:a16="http://schemas.microsoft.com/office/drawing/2014/main" id="{FFC46284-9DD8-4242-53A2-FB6A9C2254F5}"/>
                  </a:ext>
                </a:extLst>
              </p:cNvPr>
              <p:cNvPicPr/>
              <p:nvPr/>
            </p:nvPicPr>
            <p:blipFill>
              <a:blip r:embed="rId53"/>
              <a:stretch>
                <a:fillRect/>
              </a:stretch>
            </p:blipFill>
            <p:spPr>
              <a:xfrm>
                <a:off x="5919723" y="3559281"/>
                <a:ext cx="31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4BED1064-7E58-B043-A5BE-327C9BC4BAB6}"/>
                  </a:ext>
                </a:extLst>
              </p14:cNvPr>
              <p14:cNvContentPartPr/>
              <p14:nvPr/>
            </p14:nvContentPartPr>
            <p14:xfrm>
              <a:off x="5894523" y="4192161"/>
              <a:ext cx="21600" cy="19080"/>
            </p14:xfrm>
          </p:contentPart>
        </mc:Choice>
        <mc:Fallback xmlns="">
          <p:pic>
            <p:nvPicPr>
              <p:cNvPr id="48" name="Ink 47">
                <a:extLst>
                  <a:ext uri="{FF2B5EF4-FFF2-40B4-BE49-F238E27FC236}">
                    <a16:creationId xmlns:a16="http://schemas.microsoft.com/office/drawing/2014/main" id="{4BED1064-7E58-B043-A5BE-327C9BC4BAB6}"/>
                  </a:ext>
                </a:extLst>
              </p:cNvPr>
              <p:cNvPicPr/>
              <p:nvPr/>
            </p:nvPicPr>
            <p:blipFill>
              <a:blip r:embed="rId55"/>
              <a:stretch>
                <a:fillRect/>
              </a:stretch>
            </p:blipFill>
            <p:spPr>
              <a:xfrm>
                <a:off x="5886963" y="4184601"/>
                <a:ext cx="36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3AAD8718-7F8F-A0EF-2098-1F432C7135A4}"/>
                  </a:ext>
                </a:extLst>
              </p14:cNvPr>
              <p14:cNvContentPartPr/>
              <p14:nvPr/>
            </p14:nvContentPartPr>
            <p14:xfrm>
              <a:off x="5947443" y="4496361"/>
              <a:ext cx="10800" cy="92880"/>
            </p14:xfrm>
          </p:contentPart>
        </mc:Choice>
        <mc:Fallback xmlns="">
          <p:pic>
            <p:nvPicPr>
              <p:cNvPr id="49" name="Ink 48">
                <a:extLst>
                  <a:ext uri="{FF2B5EF4-FFF2-40B4-BE49-F238E27FC236}">
                    <a16:creationId xmlns:a16="http://schemas.microsoft.com/office/drawing/2014/main" id="{3AAD8718-7F8F-A0EF-2098-1F432C7135A4}"/>
                  </a:ext>
                </a:extLst>
              </p:cNvPr>
              <p:cNvPicPr/>
              <p:nvPr/>
            </p:nvPicPr>
            <p:blipFill>
              <a:blip r:embed="rId57"/>
              <a:stretch>
                <a:fillRect/>
              </a:stretch>
            </p:blipFill>
            <p:spPr>
              <a:xfrm>
                <a:off x="5939883" y="4488801"/>
                <a:ext cx="259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4E74C921-0D46-7684-25DF-967561895E32}"/>
                  </a:ext>
                </a:extLst>
              </p14:cNvPr>
              <p14:cNvContentPartPr/>
              <p14:nvPr/>
            </p14:nvContentPartPr>
            <p14:xfrm>
              <a:off x="5278923" y="5279361"/>
              <a:ext cx="33120" cy="315360"/>
            </p14:xfrm>
          </p:contentPart>
        </mc:Choice>
        <mc:Fallback xmlns="">
          <p:pic>
            <p:nvPicPr>
              <p:cNvPr id="51" name="Ink 50">
                <a:extLst>
                  <a:ext uri="{FF2B5EF4-FFF2-40B4-BE49-F238E27FC236}">
                    <a16:creationId xmlns:a16="http://schemas.microsoft.com/office/drawing/2014/main" id="{4E74C921-0D46-7684-25DF-967561895E32}"/>
                  </a:ext>
                </a:extLst>
              </p:cNvPr>
              <p:cNvPicPr/>
              <p:nvPr/>
            </p:nvPicPr>
            <p:blipFill>
              <a:blip r:embed="rId59"/>
              <a:stretch>
                <a:fillRect/>
              </a:stretch>
            </p:blipFill>
            <p:spPr>
              <a:xfrm>
                <a:off x="5271363" y="5272161"/>
                <a:ext cx="482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484052E5-4B3A-60CA-5223-0A8409F693F1}"/>
                  </a:ext>
                </a:extLst>
              </p14:cNvPr>
              <p14:cNvContentPartPr/>
              <p14:nvPr/>
            </p14:nvContentPartPr>
            <p14:xfrm>
              <a:off x="5406363" y="5209161"/>
              <a:ext cx="176040" cy="240840"/>
            </p14:xfrm>
          </p:contentPart>
        </mc:Choice>
        <mc:Fallback xmlns="">
          <p:pic>
            <p:nvPicPr>
              <p:cNvPr id="52" name="Ink 51">
                <a:extLst>
                  <a:ext uri="{FF2B5EF4-FFF2-40B4-BE49-F238E27FC236}">
                    <a16:creationId xmlns:a16="http://schemas.microsoft.com/office/drawing/2014/main" id="{484052E5-4B3A-60CA-5223-0A8409F693F1}"/>
                  </a:ext>
                </a:extLst>
              </p:cNvPr>
              <p:cNvPicPr/>
              <p:nvPr/>
            </p:nvPicPr>
            <p:blipFill>
              <a:blip r:embed="rId61"/>
              <a:stretch>
                <a:fillRect/>
              </a:stretch>
            </p:blipFill>
            <p:spPr>
              <a:xfrm>
                <a:off x="5398803" y="5201601"/>
                <a:ext cx="191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E025A14D-7F2E-919C-BD0B-260B1BBE374D}"/>
                  </a:ext>
                </a:extLst>
              </p14:cNvPr>
              <p14:cNvContentPartPr/>
              <p14:nvPr/>
            </p14:nvContentPartPr>
            <p14:xfrm>
              <a:off x="5683923" y="5101881"/>
              <a:ext cx="198000" cy="171000"/>
            </p14:xfrm>
          </p:contentPart>
        </mc:Choice>
        <mc:Fallback xmlns="">
          <p:pic>
            <p:nvPicPr>
              <p:cNvPr id="53" name="Ink 52">
                <a:extLst>
                  <a:ext uri="{FF2B5EF4-FFF2-40B4-BE49-F238E27FC236}">
                    <a16:creationId xmlns:a16="http://schemas.microsoft.com/office/drawing/2014/main" id="{E025A14D-7F2E-919C-BD0B-260B1BBE374D}"/>
                  </a:ext>
                </a:extLst>
              </p:cNvPr>
              <p:cNvPicPr/>
              <p:nvPr/>
            </p:nvPicPr>
            <p:blipFill>
              <a:blip r:embed="rId63"/>
              <a:stretch>
                <a:fillRect/>
              </a:stretch>
            </p:blipFill>
            <p:spPr>
              <a:xfrm>
                <a:off x="5676363" y="5094321"/>
                <a:ext cx="2131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39264867-B643-22DE-C9D3-8554C2A6763D}"/>
                  </a:ext>
                </a:extLst>
              </p14:cNvPr>
              <p14:cNvContentPartPr/>
              <p14:nvPr/>
            </p14:nvContentPartPr>
            <p14:xfrm>
              <a:off x="5967243" y="5026281"/>
              <a:ext cx="165240" cy="152280"/>
            </p14:xfrm>
          </p:contentPart>
        </mc:Choice>
        <mc:Fallback xmlns="">
          <p:pic>
            <p:nvPicPr>
              <p:cNvPr id="54" name="Ink 53">
                <a:extLst>
                  <a:ext uri="{FF2B5EF4-FFF2-40B4-BE49-F238E27FC236}">
                    <a16:creationId xmlns:a16="http://schemas.microsoft.com/office/drawing/2014/main" id="{39264867-B643-22DE-C9D3-8554C2A6763D}"/>
                  </a:ext>
                </a:extLst>
              </p:cNvPr>
              <p:cNvPicPr/>
              <p:nvPr/>
            </p:nvPicPr>
            <p:blipFill>
              <a:blip r:embed="rId65"/>
              <a:stretch>
                <a:fillRect/>
              </a:stretch>
            </p:blipFill>
            <p:spPr>
              <a:xfrm>
                <a:off x="5959683" y="5018721"/>
                <a:ext cx="180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A7F23864-2C0D-A0B5-B0FF-461D27B3181B}"/>
                  </a:ext>
                </a:extLst>
              </p14:cNvPr>
              <p14:cNvContentPartPr/>
              <p14:nvPr/>
            </p14:nvContentPartPr>
            <p14:xfrm>
              <a:off x="6146163" y="4935561"/>
              <a:ext cx="228600" cy="137160"/>
            </p14:xfrm>
          </p:contentPart>
        </mc:Choice>
        <mc:Fallback xmlns="">
          <p:pic>
            <p:nvPicPr>
              <p:cNvPr id="55" name="Ink 54">
                <a:extLst>
                  <a:ext uri="{FF2B5EF4-FFF2-40B4-BE49-F238E27FC236}">
                    <a16:creationId xmlns:a16="http://schemas.microsoft.com/office/drawing/2014/main" id="{A7F23864-2C0D-A0B5-B0FF-461D27B3181B}"/>
                  </a:ext>
                </a:extLst>
              </p:cNvPr>
              <p:cNvPicPr/>
              <p:nvPr/>
            </p:nvPicPr>
            <p:blipFill>
              <a:blip r:embed="rId67"/>
              <a:stretch>
                <a:fillRect/>
              </a:stretch>
            </p:blipFill>
            <p:spPr>
              <a:xfrm>
                <a:off x="6138603" y="4928001"/>
                <a:ext cx="243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D1A80886-472D-DA17-40AF-16D04A044C45}"/>
                  </a:ext>
                </a:extLst>
              </p14:cNvPr>
              <p14:cNvContentPartPr/>
              <p14:nvPr/>
            </p14:nvContentPartPr>
            <p14:xfrm>
              <a:off x="5514003" y="3695721"/>
              <a:ext cx="1930680" cy="1128960"/>
            </p14:xfrm>
          </p:contentPart>
        </mc:Choice>
        <mc:Fallback xmlns="">
          <p:pic>
            <p:nvPicPr>
              <p:cNvPr id="57" name="Ink 56">
                <a:extLst>
                  <a:ext uri="{FF2B5EF4-FFF2-40B4-BE49-F238E27FC236}">
                    <a16:creationId xmlns:a16="http://schemas.microsoft.com/office/drawing/2014/main" id="{D1A80886-472D-DA17-40AF-16D04A044C45}"/>
                  </a:ext>
                </a:extLst>
              </p:cNvPr>
              <p:cNvPicPr/>
              <p:nvPr/>
            </p:nvPicPr>
            <p:blipFill>
              <a:blip r:embed="rId69"/>
              <a:stretch>
                <a:fillRect/>
              </a:stretch>
            </p:blipFill>
            <p:spPr>
              <a:xfrm>
                <a:off x="5506803" y="3688161"/>
                <a:ext cx="1945800" cy="1143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F587580F-F4D1-781C-71D8-B82C2AFADABC}"/>
                  </a:ext>
                </a:extLst>
              </p14:cNvPr>
              <p14:cNvContentPartPr/>
              <p14:nvPr/>
            </p14:nvContentPartPr>
            <p14:xfrm>
              <a:off x="5419323" y="4400601"/>
              <a:ext cx="244800" cy="298440"/>
            </p14:xfrm>
          </p:contentPart>
        </mc:Choice>
        <mc:Fallback xmlns="">
          <p:pic>
            <p:nvPicPr>
              <p:cNvPr id="58" name="Ink 57">
                <a:extLst>
                  <a:ext uri="{FF2B5EF4-FFF2-40B4-BE49-F238E27FC236}">
                    <a16:creationId xmlns:a16="http://schemas.microsoft.com/office/drawing/2014/main" id="{F587580F-F4D1-781C-71D8-B82C2AFADABC}"/>
                  </a:ext>
                </a:extLst>
              </p:cNvPr>
              <p:cNvPicPr/>
              <p:nvPr/>
            </p:nvPicPr>
            <p:blipFill>
              <a:blip r:embed="rId71"/>
              <a:stretch>
                <a:fillRect/>
              </a:stretch>
            </p:blipFill>
            <p:spPr>
              <a:xfrm>
                <a:off x="5411763" y="4393041"/>
                <a:ext cx="2595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DADF15CD-3B1A-183C-0B59-9F0DAFA09A91}"/>
                  </a:ext>
                </a:extLst>
              </p14:cNvPr>
              <p14:cNvContentPartPr/>
              <p14:nvPr/>
            </p14:nvContentPartPr>
            <p14:xfrm>
              <a:off x="5739003" y="4541001"/>
              <a:ext cx="82440" cy="215640"/>
            </p14:xfrm>
          </p:contentPart>
        </mc:Choice>
        <mc:Fallback xmlns="">
          <p:pic>
            <p:nvPicPr>
              <p:cNvPr id="59" name="Ink 58">
                <a:extLst>
                  <a:ext uri="{FF2B5EF4-FFF2-40B4-BE49-F238E27FC236}">
                    <a16:creationId xmlns:a16="http://schemas.microsoft.com/office/drawing/2014/main" id="{DADF15CD-3B1A-183C-0B59-9F0DAFA09A91}"/>
                  </a:ext>
                </a:extLst>
              </p:cNvPr>
              <p:cNvPicPr/>
              <p:nvPr/>
            </p:nvPicPr>
            <p:blipFill>
              <a:blip r:embed="rId73"/>
              <a:stretch>
                <a:fillRect/>
              </a:stretch>
            </p:blipFill>
            <p:spPr>
              <a:xfrm>
                <a:off x="5731443" y="4533441"/>
                <a:ext cx="97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C3BF331B-5D1E-EE09-4932-B611B2A093D0}"/>
                  </a:ext>
                </a:extLst>
              </p14:cNvPr>
              <p14:cNvContentPartPr/>
              <p14:nvPr/>
            </p14:nvContentPartPr>
            <p14:xfrm>
              <a:off x="5874723" y="4531641"/>
              <a:ext cx="91800" cy="140760"/>
            </p14:xfrm>
          </p:contentPart>
        </mc:Choice>
        <mc:Fallback xmlns="">
          <p:pic>
            <p:nvPicPr>
              <p:cNvPr id="60" name="Ink 59">
                <a:extLst>
                  <a:ext uri="{FF2B5EF4-FFF2-40B4-BE49-F238E27FC236}">
                    <a16:creationId xmlns:a16="http://schemas.microsoft.com/office/drawing/2014/main" id="{C3BF331B-5D1E-EE09-4932-B611B2A093D0}"/>
                  </a:ext>
                </a:extLst>
              </p:cNvPr>
              <p:cNvPicPr/>
              <p:nvPr/>
            </p:nvPicPr>
            <p:blipFill>
              <a:blip r:embed="rId75"/>
              <a:stretch>
                <a:fillRect/>
              </a:stretch>
            </p:blipFill>
            <p:spPr>
              <a:xfrm>
                <a:off x="5867163" y="4524081"/>
                <a:ext cx="106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C14898BC-400C-4146-46B1-CDFD599F7FB2}"/>
                  </a:ext>
                </a:extLst>
              </p14:cNvPr>
              <p14:cNvContentPartPr/>
              <p14:nvPr/>
            </p14:nvContentPartPr>
            <p14:xfrm>
              <a:off x="5990643" y="4469361"/>
              <a:ext cx="81000" cy="145800"/>
            </p14:xfrm>
          </p:contentPart>
        </mc:Choice>
        <mc:Fallback xmlns="">
          <p:pic>
            <p:nvPicPr>
              <p:cNvPr id="61" name="Ink 60">
                <a:extLst>
                  <a:ext uri="{FF2B5EF4-FFF2-40B4-BE49-F238E27FC236}">
                    <a16:creationId xmlns:a16="http://schemas.microsoft.com/office/drawing/2014/main" id="{C14898BC-400C-4146-46B1-CDFD599F7FB2}"/>
                  </a:ext>
                </a:extLst>
              </p:cNvPr>
              <p:cNvPicPr/>
              <p:nvPr/>
            </p:nvPicPr>
            <p:blipFill>
              <a:blip r:embed="rId77"/>
              <a:stretch>
                <a:fillRect/>
              </a:stretch>
            </p:blipFill>
            <p:spPr>
              <a:xfrm>
                <a:off x="5983083" y="4461801"/>
                <a:ext cx="96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96AD93C1-EAEA-39EC-6EE9-D3BCFA4859D8}"/>
                  </a:ext>
                </a:extLst>
              </p14:cNvPr>
              <p14:cNvContentPartPr/>
              <p14:nvPr/>
            </p14:nvContentPartPr>
            <p14:xfrm>
              <a:off x="6117003" y="4408521"/>
              <a:ext cx="93960" cy="150120"/>
            </p14:xfrm>
          </p:contentPart>
        </mc:Choice>
        <mc:Fallback xmlns="">
          <p:pic>
            <p:nvPicPr>
              <p:cNvPr id="62" name="Ink 61">
                <a:extLst>
                  <a:ext uri="{FF2B5EF4-FFF2-40B4-BE49-F238E27FC236}">
                    <a16:creationId xmlns:a16="http://schemas.microsoft.com/office/drawing/2014/main" id="{96AD93C1-EAEA-39EC-6EE9-D3BCFA4859D8}"/>
                  </a:ext>
                </a:extLst>
              </p:cNvPr>
              <p:cNvPicPr/>
              <p:nvPr/>
            </p:nvPicPr>
            <p:blipFill>
              <a:blip r:embed="rId79"/>
              <a:stretch>
                <a:fillRect/>
              </a:stretch>
            </p:blipFill>
            <p:spPr>
              <a:xfrm>
                <a:off x="6109443" y="4400961"/>
                <a:ext cx="109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CB23692A-8282-28F4-0BE9-B70176A8B1E2}"/>
                  </a:ext>
                </a:extLst>
              </p14:cNvPr>
              <p14:cNvContentPartPr/>
              <p14:nvPr/>
            </p14:nvContentPartPr>
            <p14:xfrm>
              <a:off x="6255243" y="4375761"/>
              <a:ext cx="92880" cy="98640"/>
            </p14:xfrm>
          </p:contentPart>
        </mc:Choice>
        <mc:Fallback xmlns="">
          <p:pic>
            <p:nvPicPr>
              <p:cNvPr id="63" name="Ink 62">
                <a:extLst>
                  <a:ext uri="{FF2B5EF4-FFF2-40B4-BE49-F238E27FC236}">
                    <a16:creationId xmlns:a16="http://schemas.microsoft.com/office/drawing/2014/main" id="{CB23692A-8282-28F4-0BE9-B70176A8B1E2}"/>
                  </a:ext>
                </a:extLst>
              </p:cNvPr>
              <p:cNvPicPr/>
              <p:nvPr/>
            </p:nvPicPr>
            <p:blipFill>
              <a:blip r:embed="rId81"/>
              <a:stretch>
                <a:fillRect/>
              </a:stretch>
            </p:blipFill>
            <p:spPr>
              <a:xfrm>
                <a:off x="6247683" y="4368201"/>
                <a:ext cx="108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C8C50A24-E1F4-FC40-C7B8-7B0E79A5C873}"/>
                  </a:ext>
                </a:extLst>
              </p14:cNvPr>
              <p14:cNvContentPartPr/>
              <p14:nvPr/>
            </p14:nvContentPartPr>
            <p14:xfrm>
              <a:off x="6359283" y="4332561"/>
              <a:ext cx="110520" cy="74160"/>
            </p14:xfrm>
          </p:contentPart>
        </mc:Choice>
        <mc:Fallback xmlns="">
          <p:pic>
            <p:nvPicPr>
              <p:cNvPr id="64" name="Ink 63">
                <a:extLst>
                  <a:ext uri="{FF2B5EF4-FFF2-40B4-BE49-F238E27FC236}">
                    <a16:creationId xmlns:a16="http://schemas.microsoft.com/office/drawing/2014/main" id="{C8C50A24-E1F4-FC40-C7B8-7B0E79A5C873}"/>
                  </a:ext>
                </a:extLst>
              </p:cNvPr>
              <p:cNvPicPr/>
              <p:nvPr/>
            </p:nvPicPr>
            <p:blipFill>
              <a:blip r:embed="rId83"/>
              <a:stretch>
                <a:fillRect/>
              </a:stretch>
            </p:blipFill>
            <p:spPr>
              <a:xfrm>
                <a:off x="6351723" y="4325001"/>
                <a:ext cx="125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AF1F7D80-EDDF-80D9-C301-32EB0F627990}"/>
                  </a:ext>
                </a:extLst>
              </p14:cNvPr>
              <p14:cNvContentPartPr/>
              <p14:nvPr/>
            </p14:nvContentPartPr>
            <p14:xfrm>
              <a:off x="6592203" y="3899481"/>
              <a:ext cx="306000" cy="459720"/>
            </p14:xfrm>
          </p:contentPart>
        </mc:Choice>
        <mc:Fallback xmlns="">
          <p:pic>
            <p:nvPicPr>
              <p:cNvPr id="66" name="Ink 65">
                <a:extLst>
                  <a:ext uri="{FF2B5EF4-FFF2-40B4-BE49-F238E27FC236}">
                    <a16:creationId xmlns:a16="http://schemas.microsoft.com/office/drawing/2014/main" id="{AF1F7D80-EDDF-80D9-C301-32EB0F627990}"/>
                  </a:ext>
                </a:extLst>
              </p:cNvPr>
              <p:cNvPicPr/>
              <p:nvPr/>
            </p:nvPicPr>
            <p:blipFill>
              <a:blip r:embed="rId85"/>
              <a:stretch>
                <a:fillRect/>
              </a:stretch>
            </p:blipFill>
            <p:spPr>
              <a:xfrm>
                <a:off x="6584643" y="3891921"/>
                <a:ext cx="32112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F8651731-8BE0-74A1-E1BE-551DAC3B9ECE}"/>
                  </a:ext>
                </a:extLst>
              </p14:cNvPr>
              <p14:cNvContentPartPr/>
              <p14:nvPr/>
            </p14:nvContentPartPr>
            <p14:xfrm>
              <a:off x="6773643" y="4084161"/>
              <a:ext cx="145800" cy="123120"/>
            </p14:xfrm>
          </p:contentPart>
        </mc:Choice>
        <mc:Fallback xmlns="">
          <p:pic>
            <p:nvPicPr>
              <p:cNvPr id="67" name="Ink 66">
                <a:extLst>
                  <a:ext uri="{FF2B5EF4-FFF2-40B4-BE49-F238E27FC236}">
                    <a16:creationId xmlns:a16="http://schemas.microsoft.com/office/drawing/2014/main" id="{F8651731-8BE0-74A1-E1BE-551DAC3B9ECE}"/>
                  </a:ext>
                </a:extLst>
              </p:cNvPr>
              <p:cNvPicPr/>
              <p:nvPr/>
            </p:nvPicPr>
            <p:blipFill>
              <a:blip r:embed="rId87"/>
              <a:stretch>
                <a:fillRect/>
              </a:stretch>
            </p:blipFill>
            <p:spPr>
              <a:xfrm>
                <a:off x="6766083" y="4076601"/>
                <a:ext cx="160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Ink 67">
                <a:extLst>
                  <a:ext uri="{FF2B5EF4-FFF2-40B4-BE49-F238E27FC236}">
                    <a16:creationId xmlns:a16="http://schemas.microsoft.com/office/drawing/2014/main" id="{24C1DE9A-A967-3F05-FD01-6385850C20F7}"/>
                  </a:ext>
                </a:extLst>
              </p14:cNvPr>
              <p14:cNvContentPartPr/>
              <p14:nvPr/>
            </p14:nvContentPartPr>
            <p14:xfrm>
              <a:off x="6931683" y="3877161"/>
              <a:ext cx="168840" cy="424080"/>
            </p14:xfrm>
          </p:contentPart>
        </mc:Choice>
        <mc:Fallback xmlns="">
          <p:pic>
            <p:nvPicPr>
              <p:cNvPr id="68" name="Ink 67">
                <a:extLst>
                  <a:ext uri="{FF2B5EF4-FFF2-40B4-BE49-F238E27FC236}">
                    <a16:creationId xmlns:a16="http://schemas.microsoft.com/office/drawing/2014/main" id="{24C1DE9A-A967-3F05-FD01-6385850C20F7}"/>
                  </a:ext>
                </a:extLst>
              </p:cNvPr>
              <p:cNvPicPr/>
              <p:nvPr/>
            </p:nvPicPr>
            <p:blipFill>
              <a:blip r:embed="rId89"/>
              <a:stretch>
                <a:fillRect/>
              </a:stretch>
            </p:blipFill>
            <p:spPr>
              <a:xfrm>
                <a:off x="6924123" y="3869601"/>
                <a:ext cx="183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3F40EA49-9D56-1967-9661-32900F7B5D41}"/>
                  </a:ext>
                </a:extLst>
              </p14:cNvPr>
              <p14:cNvContentPartPr/>
              <p14:nvPr/>
            </p14:nvContentPartPr>
            <p14:xfrm>
              <a:off x="7227963" y="695121"/>
              <a:ext cx="111600" cy="152640"/>
            </p14:xfrm>
          </p:contentPart>
        </mc:Choice>
        <mc:Fallback xmlns="">
          <p:pic>
            <p:nvPicPr>
              <p:cNvPr id="70" name="Ink 69">
                <a:extLst>
                  <a:ext uri="{FF2B5EF4-FFF2-40B4-BE49-F238E27FC236}">
                    <a16:creationId xmlns:a16="http://schemas.microsoft.com/office/drawing/2014/main" id="{3F40EA49-9D56-1967-9661-32900F7B5D41}"/>
                  </a:ext>
                </a:extLst>
              </p:cNvPr>
              <p:cNvPicPr/>
              <p:nvPr/>
            </p:nvPicPr>
            <p:blipFill>
              <a:blip r:embed="rId91"/>
              <a:stretch>
                <a:fillRect/>
              </a:stretch>
            </p:blipFill>
            <p:spPr>
              <a:xfrm>
                <a:off x="7220403" y="687561"/>
                <a:ext cx="126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66AD30B9-F1DD-7389-CB90-20363DE01762}"/>
                  </a:ext>
                </a:extLst>
              </p14:cNvPr>
              <p14:cNvContentPartPr/>
              <p14:nvPr/>
            </p14:nvContentPartPr>
            <p14:xfrm>
              <a:off x="7209243" y="692961"/>
              <a:ext cx="130320" cy="287280"/>
            </p14:xfrm>
          </p:contentPart>
        </mc:Choice>
        <mc:Fallback xmlns="">
          <p:pic>
            <p:nvPicPr>
              <p:cNvPr id="71" name="Ink 70">
                <a:extLst>
                  <a:ext uri="{FF2B5EF4-FFF2-40B4-BE49-F238E27FC236}">
                    <a16:creationId xmlns:a16="http://schemas.microsoft.com/office/drawing/2014/main" id="{66AD30B9-F1DD-7389-CB90-20363DE01762}"/>
                  </a:ext>
                </a:extLst>
              </p:cNvPr>
              <p:cNvPicPr/>
              <p:nvPr/>
            </p:nvPicPr>
            <p:blipFill>
              <a:blip r:embed="rId93"/>
              <a:stretch>
                <a:fillRect/>
              </a:stretch>
            </p:blipFill>
            <p:spPr>
              <a:xfrm>
                <a:off x="7201683" y="685401"/>
                <a:ext cx="1454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DA4F179D-1A56-7BC7-6C78-175E602136CA}"/>
                  </a:ext>
                </a:extLst>
              </p14:cNvPr>
              <p14:cNvContentPartPr/>
              <p14:nvPr/>
            </p14:nvContentPartPr>
            <p14:xfrm>
              <a:off x="7392843" y="782961"/>
              <a:ext cx="40320" cy="154800"/>
            </p14:xfrm>
          </p:contentPart>
        </mc:Choice>
        <mc:Fallback xmlns="">
          <p:pic>
            <p:nvPicPr>
              <p:cNvPr id="73" name="Ink 72">
                <a:extLst>
                  <a:ext uri="{FF2B5EF4-FFF2-40B4-BE49-F238E27FC236}">
                    <a16:creationId xmlns:a16="http://schemas.microsoft.com/office/drawing/2014/main" id="{DA4F179D-1A56-7BC7-6C78-175E602136CA}"/>
                  </a:ext>
                </a:extLst>
              </p:cNvPr>
              <p:cNvPicPr/>
              <p:nvPr/>
            </p:nvPicPr>
            <p:blipFill>
              <a:blip r:embed="rId95"/>
              <a:stretch>
                <a:fillRect/>
              </a:stretch>
            </p:blipFill>
            <p:spPr>
              <a:xfrm>
                <a:off x="7385643" y="775401"/>
                <a:ext cx="55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946C266E-9D93-4EFB-9A44-46044AB40C15}"/>
                  </a:ext>
                </a:extLst>
              </p14:cNvPr>
              <p14:cNvContentPartPr/>
              <p14:nvPr/>
            </p14:nvContentPartPr>
            <p14:xfrm>
              <a:off x="7396443" y="1456161"/>
              <a:ext cx="360" cy="360"/>
            </p14:xfrm>
          </p:contentPart>
        </mc:Choice>
        <mc:Fallback xmlns="">
          <p:pic>
            <p:nvPicPr>
              <p:cNvPr id="75" name="Ink 74">
                <a:extLst>
                  <a:ext uri="{FF2B5EF4-FFF2-40B4-BE49-F238E27FC236}">
                    <a16:creationId xmlns:a16="http://schemas.microsoft.com/office/drawing/2014/main" id="{946C266E-9D93-4EFB-9A44-46044AB40C15}"/>
                  </a:ext>
                </a:extLst>
              </p:cNvPr>
              <p:cNvPicPr/>
              <p:nvPr/>
            </p:nvPicPr>
            <p:blipFill>
              <a:blip r:embed="rId51"/>
              <a:stretch>
                <a:fillRect/>
              </a:stretch>
            </p:blipFill>
            <p:spPr>
              <a:xfrm>
                <a:off x="7388883" y="144860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6" name="Ink 75">
                <a:extLst>
                  <a:ext uri="{FF2B5EF4-FFF2-40B4-BE49-F238E27FC236}">
                    <a16:creationId xmlns:a16="http://schemas.microsoft.com/office/drawing/2014/main" id="{D6935D42-DEB4-FC9F-F02C-6FC76778AD4E}"/>
                  </a:ext>
                </a:extLst>
              </p14:cNvPr>
              <p14:cNvContentPartPr/>
              <p14:nvPr/>
            </p14:nvContentPartPr>
            <p14:xfrm>
              <a:off x="7461963" y="1707801"/>
              <a:ext cx="16920" cy="37800"/>
            </p14:xfrm>
          </p:contentPart>
        </mc:Choice>
        <mc:Fallback xmlns="">
          <p:pic>
            <p:nvPicPr>
              <p:cNvPr id="76" name="Ink 75">
                <a:extLst>
                  <a:ext uri="{FF2B5EF4-FFF2-40B4-BE49-F238E27FC236}">
                    <a16:creationId xmlns:a16="http://schemas.microsoft.com/office/drawing/2014/main" id="{D6935D42-DEB4-FC9F-F02C-6FC76778AD4E}"/>
                  </a:ext>
                </a:extLst>
              </p:cNvPr>
              <p:cNvPicPr/>
              <p:nvPr/>
            </p:nvPicPr>
            <p:blipFill>
              <a:blip r:embed="rId98"/>
              <a:stretch>
                <a:fillRect/>
              </a:stretch>
            </p:blipFill>
            <p:spPr>
              <a:xfrm>
                <a:off x="7454403" y="1700241"/>
                <a:ext cx="31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7" name="Ink 76">
                <a:extLst>
                  <a:ext uri="{FF2B5EF4-FFF2-40B4-BE49-F238E27FC236}">
                    <a16:creationId xmlns:a16="http://schemas.microsoft.com/office/drawing/2014/main" id="{8C9A79F0-7F05-E791-BCAA-FA579F9A68A1}"/>
                  </a:ext>
                </a:extLst>
              </p14:cNvPr>
              <p14:cNvContentPartPr/>
              <p14:nvPr/>
            </p14:nvContentPartPr>
            <p14:xfrm>
              <a:off x="7519563" y="2043681"/>
              <a:ext cx="9720" cy="78840"/>
            </p14:xfrm>
          </p:contentPart>
        </mc:Choice>
        <mc:Fallback xmlns="">
          <p:pic>
            <p:nvPicPr>
              <p:cNvPr id="77" name="Ink 76">
                <a:extLst>
                  <a:ext uri="{FF2B5EF4-FFF2-40B4-BE49-F238E27FC236}">
                    <a16:creationId xmlns:a16="http://schemas.microsoft.com/office/drawing/2014/main" id="{8C9A79F0-7F05-E791-BCAA-FA579F9A68A1}"/>
                  </a:ext>
                </a:extLst>
              </p:cNvPr>
              <p:cNvPicPr/>
              <p:nvPr/>
            </p:nvPicPr>
            <p:blipFill>
              <a:blip r:embed="rId100"/>
              <a:stretch>
                <a:fillRect/>
              </a:stretch>
            </p:blipFill>
            <p:spPr>
              <a:xfrm>
                <a:off x="7512003" y="2036481"/>
                <a:ext cx="24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8" name="Ink 77">
                <a:extLst>
                  <a:ext uri="{FF2B5EF4-FFF2-40B4-BE49-F238E27FC236}">
                    <a16:creationId xmlns:a16="http://schemas.microsoft.com/office/drawing/2014/main" id="{7C5F7955-9DA2-F349-BBB3-29A4D5E7E46C}"/>
                  </a:ext>
                </a:extLst>
              </p14:cNvPr>
              <p14:cNvContentPartPr/>
              <p14:nvPr/>
            </p14:nvContentPartPr>
            <p14:xfrm>
              <a:off x="7546203" y="2375241"/>
              <a:ext cx="360" cy="44640"/>
            </p14:xfrm>
          </p:contentPart>
        </mc:Choice>
        <mc:Fallback xmlns="">
          <p:pic>
            <p:nvPicPr>
              <p:cNvPr id="78" name="Ink 77">
                <a:extLst>
                  <a:ext uri="{FF2B5EF4-FFF2-40B4-BE49-F238E27FC236}">
                    <a16:creationId xmlns:a16="http://schemas.microsoft.com/office/drawing/2014/main" id="{7C5F7955-9DA2-F349-BBB3-29A4D5E7E46C}"/>
                  </a:ext>
                </a:extLst>
              </p:cNvPr>
              <p:cNvPicPr/>
              <p:nvPr/>
            </p:nvPicPr>
            <p:blipFill>
              <a:blip r:embed="rId102"/>
              <a:stretch>
                <a:fillRect/>
              </a:stretch>
            </p:blipFill>
            <p:spPr>
              <a:xfrm>
                <a:off x="7539003" y="2367681"/>
                <a:ext cx="154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9" name="Ink 78">
                <a:extLst>
                  <a:ext uri="{FF2B5EF4-FFF2-40B4-BE49-F238E27FC236}">
                    <a16:creationId xmlns:a16="http://schemas.microsoft.com/office/drawing/2014/main" id="{31A3E2B1-021C-F4FF-9591-A7BC7376E017}"/>
                  </a:ext>
                </a:extLst>
              </p14:cNvPr>
              <p14:cNvContentPartPr/>
              <p14:nvPr/>
            </p14:nvContentPartPr>
            <p14:xfrm>
              <a:off x="7546203" y="2658561"/>
              <a:ext cx="2880" cy="30600"/>
            </p14:xfrm>
          </p:contentPart>
        </mc:Choice>
        <mc:Fallback xmlns="">
          <p:pic>
            <p:nvPicPr>
              <p:cNvPr id="79" name="Ink 78">
                <a:extLst>
                  <a:ext uri="{FF2B5EF4-FFF2-40B4-BE49-F238E27FC236}">
                    <a16:creationId xmlns:a16="http://schemas.microsoft.com/office/drawing/2014/main" id="{31A3E2B1-021C-F4FF-9591-A7BC7376E017}"/>
                  </a:ext>
                </a:extLst>
              </p:cNvPr>
              <p:cNvPicPr/>
              <p:nvPr/>
            </p:nvPicPr>
            <p:blipFill>
              <a:blip r:embed="rId104"/>
              <a:stretch>
                <a:fillRect/>
              </a:stretch>
            </p:blipFill>
            <p:spPr>
              <a:xfrm>
                <a:off x="7539003" y="2651001"/>
                <a:ext cx="17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 name="Ink 79">
                <a:extLst>
                  <a:ext uri="{FF2B5EF4-FFF2-40B4-BE49-F238E27FC236}">
                    <a16:creationId xmlns:a16="http://schemas.microsoft.com/office/drawing/2014/main" id="{82AE82B6-F8ED-E6A5-5B1D-5AE1EA7746ED}"/>
                  </a:ext>
                </a:extLst>
              </p14:cNvPr>
              <p14:cNvContentPartPr/>
              <p14:nvPr/>
            </p14:nvContentPartPr>
            <p14:xfrm>
              <a:off x="7604883" y="2969961"/>
              <a:ext cx="360" cy="49680"/>
            </p14:xfrm>
          </p:contentPart>
        </mc:Choice>
        <mc:Fallback xmlns="">
          <p:pic>
            <p:nvPicPr>
              <p:cNvPr id="80" name="Ink 79">
                <a:extLst>
                  <a:ext uri="{FF2B5EF4-FFF2-40B4-BE49-F238E27FC236}">
                    <a16:creationId xmlns:a16="http://schemas.microsoft.com/office/drawing/2014/main" id="{82AE82B6-F8ED-E6A5-5B1D-5AE1EA7746ED}"/>
                  </a:ext>
                </a:extLst>
              </p:cNvPr>
              <p:cNvPicPr/>
              <p:nvPr/>
            </p:nvPicPr>
            <p:blipFill>
              <a:blip r:embed="rId106"/>
              <a:stretch>
                <a:fillRect/>
              </a:stretch>
            </p:blipFill>
            <p:spPr>
              <a:xfrm>
                <a:off x="7597323" y="2962401"/>
                <a:ext cx="15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 name="Ink 80">
                <a:extLst>
                  <a:ext uri="{FF2B5EF4-FFF2-40B4-BE49-F238E27FC236}">
                    <a16:creationId xmlns:a16="http://schemas.microsoft.com/office/drawing/2014/main" id="{AB390F76-EC94-66BB-2130-AFA96283197D}"/>
                  </a:ext>
                </a:extLst>
              </p14:cNvPr>
              <p14:cNvContentPartPr/>
              <p14:nvPr/>
            </p14:nvContentPartPr>
            <p14:xfrm>
              <a:off x="7630803" y="3247161"/>
              <a:ext cx="3960" cy="18000"/>
            </p14:xfrm>
          </p:contentPart>
        </mc:Choice>
        <mc:Fallback xmlns="">
          <p:pic>
            <p:nvPicPr>
              <p:cNvPr id="81" name="Ink 80">
                <a:extLst>
                  <a:ext uri="{FF2B5EF4-FFF2-40B4-BE49-F238E27FC236}">
                    <a16:creationId xmlns:a16="http://schemas.microsoft.com/office/drawing/2014/main" id="{AB390F76-EC94-66BB-2130-AFA96283197D}"/>
                  </a:ext>
                </a:extLst>
              </p:cNvPr>
              <p:cNvPicPr/>
              <p:nvPr/>
            </p:nvPicPr>
            <p:blipFill>
              <a:blip r:embed="rId108"/>
              <a:stretch>
                <a:fillRect/>
              </a:stretch>
            </p:blipFill>
            <p:spPr>
              <a:xfrm>
                <a:off x="7623243" y="3239601"/>
                <a:ext cx="19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77B9EA00-4968-7004-7AB5-5AD5419DC879}"/>
                  </a:ext>
                </a:extLst>
              </p14:cNvPr>
              <p14:cNvContentPartPr/>
              <p14:nvPr/>
            </p14:nvContentPartPr>
            <p14:xfrm>
              <a:off x="7577883" y="3605361"/>
              <a:ext cx="360" cy="2880"/>
            </p14:xfrm>
          </p:contentPart>
        </mc:Choice>
        <mc:Fallback xmlns="">
          <p:pic>
            <p:nvPicPr>
              <p:cNvPr id="74" name="Ink 73">
                <a:extLst>
                  <a:ext uri="{FF2B5EF4-FFF2-40B4-BE49-F238E27FC236}">
                    <a16:creationId xmlns:a16="http://schemas.microsoft.com/office/drawing/2014/main" id="{77B9EA00-4968-7004-7AB5-5AD5419DC879}"/>
                  </a:ext>
                </a:extLst>
              </p:cNvPr>
              <p:cNvPicPr/>
              <p:nvPr/>
            </p:nvPicPr>
            <p:blipFill>
              <a:blip r:embed="rId110"/>
              <a:stretch>
                <a:fillRect/>
              </a:stretch>
            </p:blipFill>
            <p:spPr>
              <a:xfrm>
                <a:off x="7570323" y="3597801"/>
                <a:ext cx="15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Ink 81">
                <a:extLst>
                  <a:ext uri="{FF2B5EF4-FFF2-40B4-BE49-F238E27FC236}">
                    <a16:creationId xmlns:a16="http://schemas.microsoft.com/office/drawing/2014/main" id="{286601AF-D96F-35E3-A36B-B53F3B63C237}"/>
                  </a:ext>
                </a:extLst>
              </p14:cNvPr>
              <p14:cNvContentPartPr/>
              <p14:nvPr/>
            </p14:nvContentPartPr>
            <p14:xfrm>
              <a:off x="7617843" y="3748281"/>
              <a:ext cx="205200" cy="250920"/>
            </p14:xfrm>
          </p:contentPart>
        </mc:Choice>
        <mc:Fallback xmlns="">
          <p:pic>
            <p:nvPicPr>
              <p:cNvPr id="82" name="Ink 81">
                <a:extLst>
                  <a:ext uri="{FF2B5EF4-FFF2-40B4-BE49-F238E27FC236}">
                    <a16:creationId xmlns:a16="http://schemas.microsoft.com/office/drawing/2014/main" id="{286601AF-D96F-35E3-A36B-B53F3B63C237}"/>
                  </a:ext>
                </a:extLst>
              </p:cNvPr>
              <p:cNvPicPr/>
              <p:nvPr/>
            </p:nvPicPr>
            <p:blipFill>
              <a:blip r:embed="rId112"/>
              <a:stretch>
                <a:fillRect/>
              </a:stretch>
            </p:blipFill>
            <p:spPr>
              <a:xfrm>
                <a:off x="7610283" y="3740721"/>
                <a:ext cx="220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Ink 82">
                <a:extLst>
                  <a:ext uri="{FF2B5EF4-FFF2-40B4-BE49-F238E27FC236}">
                    <a16:creationId xmlns:a16="http://schemas.microsoft.com/office/drawing/2014/main" id="{81B719FE-9FA3-37E1-1E75-B9A603C9A871}"/>
                  </a:ext>
                </a:extLst>
              </p14:cNvPr>
              <p14:cNvContentPartPr/>
              <p14:nvPr/>
            </p14:nvContentPartPr>
            <p14:xfrm>
              <a:off x="7680843" y="3743241"/>
              <a:ext cx="132840" cy="356760"/>
            </p14:xfrm>
          </p:contentPart>
        </mc:Choice>
        <mc:Fallback xmlns="">
          <p:pic>
            <p:nvPicPr>
              <p:cNvPr id="83" name="Ink 82">
                <a:extLst>
                  <a:ext uri="{FF2B5EF4-FFF2-40B4-BE49-F238E27FC236}">
                    <a16:creationId xmlns:a16="http://schemas.microsoft.com/office/drawing/2014/main" id="{81B719FE-9FA3-37E1-1E75-B9A603C9A871}"/>
                  </a:ext>
                </a:extLst>
              </p:cNvPr>
              <p:cNvPicPr/>
              <p:nvPr/>
            </p:nvPicPr>
            <p:blipFill>
              <a:blip r:embed="rId114"/>
              <a:stretch>
                <a:fillRect/>
              </a:stretch>
            </p:blipFill>
            <p:spPr>
              <a:xfrm>
                <a:off x="7673283" y="3735681"/>
                <a:ext cx="1476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4" name="Ink 83">
                <a:extLst>
                  <a:ext uri="{FF2B5EF4-FFF2-40B4-BE49-F238E27FC236}">
                    <a16:creationId xmlns:a16="http://schemas.microsoft.com/office/drawing/2014/main" id="{EAF626AF-B9EE-5E4D-8720-A8BB227CB5E0}"/>
                  </a:ext>
                </a:extLst>
              </p14:cNvPr>
              <p14:cNvContentPartPr/>
              <p14:nvPr/>
            </p14:nvContentPartPr>
            <p14:xfrm>
              <a:off x="7908003" y="4035201"/>
              <a:ext cx="8640" cy="205200"/>
            </p14:xfrm>
          </p:contentPart>
        </mc:Choice>
        <mc:Fallback xmlns="">
          <p:pic>
            <p:nvPicPr>
              <p:cNvPr id="84" name="Ink 83">
                <a:extLst>
                  <a:ext uri="{FF2B5EF4-FFF2-40B4-BE49-F238E27FC236}">
                    <a16:creationId xmlns:a16="http://schemas.microsoft.com/office/drawing/2014/main" id="{EAF626AF-B9EE-5E4D-8720-A8BB227CB5E0}"/>
                  </a:ext>
                </a:extLst>
              </p:cNvPr>
              <p:cNvPicPr/>
              <p:nvPr/>
            </p:nvPicPr>
            <p:blipFill>
              <a:blip r:embed="rId116"/>
              <a:stretch>
                <a:fillRect/>
              </a:stretch>
            </p:blipFill>
            <p:spPr>
              <a:xfrm>
                <a:off x="7900443" y="4027641"/>
                <a:ext cx="23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5" name="Ink 84">
                <a:extLst>
                  <a:ext uri="{FF2B5EF4-FFF2-40B4-BE49-F238E27FC236}">
                    <a16:creationId xmlns:a16="http://schemas.microsoft.com/office/drawing/2014/main" id="{5AB3AC7E-1057-79C9-D8AA-A18B0080D52A}"/>
                  </a:ext>
                </a:extLst>
              </p14:cNvPr>
              <p14:cNvContentPartPr/>
              <p14:nvPr/>
            </p14:nvContentPartPr>
            <p14:xfrm>
              <a:off x="7986483" y="4055001"/>
              <a:ext cx="66960" cy="131040"/>
            </p14:xfrm>
          </p:contentPart>
        </mc:Choice>
        <mc:Fallback xmlns="">
          <p:pic>
            <p:nvPicPr>
              <p:cNvPr id="85" name="Ink 84">
                <a:extLst>
                  <a:ext uri="{FF2B5EF4-FFF2-40B4-BE49-F238E27FC236}">
                    <a16:creationId xmlns:a16="http://schemas.microsoft.com/office/drawing/2014/main" id="{5AB3AC7E-1057-79C9-D8AA-A18B0080D52A}"/>
                  </a:ext>
                </a:extLst>
              </p:cNvPr>
              <p:cNvPicPr/>
              <p:nvPr/>
            </p:nvPicPr>
            <p:blipFill>
              <a:blip r:embed="rId118"/>
              <a:stretch>
                <a:fillRect/>
              </a:stretch>
            </p:blipFill>
            <p:spPr>
              <a:xfrm>
                <a:off x="7978923" y="4047441"/>
                <a:ext cx="82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6" name="Ink 85">
                <a:extLst>
                  <a:ext uri="{FF2B5EF4-FFF2-40B4-BE49-F238E27FC236}">
                    <a16:creationId xmlns:a16="http://schemas.microsoft.com/office/drawing/2014/main" id="{9F732DF8-3F16-6710-8D84-B5CBD1EC42FE}"/>
                  </a:ext>
                </a:extLst>
              </p14:cNvPr>
              <p14:cNvContentPartPr/>
              <p14:nvPr/>
            </p14:nvContentPartPr>
            <p14:xfrm>
              <a:off x="8081523" y="4074801"/>
              <a:ext cx="85680" cy="115560"/>
            </p14:xfrm>
          </p:contentPart>
        </mc:Choice>
        <mc:Fallback xmlns="">
          <p:pic>
            <p:nvPicPr>
              <p:cNvPr id="86" name="Ink 85">
                <a:extLst>
                  <a:ext uri="{FF2B5EF4-FFF2-40B4-BE49-F238E27FC236}">
                    <a16:creationId xmlns:a16="http://schemas.microsoft.com/office/drawing/2014/main" id="{9F732DF8-3F16-6710-8D84-B5CBD1EC42FE}"/>
                  </a:ext>
                </a:extLst>
              </p:cNvPr>
              <p:cNvPicPr/>
              <p:nvPr/>
            </p:nvPicPr>
            <p:blipFill>
              <a:blip r:embed="rId120"/>
              <a:stretch>
                <a:fillRect/>
              </a:stretch>
            </p:blipFill>
            <p:spPr>
              <a:xfrm>
                <a:off x="8073963" y="4067241"/>
                <a:ext cx="100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7" name="Ink 86">
                <a:extLst>
                  <a:ext uri="{FF2B5EF4-FFF2-40B4-BE49-F238E27FC236}">
                    <a16:creationId xmlns:a16="http://schemas.microsoft.com/office/drawing/2014/main" id="{96CB8FA1-57BA-4E8C-9383-499477A7833D}"/>
                  </a:ext>
                </a:extLst>
              </p14:cNvPr>
              <p14:cNvContentPartPr/>
              <p14:nvPr/>
            </p14:nvContentPartPr>
            <p14:xfrm>
              <a:off x="8223003" y="4085601"/>
              <a:ext cx="171360" cy="97560"/>
            </p14:xfrm>
          </p:contentPart>
        </mc:Choice>
        <mc:Fallback xmlns="">
          <p:pic>
            <p:nvPicPr>
              <p:cNvPr id="87" name="Ink 86">
                <a:extLst>
                  <a:ext uri="{FF2B5EF4-FFF2-40B4-BE49-F238E27FC236}">
                    <a16:creationId xmlns:a16="http://schemas.microsoft.com/office/drawing/2014/main" id="{96CB8FA1-57BA-4E8C-9383-499477A7833D}"/>
                  </a:ext>
                </a:extLst>
              </p:cNvPr>
              <p:cNvPicPr/>
              <p:nvPr/>
            </p:nvPicPr>
            <p:blipFill>
              <a:blip r:embed="rId122"/>
              <a:stretch>
                <a:fillRect/>
              </a:stretch>
            </p:blipFill>
            <p:spPr>
              <a:xfrm>
                <a:off x="8215443" y="4078041"/>
                <a:ext cx="186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0" name="Ink 89">
                <a:extLst>
                  <a:ext uri="{FF2B5EF4-FFF2-40B4-BE49-F238E27FC236}">
                    <a16:creationId xmlns:a16="http://schemas.microsoft.com/office/drawing/2014/main" id="{9FB2BA1E-FDB1-652C-0E6C-4DA5217702C1}"/>
                  </a:ext>
                </a:extLst>
              </p14:cNvPr>
              <p14:cNvContentPartPr/>
              <p14:nvPr/>
            </p14:nvContentPartPr>
            <p14:xfrm>
              <a:off x="8427843" y="1295601"/>
              <a:ext cx="2637720" cy="2208600"/>
            </p14:xfrm>
          </p:contentPart>
        </mc:Choice>
        <mc:Fallback xmlns="">
          <p:pic>
            <p:nvPicPr>
              <p:cNvPr id="90" name="Ink 89">
                <a:extLst>
                  <a:ext uri="{FF2B5EF4-FFF2-40B4-BE49-F238E27FC236}">
                    <a16:creationId xmlns:a16="http://schemas.microsoft.com/office/drawing/2014/main" id="{9FB2BA1E-FDB1-652C-0E6C-4DA5217702C1}"/>
                  </a:ext>
                </a:extLst>
              </p:cNvPr>
              <p:cNvPicPr/>
              <p:nvPr/>
            </p:nvPicPr>
            <p:blipFill>
              <a:blip r:embed="rId124"/>
              <a:stretch>
                <a:fillRect/>
              </a:stretch>
            </p:blipFill>
            <p:spPr>
              <a:xfrm>
                <a:off x="8420283" y="1288041"/>
                <a:ext cx="2652840" cy="2223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1" name="Ink 90">
                <a:extLst>
                  <a:ext uri="{FF2B5EF4-FFF2-40B4-BE49-F238E27FC236}">
                    <a16:creationId xmlns:a16="http://schemas.microsoft.com/office/drawing/2014/main" id="{5522969C-5ABF-75B6-9128-37DA64BD0069}"/>
                  </a:ext>
                </a:extLst>
              </p14:cNvPr>
              <p14:cNvContentPartPr/>
              <p14:nvPr/>
            </p14:nvContentPartPr>
            <p14:xfrm>
              <a:off x="8459523" y="1555521"/>
              <a:ext cx="2876760" cy="2094840"/>
            </p14:xfrm>
          </p:contentPart>
        </mc:Choice>
        <mc:Fallback xmlns="">
          <p:pic>
            <p:nvPicPr>
              <p:cNvPr id="91" name="Ink 90">
                <a:extLst>
                  <a:ext uri="{FF2B5EF4-FFF2-40B4-BE49-F238E27FC236}">
                    <a16:creationId xmlns:a16="http://schemas.microsoft.com/office/drawing/2014/main" id="{5522969C-5ABF-75B6-9128-37DA64BD0069}"/>
                  </a:ext>
                </a:extLst>
              </p:cNvPr>
              <p:cNvPicPr/>
              <p:nvPr/>
            </p:nvPicPr>
            <p:blipFill>
              <a:blip r:embed="rId126"/>
              <a:stretch>
                <a:fillRect/>
              </a:stretch>
            </p:blipFill>
            <p:spPr>
              <a:xfrm>
                <a:off x="8451963" y="1547961"/>
                <a:ext cx="28918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9C043DF7-50CF-EA29-94E6-05D390281A63}"/>
                  </a:ext>
                </a:extLst>
              </p14:cNvPr>
              <p14:cNvContentPartPr/>
              <p14:nvPr/>
            </p14:nvContentPartPr>
            <p14:xfrm>
              <a:off x="9582003" y="4102881"/>
              <a:ext cx="389160" cy="360360"/>
            </p14:xfrm>
          </p:contentPart>
        </mc:Choice>
        <mc:Fallback xmlns="">
          <p:pic>
            <p:nvPicPr>
              <p:cNvPr id="93" name="Ink 92">
                <a:extLst>
                  <a:ext uri="{FF2B5EF4-FFF2-40B4-BE49-F238E27FC236}">
                    <a16:creationId xmlns:a16="http://schemas.microsoft.com/office/drawing/2014/main" id="{9C043DF7-50CF-EA29-94E6-05D390281A63}"/>
                  </a:ext>
                </a:extLst>
              </p:cNvPr>
              <p:cNvPicPr/>
              <p:nvPr/>
            </p:nvPicPr>
            <p:blipFill>
              <a:blip r:embed="rId128"/>
              <a:stretch>
                <a:fillRect/>
              </a:stretch>
            </p:blipFill>
            <p:spPr>
              <a:xfrm>
                <a:off x="9574443" y="4095681"/>
                <a:ext cx="404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0" name="Ink 99">
                <a:extLst>
                  <a:ext uri="{FF2B5EF4-FFF2-40B4-BE49-F238E27FC236}">
                    <a16:creationId xmlns:a16="http://schemas.microsoft.com/office/drawing/2014/main" id="{20016D1D-6CEC-A851-D72C-D37BC3981D44}"/>
                  </a:ext>
                </a:extLst>
              </p14:cNvPr>
              <p14:cNvContentPartPr/>
              <p14:nvPr/>
            </p14:nvContentPartPr>
            <p14:xfrm>
              <a:off x="5143203" y="4987761"/>
              <a:ext cx="971640" cy="747360"/>
            </p14:xfrm>
          </p:contentPart>
        </mc:Choice>
        <mc:Fallback xmlns="">
          <p:pic>
            <p:nvPicPr>
              <p:cNvPr id="100" name="Ink 99">
                <a:extLst>
                  <a:ext uri="{FF2B5EF4-FFF2-40B4-BE49-F238E27FC236}">
                    <a16:creationId xmlns:a16="http://schemas.microsoft.com/office/drawing/2014/main" id="{20016D1D-6CEC-A851-D72C-D37BC3981D44}"/>
                  </a:ext>
                </a:extLst>
              </p:cNvPr>
              <p:cNvPicPr/>
              <p:nvPr/>
            </p:nvPicPr>
            <p:blipFill>
              <a:blip r:embed="rId130"/>
              <a:stretch>
                <a:fillRect/>
              </a:stretch>
            </p:blipFill>
            <p:spPr>
              <a:xfrm>
                <a:off x="5135643" y="4980201"/>
                <a:ext cx="986400" cy="762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1" name="Ink 100">
                <a:extLst>
                  <a:ext uri="{FF2B5EF4-FFF2-40B4-BE49-F238E27FC236}">
                    <a16:creationId xmlns:a16="http://schemas.microsoft.com/office/drawing/2014/main" id="{89878347-AEB7-D288-AEBA-55AB698E36DF}"/>
                  </a:ext>
                </a:extLst>
              </p14:cNvPr>
              <p14:cNvContentPartPr/>
              <p14:nvPr/>
            </p14:nvContentPartPr>
            <p14:xfrm>
              <a:off x="5625963" y="5284401"/>
              <a:ext cx="629640" cy="430920"/>
            </p14:xfrm>
          </p:contentPart>
        </mc:Choice>
        <mc:Fallback xmlns="">
          <p:pic>
            <p:nvPicPr>
              <p:cNvPr id="101" name="Ink 100">
                <a:extLst>
                  <a:ext uri="{FF2B5EF4-FFF2-40B4-BE49-F238E27FC236}">
                    <a16:creationId xmlns:a16="http://schemas.microsoft.com/office/drawing/2014/main" id="{89878347-AEB7-D288-AEBA-55AB698E36DF}"/>
                  </a:ext>
                </a:extLst>
              </p:cNvPr>
              <p:cNvPicPr/>
              <p:nvPr/>
            </p:nvPicPr>
            <p:blipFill>
              <a:blip r:embed="rId132"/>
              <a:stretch>
                <a:fillRect/>
              </a:stretch>
            </p:blipFill>
            <p:spPr>
              <a:xfrm>
                <a:off x="5618403" y="5276841"/>
                <a:ext cx="64476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Ink 102">
                <a:extLst>
                  <a:ext uri="{FF2B5EF4-FFF2-40B4-BE49-F238E27FC236}">
                    <a16:creationId xmlns:a16="http://schemas.microsoft.com/office/drawing/2014/main" id="{CC557CCE-0061-058D-4EFB-5D1EC4CF8C57}"/>
                  </a:ext>
                </a:extLst>
              </p14:cNvPr>
              <p14:cNvContentPartPr/>
              <p14:nvPr/>
            </p14:nvContentPartPr>
            <p14:xfrm>
              <a:off x="2725803" y="4867161"/>
              <a:ext cx="1154520" cy="884880"/>
            </p14:xfrm>
          </p:contentPart>
        </mc:Choice>
        <mc:Fallback xmlns="">
          <p:pic>
            <p:nvPicPr>
              <p:cNvPr id="103" name="Ink 102">
                <a:extLst>
                  <a:ext uri="{FF2B5EF4-FFF2-40B4-BE49-F238E27FC236}">
                    <a16:creationId xmlns:a16="http://schemas.microsoft.com/office/drawing/2014/main" id="{CC557CCE-0061-058D-4EFB-5D1EC4CF8C57}"/>
                  </a:ext>
                </a:extLst>
              </p:cNvPr>
              <p:cNvPicPr/>
              <p:nvPr/>
            </p:nvPicPr>
            <p:blipFill>
              <a:blip r:embed="rId134"/>
              <a:stretch>
                <a:fillRect/>
              </a:stretch>
            </p:blipFill>
            <p:spPr>
              <a:xfrm>
                <a:off x="2718243" y="4859601"/>
                <a:ext cx="1169640" cy="900000"/>
              </a:xfrm>
              <a:prstGeom prst="rect">
                <a:avLst/>
              </a:prstGeom>
            </p:spPr>
          </p:pic>
        </mc:Fallback>
      </mc:AlternateContent>
      <p:grpSp>
        <p:nvGrpSpPr>
          <p:cNvPr id="106" name="Group 105">
            <a:extLst>
              <a:ext uri="{FF2B5EF4-FFF2-40B4-BE49-F238E27FC236}">
                <a16:creationId xmlns:a16="http://schemas.microsoft.com/office/drawing/2014/main" id="{6E1FF1EF-A52E-0D3B-6B44-D610106C1D28}"/>
              </a:ext>
            </a:extLst>
          </p:cNvPr>
          <p:cNvGrpSpPr/>
          <p:nvPr/>
        </p:nvGrpSpPr>
        <p:grpSpPr>
          <a:xfrm>
            <a:off x="8977923" y="4661241"/>
            <a:ext cx="1476000" cy="1784880"/>
            <a:chOff x="8977923" y="4661241"/>
            <a:chExt cx="1476000" cy="1784880"/>
          </a:xfrm>
        </p:grpSpPr>
        <mc:AlternateContent xmlns:mc="http://schemas.openxmlformats.org/markup-compatibility/2006" xmlns:p14="http://schemas.microsoft.com/office/powerpoint/2010/main">
          <mc:Choice Requires="p14">
            <p:contentPart p14:bwMode="auto" r:id="rId135">
              <p14:nvContentPartPr>
                <p14:cNvPr id="94" name="Ink 93">
                  <a:extLst>
                    <a:ext uri="{FF2B5EF4-FFF2-40B4-BE49-F238E27FC236}">
                      <a16:creationId xmlns:a16="http://schemas.microsoft.com/office/drawing/2014/main" id="{197E92DD-A4DC-6EF5-1AFF-A331C2995015}"/>
                    </a:ext>
                  </a:extLst>
                </p14:cNvPr>
                <p14:cNvContentPartPr/>
                <p14:nvPr/>
              </p14:nvContentPartPr>
              <p14:xfrm>
                <a:off x="9407763" y="4661241"/>
                <a:ext cx="752400" cy="275400"/>
              </p14:xfrm>
            </p:contentPart>
          </mc:Choice>
          <mc:Fallback xmlns="">
            <p:pic>
              <p:nvPicPr>
                <p:cNvPr id="94" name="Ink 93">
                  <a:extLst>
                    <a:ext uri="{FF2B5EF4-FFF2-40B4-BE49-F238E27FC236}">
                      <a16:creationId xmlns:a16="http://schemas.microsoft.com/office/drawing/2014/main" id="{197E92DD-A4DC-6EF5-1AFF-A331C2995015}"/>
                    </a:ext>
                  </a:extLst>
                </p:cNvPr>
                <p:cNvPicPr/>
                <p:nvPr/>
              </p:nvPicPr>
              <p:blipFill>
                <a:blip r:embed="rId136"/>
                <a:stretch>
                  <a:fillRect/>
                </a:stretch>
              </p:blipFill>
              <p:spPr>
                <a:xfrm>
                  <a:off x="9400203" y="4654041"/>
                  <a:ext cx="7675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5" name="Ink 94">
                  <a:extLst>
                    <a:ext uri="{FF2B5EF4-FFF2-40B4-BE49-F238E27FC236}">
                      <a16:creationId xmlns:a16="http://schemas.microsoft.com/office/drawing/2014/main" id="{2F96E866-B5B3-ECCB-7C7A-FAF90424E9CC}"/>
                    </a:ext>
                  </a:extLst>
                </p14:cNvPr>
                <p14:cNvContentPartPr/>
                <p14:nvPr/>
              </p14:nvContentPartPr>
              <p14:xfrm>
                <a:off x="9531963" y="4900641"/>
                <a:ext cx="478080" cy="591120"/>
              </p14:xfrm>
            </p:contentPart>
          </mc:Choice>
          <mc:Fallback xmlns="">
            <p:pic>
              <p:nvPicPr>
                <p:cNvPr id="95" name="Ink 94">
                  <a:extLst>
                    <a:ext uri="{FF2B5EF4-FFF2-40B4-BE49-F238E27FC236}">
                      <a16:creationId xmlns:a16="http://schemas.microsoft.com/office/drawing/2014/main" id="{2F96E866-B5B3-ECCB-7C7A-FAF90424E9CC}"/>
                    </a:ext>
                  </a:extLst>
                </p:cNvPr>
                <p:cNvPicPr/>
                <p:nvPr/>
              </p:nvPicPr>
              <p:blipFill>
                <a:blip r:embed="rId138"/>
                <a:stretch>
                  <a:fillRect/>
                </a:stretch>
              </p:blipFill>
              <p:spPr>
                <a:xfrm>
                  <a:off x="9524403" y="4893081"/>
                  <a:ext cx="49320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6" name="Ink 95">
                  <a:extLst>
                    <a:ext uri="{FF2B5EF4-FFF2-40B4-BE49-F238E27FC236}">
                      <a16:creationId xmlns:a16="http://schemas.microsoft.com/office/drawing/2014/main" id="{677B9BC1-D239-A0AD-8FED-311F2DE0AA91}"/>
                    </a:ext>
                  </a:extLst>
                </p14:cNvPr>
                <p14:cNvContentPartPr/>
                <p14:nvPr/>
              </p14:nvContentPartPr>
              <p14:xfrm>
                <a:off x="9822123" y="5186121"/>
                <a:ext cx="311760" cy="249480"/>
              </p14:xfrm>
            </p:contentPart>
          </mc:Choice>
          <mc:Fallback xmlns="">
            <p:pic>
              <p:nvPicPr>
                <p:cNvPr id="96" name="Ink 95">
                  <a:extLst>
                    <a:ext uri="{FF2B5EF4-FFF2-40B4-BE49-F238E27FC236}">
                      <a16:creationId xmlns:a16="http://schemas.microsoft.com/office/drawing/2014/main" id="{677B9BC1-D239-A0AD-8FED-311F2DE0AA91}"/>
                    </a:ext>
                  </a:extLst>
                </p:cNvPr>
                <p:cNvPicPr/>
                <p:nvPr/>
              </p:nvPicPr>
              <p:blipFill>
                <a:blip r:embed="rId140"/>
                <a:stretch>
                  <a:fillRect/>
                </a:stretch>
              </p:blipFill>
              <p:spPr>
                <a:xfrm>
                  <a:off x="9814563" y="5178561"/>
                  <a:ext cx="3268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7" name="Ink 96">
                  <a:extLst>
                    <a:ext uri="{FF2B5EF4-FFF2-40B4-BE49-F238E27FC236}">
                      <a16:creationId xmlns:a16="http://schemas.microsoft.com/office/drawing/2014/main" id="{5060E827-B8EC-70FA-786C-89C0EFB51548}"/>
                    </a:ext>
                  </a:extLst>
                </p14:cNvPr>
                <p14:cNvContentPartPr/>
                <p14:nvPr/>
              </p14:nvContentPartPr>
              <p14:xfrm>
                <a:off x="8977923" y="5429481"/>
                <a:ext cx="1047960" cy="1016640"/>
              </p14:xfrm>
            </p:contentPart>
          </mc:Choice>
          <mc:Fallback xmlns="">
            <p:pic>
              <p:nvPicPr>
                <p:cNvPr id="97" name="Ink 96">
                  <a:extLst>
                    <a:ext uri="{FF2B5EF4-FFF2-40B4-BE49-F238E27FC236}">
                      <a16:creationId xmlns:a16="http://schemas.microsoft.com/office/drawing/2014/main" id="{5060E827-B8EC-70FA-786C-89C0EFB51548}"/>
                    </a:ext>
                  </a:extLst>
                </p:cNvPr>
                <p:cNvPicPr/>
                <p:nvPr/>
              </p:nvPicPr>
              <p:blipFill>
                <a:blip r:embed="rId142"/>
                <a:stretch>
                  <a:fillRect/>
                </a:stretch>
              </p:blipFill>
              <p:spPr>
                <a:xfrm>
                  <a:off x="8970363" y="5421921"/>
                  <a:ext cx="1063080" cy="1031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 name="Ink 104">
                  <a:extLst>
                    <a:ext uri="{FF2B5EF4-FFF2-40B4-BE49-F238E27FC236}">
                      <a16:creationId xmlns:a16="http://schemas.microsoft.com/office/drawing/2014/main" id="{EB3247CE-6FF6-55A0-29BA-B6E17BEEE5E5}"/>
                    </a:ext>
                  </a:extLst>
                </p14:cNvPr>
                <p14:cNvContentPartPr/>
                <p14:nvPr/>
              </p14:nvContentPartPr>
              <p14:xfrm>
                <a:off x="9305883" y="4717761"/>
                <a:ext cx="1148040" cy="1052280"/>
              </p14:xfrm>
            </p:contentPart>
          </mc:Choice>
          <mc:Fallback xmlns="">
            <p:pic>
              <p:nvPicPr>
                <p:cNvPr id="105" name="Ink 104">
                  <a:extLst>
                    <a:ext uri="{FF2B5EF4-FFF2-40B4-BE49-F238E27FC236}">
                      <a16:creationId xmlns:a16="http://schemas.microsoft.com/office/drawing/2014/main" id="{EB3247CE-6FF6-55A0-29BA-B6E17BEEE5E5}"/>
                    </a:ext>
                  </a:extLst>
                </p:cNvPr>
                <p:cNvPicPr/>
                <p:nvPr/>
              </p:nvPicPr>
              <p:blipFill>
                <a:blip r:embed="rId144"/>
                <a:stretch>
                  <a:fillRect/>
                </a:stretch>
              </p:blipFill>
              <p:spPr>
                <a:xfrm>
                  <a:off x="9298323" y="4710201"/>
                  <a:ext cx="1163160" cy="1067400"/>
                </a:xfrm>
                <a:prstGeom prst="rect">
                  <a:avLst/>
                </a:prstGeom>
              </p:spPr>
            </p:pic>
          </mc:Fallback>
        </mc:AlternateContent>
      </p:grpSp>
      <p:grpSp>
        <p:nvGrpSpPr>
          <p:cNvPr id="122" name="Group 121">
            <a:extLst>
              <a:ext uri="{FF2B5EF4-FFF2-40B4-BE49-F238E27FC236}">
                <a16:creationId xmlns:a16="http://schemas.microsoft.com/office/drawing/2014/main" id="{FE54A23A-69FE-7320-EFF1-1BAA3F7E8D86}"/>
              </a:ext>
            </a:extLst>
          </p:cNvPr>
          <p:cNvGrpSpPr/>
          <p:nvPr/>
        </p:nvGrpSpPr>
        <p:grpSpPr>
          <a:xfrm>
            <a:off x="832923" y="4035921"/>
            <a:ext cx="3291480" cy="2817360"/>
            <a:chOff x="832923" y="4035921"/>
            <a:chExt cx="3291480" cy="2817360"/>
          </a:xfrm>
        </p:grpSpPr>
        <mc:AlternateContent xmlns:mc="http://schemas.openxmlformats.org/markup-compatibility/2006" xmlns:p14="http://schemas.microsoft.com/office/powerpoint/2010/main">
          <mc:Choice Requires="p14">
            <p:contentPart p14:bwMode="auto" r:id="rId145">
              <p14:nvContentPartPr>
                <p14:cNvPr id="13" name="Ink 12">
                  <a:extLst>
                    <a:ext uri="{FF2B5EF4-FFF2-40B4-BE49-F238E27FC236}">
                      <a16:creationId xmlns:a16="http://schemas.microsoft.com/office/drawing/2014/main" id="{5D56418D-D2B4-AD5B-DC58-7112CF10A146}"/>
                    </a:ext>
                  </a:extLst>
                </p14:cNvPr>
                <p14:cNvContentPartPr/>
                <p14:nvPr/>
              </p14:nvContentPartPr>
              <p14:xfrm>
                <a:off x="2712123" y="4035921"/>
                <a:ext cx="306360" cy="298080"/>
              </p14:xfrm>
            </p:contentPart>
          </mc:Choice>
          <mc:Fallback xmlns="">
            <p:pic>
              <p:nvPicPr>
                <p:cNvPr id="13" name="Ink 12">
                  <a:extLst>
                    <a:ext uri="{FF2B5EF4-FFF2-40B4-BE49-F238E27FC236}">
                      <a16:creationId xmlns:a16="http://schemas.microsoft.com/office/drawing/2014/main" id="{5D56418D-D2B4-AD5B-DC58-7112CF10A146}"/>
                    </a:ext>
                  </a:extLst>
                </p:cNvPr>
                <p:cNvPicPr/>
                <p:nvPr/>
              </p:nvPicPr>
              <p:blipFill>
                <a:blip r:embed="rId146"/>
                <a:stretch>
                  <a:fillRect/>
                </a:stretch>
              </p:blipFill>
              <p:spPr>
                <a:xfrm>
                  <a:off x="2704563" y="4028361"/>
                  <a:ext cx="3214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 name="Ink 13">
                  <a:extLst>
                    <a:ext uri="{FF2B5EF4-FFF2-40B4-BE49-F238E27FC236}">
                      <a16:creationId xmlns:a16="http://schemas.microsoft.com/office/drawing/2014/main" id="{CA76E8A3-2A96-0F3A-296B-47F66E0CA088}"/>
                    </a:ext>
                  </a:extLst>
                </p14:cNvPr>
                <p14:cNvContentPartPr/>
                <p14:nvPr/>
              </p14:nvContentPartPr>
              <p14:xfrm>
                <a:off x="2771523" y="4548201"/>
                <a:ext cx="282600" cy="206280"/>
              </p14:xfrm>
            </p:contentPart>
          </mc:Choice>
          <mc:Fallback xmlns="">
            <p:pic>
              <p:nvPicPr>
                <p:cNvPr id="14" name="Ink 13">
                  <a:extLst>
                    <a:ext uri="{FF2B5EF4-FFF2-40B4-BE49-F238E27FC236}">
                      <a16:creationId xmlns:a16="http://schemas.microsoft.com/office/drawing/2014/main" id="{CA76E8A3-2A96-0F3A-296B-47F66E0CA088}"/>
                    </a:ext>
                  </a:extLst>
                </p:cNvPr>
                <p:cNvPicPr/>
                <p:nvPr/>
              </p:nvPicPr>
              <p:blipFill>
                <a:blip r:embed="rId148"/>
                <a:stretch>
                  <a:fillRect/>
                </a:stretch>
              </p:blipFill>
              <p:spPr>
                <a:xfrm>
                  <a:off x="2763963" y="4540641"/>
                  <a:ext cx="297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 name="Ink 14">
                  <a:extLst>
                    <a:ext uri="{FF2B5EF4-FFF2-40B4-BE49-F238E27FC236}">
                      <a16:creationId xmlns:a16="http://schemas.microsoft.com/office/drawing/2014/main" id="{E9E14ADE-4BD0-CBB0-2155-3F35E7F8C931}"/>
                    </a:ext>
                  </a:extLst>
                </p14:cNvPr>
                <p14:cNvContentPartPr/>
                <p14:nvPr/>
              </p14:nvContentPartPr>
              <p14:xfrm>
                <a:off x="2827683" y="4769241"/>
                <a:ext cx="213480" cy="247320"/>
              </p14:xfrm>
            </p:contentPart>
          </mc:Choice>
          <mc:Fallback xmlns="">
            <p:pic>
              <p:nvPicPr>
                <p:cNvPr id="15" name="Ink 14">
                  <a:extLst>
                    <a:ext uri="{FF2B5EF4-FFF2-40B4-BE49-F238E27FC236}">
                      <a16:creationId xmlns:a16="http://schemas.microsoft.com/office/drawing/2014/main" id="{E9E14ADE-4BD0-CBB0-2155-3F35E7F8C931}"/>
                    </a:ext>
                  </a:extLst>
                </p:cNvPr>
                <p:cNvPicPr/>
                <p:nvPr/>
              </p:nvPicPr>
              <p:blipFill>
                <a:blip r:embed="rId150"/>
                <a:stretch>
                  <a:fillRect/>
                </a:stretch>
              </p:blipFill>
              <p:spPr>
                <a:xfrm>
                  <a:off x="2820123" y="4761681"/>
                  <a:ext cx="2286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 name="Ink 15">
                  <a:extLst>
                    <a:ext uri="{FF2B5EF4-FFF2-40B4-BE49-F238E27FC236}">
                      <a16:creationId xmlns:a16="http://schemas.microsoft.com/office/drawing/2014/main" id="{2D1F3914-A62D-F320-46CE-EAED56C450C4}"/>
                    </a:ext>
                  </a:extLst>
                </p14:cNvPr>
                <p14:cNvContentPartPr/>
                <p14:nvPr/>
              </p14:nvContentPartPr>
              <p14:xfrm>
                <a:off x="3114243" y="4787601"/>
                <a:ext cx="165600" cy="160920"/>
              </p14:xfrm>
            </p:contentPart>
          </mc:Choice>
          <mc:Fallback xmlns="">
            <p:pic>
              <p:nvPicPr>
                <p:cNvPr id="16" name="Ink 15">
                  <a:extLst>
                    <a:ext uri="{FF2B5EF4-FFF2-40B4-BE49-F238E27FC236}">
                      <a16:creationId xmlns:a16="http://schemas.microsoft.com/office/drawing/2014/main" id="{2D1F3914-A62D-F320-46CE-EAED56C450C4}"/>
                    </a:ext>
                  </a:extLst>
                </p:cNvPr>
                <p:cNvPicPr/>
                <p:nvPr/>
              </p:nvPicPr>
              <p:blipFill>
                <a:blip r:embed="rId152"/>
                <a:stretch>
                  <a:fillRect/>
                </a:stretch>
              </p:blipFill>
              <p:spPr>
                <a:xfrm>
                  <a:off x="3106683" y="4780041"/>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 name="Ink 16">
                  <a:extLst>
                    <a:ext uri="{FF2B5EF4-FFF2-40B4-BE49-F238E27FC236}">
                      <a16:creationId xmlns:a16="http://schemas.microsoft.com/office/drawing/2014/main" id="{2D2630EC-2227-FF8C-E38D-B6DEEFBB1717}"/>
                    </a:ext>
                  </a:extLst>
                </p14:cNvPr>
                <p14:cNvContentPartPr/>
                <p14:nvPr/>
              </p14:nvContentPartPr>
              <p14:xfrm>
                <a:off x="2507643" y="4849881"/>
                <a:ext cx="68760" cy="16560"/>
              </p14:xfrm>
            </p:contentPart>
          </mc:Choice>
          <mc:Fallback xmlns="">
            <p:pic>
              <p:nvPicPr>
                <p:cNvPr id="17" name="Ink 16">
                  <a:extLst>
                    <a:ext uri="{FF2B5EF4-FFF2-40B4-BE49-F238E27FC236}">
                      <a16:creationId xmlns:a16="http://schemas.microsoft.com/office/drawing/2014/main" id="{2D2630EC-2227-FF8C-E38D-B6DEEFBB1717}"/>
                    </a:ext>
                  </a:extLst>
                </p:cNvPr>
                <p:cNvPicPr/>
                <p:nvPr/>
              </p:nvPicPr>
              <p:blipFill>
                <a:blip r:embed="rId154"/>
                <a:stretch>
                  <a:fillRect/>
                </a:stretch>
              </p:blipFill>
              <p:spPr>
                <a:xfrm>
                  <a:off x="2500083" y="4842321"/>
                  <a:ext cx="838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8" name="Ink 17">
                  <a:extLst>
                    <a:ext uri="{FF2B5EF4-FFF2-40B4-BE49-F238E27FC236}">
                      <a16:creationId xmlns:a16="http://schemas.microsoft.com/office/drawing/2014/main" id="{9CBDABC8-6A25-64C5-7E26-F6033B19D9D7}"/>
                    </a:ext>
                  </a:extLst>
                </p14:cNvPr>
                <p14:cNvContentPartPr/>
                <p14:nvPr/>
              </p14:nvContentPartPr>
              <p14:xfrm>
                <a:off x="2152323" y="5290161"/>
                <a:ext cx="188640" cy="375120"/>
              </p14:xfrm>
            </p:contentPart>
          </mc:Choice>
          <mc:Fallback xmlns="">
            <p:pic>
              <p:nvPicPr>
                <p:cNvPr id="18" name="Ink 17">
                  <a:extLst>
                    <a:ext uri="{FF2B5EF4-FFF2-40B4-BE49-F238E27FC236}">
                      <a16:creationId xmlns:a16="http://schemas.microsoft.com/office/drawing/2014/main" id="{9CBDABC8-6A25-64C5-7E26-F6033B19D9D7}"/>
                    </a:ext>
                  </a:extLst>
                </p:cNvPr>
                <p:cNvPicPr/>
                <p:nvPr/>
              </p:nvPicPr>
              <p:blipFill>
                <a:blip r:embed="rId156"/>
                <a:stretch>
                  <a:fillRect/>
                </a:stretch>
              </p:blipFill>
              <p:spPr>
                <a:xfrm>
                  <a:off x="2144763" y="5282601"/>
                  <a:ext cx="2037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 name="Ink 18">
                  <a:extLst>
                    <a:ext uri="{FF2B5EF4-FFF2-40B4-BE49-F238E27FC236}">
                      <a16:creationId xmlns:a16="http://schemas.microsoft.com/office/drawing/2014/main" id="{03FBE615-BA02-A16F-9AD0-DB8F564184CA}"/>
                    </a:ext>
                  </a:extLst>
                </p14:cNvPr>
                <p14:cNvContentPartPr/>
                <p14:nvPr/>
              </p14:nvContentPartPr>
              <p14:xfrm>
                <a:off x="2396403" y="5469081"/>
                <a:ext cx="43920" cy="181800"/>
              </p14:xfrm>
            </p:contentPart>
          </mc:Choice>
          <mc:Fallback xmlns="">
            <p:pic>
              <p:nvPicPr>
                <p:cNvPr id="19" name="Ink 18">
                  <a:extLst>
                    <a:ext uri="{FF2B5EF4-FFF2-40B4-BE49-F238E27FC236}">
                      <a16:creationId xmlns:a16="http://schemas.microsoft.com/office/drawing/2014/main" id="{03FBE615-BA02-A16F-9AD0-DB8F564184CA}"/>
                    </a:ext>
                  </a:extLst>
                </p:cNvPr>
                <p:cNvPicPr/>
                <p:nvPr/>
              </p:nvPicPr>
              <p:blipFill>
                <a:blip r:embed="rId158"/>
                <a:stretch>
                  <a:fillRect/>
                </a:stretch>
              </p:blipFill>
              <p:spPr>
                <a:xfrm>
                  <a:off x="2388843" y="5461521"/>
                  <a:ext cx="59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 name="Ink 19">
                  <a:extLst>
                    <a:ext uri="{FF2B5EF4-FFF2-40B4-BE49-F238E27FC236}">
                      <a16:creationId xmlns:a16="http://schemas.microsoft.com/office/drawing/2014/main" id="{C65DE561-6D41-5BBE-6205-E5F40B7ABD70}"/>
                    </a:ext>
                  </a:extLst>
                </p14:cNvPr>
                <p14:cNvContentPartPr/>
                <p14:nvPr/>
              </p14:nvContentPartPr>
              <p14:xfrm>
                <a:off x="2331243" y="5270001"/>
                <a:ext cx="360" cy="360"/>
              </p14:xfrm>
            </p:contentPart>
          </mc:Choice>
          <mc:Fallback xmlns="">
            <p:pic>
              <p:nvPicPr>
                <p:cNvPr id="20" name="Ink 19">
                  <a:extLst>
                    <a:ext uri="{FF2B5EF4-FFF2-40B4-BE49-F238E27FC236}">
                      <a16:creationId xmlns:a16="http://schemas.microsoft.com/office/drawing/2014/main" id="{C65DE561-6D41-5BBE-6205-E5F40B7ABD70}"/>
                    </a:ext>
                  </a:extLst>
                </p:cNvPr>
                <p:cNvPicPr/>
                <p:nvPr/>
              </p:nvPicPr>
              <p:blipFill>
                <a:blip r:embed="rId51"/>
                <a:stretch>
                  <a:fillRect/>
                </a:stretch>
              </p:blipFill>
              <p:spPr>
                <a:xfrm>
                  <a:off x="2323683" y="526280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Ink 20">
                  <a:extLst>
                    <a:ext uri="{FF2B5EF4-FFF2-40B4-BE49-F238E27FC236}">
                      <a16:creationId xmlns:a16="http://schemas.microsoft.com/office/drawing/2014/main" id="{581627E7-7C07-5ACE-6F52-A04CE40CD058}"/>
                    </a:ext>
                  </a:extLst>
                </p14:cNvPr>
                <p14:cNvContentPartPr/>
                <p14:nvPr/>
              </p14:nvContentPartPr>
              <p14:xfrm>
                <a:off x="2433123" y="5345961"/>
                <a:ext cx="186480" cy="163440"/>
              </p14:xfrm>
            </p:contentPart>
          </mc:Choice>
          <mc:Fallback xmlns="">
            <p:pic>
              <p:nvPicPr>
                <p:cNvPr id="21" name="Ink 20">
                  <a:extLst>
                    <a:ext uri="{FF2B5EF4-FFF2-40B4-BE49-F238E27FC236}">
                      <a16:creationId xmlns:a16="http://schemas.microsoft.com/office/drawing/2014/main" id="{581627E7-7C07-5ACE-6F52-A04CE40CD058}"/>
                    </a:ext>
                  </a:extLst>
                </p:cNvPr>
                <p:cNvPicPr/>
                <p:nvPr/>
              </p:nvPicPr>
              <p:blipFill>
                <a:blip r:embed="rId161"/>
                <a:stretch>
                  <a:fillRect/>
                </a:stretch>
              </p:blipFill>
              <p:spPr>
                <a:xfrm>
                  <a:off x="2425563" y="5338401"/>
                  <a:ext cx="201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Ink 21">
                  <a:extLst>
                    <a:ext uri="{FF2B5EF4-FFF2-40B4-BE49-F238E27FC236}">
                      <a16:creationId xmlns:a16="http://schemas.microsoft.com/office/drawing/2014/main" id="{FD5DBA4E-2150-1D7E-8EAA-7CBED7475FAC}"/>
                    </a:ext>
                  </a:extLst>
                </p14:cNvPr>
                <p14:cNvContentPartPr/>
                <p14:nvPr/>
              </p14:nvContentPartPr>
              <p14:xfrm>
                <a:off x="2510163" y="5363961"/>
                <a:ext cx="50760" cy="98640"/>
              </p14:xfrm>
            </p:contentPart>
          </mc:Choice>
          <mc:Fallback xmlns="">
            <p:pic>
              <p:nvPicPr>
                <p:cNvPr id="22" name="Ink 21">
                  <a:extLst>
                    <a:ext uri="{FF2B5EF4-FFF2-40B4-BE49-F238E27FC236}">
                      <a16:creationId xmlns:a16="http://schemas.microsoft.com/office/drawing/2014/main" id="{FD5DBA4E-2150-1D7E-8EAA-7CBED7475FAC}"/>
                    </a:ext>
                  </a:extLst>
                </p:cNvPr>
                <p:cNvPicPr/>
                <p:nvPr/>
              </p:nvPicPr>
              <p:blipFill>
                <a:blip r:embed="rId163"/>
                <a:stretch>
                  <a:fillRect/>
                </a:stretch>
              </p:blipFill>
              <p:spPr>
                <a:xfrm>
                  <a:off x="2502603" y="5356401"/>
                  <a:ext cx="65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Ink 22">
                  <a:extLst>
                    <a:ext uri="{FF2B5EF4-FFF2-40B4-BE49-F238E27FC236}">
                      <a16:creationId xmlns:a16="http://schemas.microsoft.com/office/drawing/2014/main" id="{589D943D-3398-B0AC-EBD0-9750210D27A6}"/>
                    </a:ext>
                  </a:extLst>
                </p14:cNvPr>
                <p14:cNvContentPartPr/>
                <p14:nvPr/>
              </p14:nvContentPartPr>
              <p14:xfrm>
                <a:off x="2610963" y="5202321"/>
                <a:ext cx="105840" cy="177120"/>
              </p14:xfrm>
            </p:contentPart>
          </mc:Choice>
          <mc:Fallback xmlns="">
            <p:pic>
              <p:nvPicPr>
                <p:cNvPr id="23" name="Ink 22">
                  <a:extLst>
                    <a:ext uri="{FF2B5EF4-FFF2-40B4-BE49-F238E27FC236}">
                      <a16:creationId xmlns:a16="http://schemas.microsoft.com/office/drawing/2014/main" id="{589D943D-3398-B0AC-EBD0-9750210D27A6}"/>
                    </a:ext>
                  </a:extLst>
                </p:cNvPr>
                <p:cNvPicPr/>
                <p:nvPr/>
              </p:nvPicPr>
              <p:blipFill>
                <a:blip r:embed="rId165"/>
                <a:stretch>
                  <a:fillRect/>
                </a:stretch>
              </p:blipFill>
              <p:spPr>
                <a:xfrm>
                  <a:off x="2603403" y="5194761"/>
                  <a:ext cx="120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6A5CCC89-3793-F8F5-038F-68B2CB4FC7CD}"/>
                    </a:ext>
                  </a:extLst>
                </p14:cNvPr>
                <p14:cNvContentPartPr/>
                <p14:nvPr/>
              </p14:nvContentPartPr>
              <p14:xfrm>
                <a:off x="832923" y="4085601"/>
                <a:ext cx="326880" cy="284760"/>
              </p14:xfrm>
            </p:contentPart>
          </mc:Choice>
          <mc:Fallback xmlns="">
            <p:pic>
              <p:nvPicPr>
                <p:cNvPr id="107" name="Ink 106">
                  <a:extLst>
                    <a:ext uri="{FF2B5EF4-FFF2-40B4-BE49-F238E27FC236}">
                      <a16:creationId xmlns:a16="http://schemas.microsoft.com/office/drawing/2014/main" id="{6A5CCC89-3793-F8F5-038F-68B2CB4FC7CD}"/>
                    </a:ext>
                  </a:extLst>
                </p:cNvPr>
                <p:cNvPicPr/>
                <p:nvPr/>
              </p:nvPicPr>
              <p:blipFill>
                <a:blip r:embed="rId167"/>
                <a:stretch>
                  <a:fillRect/>
                </a:stretch>
              </p:blipFill>
              <p:spPr>
                <a:xfrm>
                  <a:off x="825363" y="4078041"/>
                  <a:ext cx="342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6D71790D-1474-8A21-9774-61FC14BCE201}"/>
                    </a:ext>
                  </a:extLst>
                </p14:cNvPr>
                <p14:cNvContentPartPr/>
                <p14:nvPr/>
              </p14:nvContentPartPr>
              <p14:xfrm>
                <a:off x="902043" y="4193241"/>
                <a:ext cx="1666440" cy="1606320"/>
              </p14:xfrm>
            </p:contentPart>
          </mc:Choice>
          <mc:Fallback xmlns="">
            <p:pic>
              <p:nvPicPr>
                <p:cNvPr id="108" name="Ink 107">
                  <a:extLst>
                    <a:ext uri="{FF2B5EF4-FFF2-40B4-BE49-F238E27FC236}">
                      <a16:creationId xmlns:a16="http://schemas.microsoft.com/office/drawing/2014/main" id="{6D71790D-1474-8A21-9774-61FC14BCE201}"/>
                    </a:ext>
                  </a:extLst>
                </p:cNvPr>
                <p:cNvPicPr/>
                <p:nvPr/>
              </p:nvPicPr>
              <p:blipFill>
                <a:blip r:embed="rId169"/>
                <a:stretch>
                  <a:fillRect/>
                </a:stretch>
              </p:blipFill>
              <p:spPr>
                <a:xfrm>
                  <a:off x="894483" y="4185681"/>
                  <a:ext cx="1681560" cy="1621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Ink 109">
                  <a:extLst>
                    <a:ext uri="{FF2B5EF4-FFF2-40B4-BE49-F238E27FC236}">
                      <a16:creationId xmlns:a16="http://schemas.microsoft.com/office/drawing/2014/main" id="{5E2051BF-05A7-400F-59C7-FD70AE126A62}"/>
                    </a:ext>
                  </a:extLst>
                </p14:cNvPr>
                <p14:cNvContentPartPr/>
                <p14:nvPr/>
              </p14:nvContentPartPr>
              <p14:xfrm>
                <a:off x="1057563" y="4403841"/>
                <a:ext cx="1097280" cy="1305720"/>
              </p14:xfrm>
            </p:contentPart>
          </mc:Choice>
          <mc:Fallback xmlns="">
            <p:pic>
              <p:nvPicPr>
                <p:cNvPr id="110" name="Ink 109">
                  <a:extLst>
                    <a:ext uri="{FF2B5EF4-FFF2-40B4-BE49-F238E27FC236}">
                      <a16:creationId xmlns:a16="http://schemas.microsoft.com/office/drawing/2014/main" id="{5E2051BF-05A7-400F-59C7-FD70AE126A62}"/>
                    </a:ext>
                  </a:extLst>
                </p:cNvPr>
                <p:cNvPicPr/>
                <p:nvPr/>
              </p:nvPicPr>
              <p:blipFill>
                <a:blip r:embed="rId171"/>
                <a:stretch>
                  <a:fillRect/>
                </a:stretch>
              </p:blipFill>
              <p:spPr>
                <a:xfrm>
                  <a:off x="1050003" y="4396281"/>
                  <a:ext cx="111240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46D61DD4-C43A-91CA-3FEF-DF4B669C8063}"/>
                    </a:ext>
                  </a:extLst>
                </p14:cNvPr>
                <p14:cNvContentPartPr/>
                <p14:nvPr/>
              </p14:nvContentPartPr>
              <p14:xfrm>
                <a:off x="2002203" y="5379081"/>
                <a:ext cx="95040" cy="40320"/>
              </p14:xfrm>
            </p:contentPart>
          </mc:Choice>
          <mc:Fallback xmlns="">
            <p:pic>
              <p:nvPicPr>
                <p:cNvPr id="112" name="Ink 111">
                  <a:extLst>
                    <a:ext uri="{FF2B5EF4-FFF2-40B4-BE49-F238E27FC236}">
                      <a16:creationId xmlns:a16="http://schemas.microsoft.com/office/drawing/2014/main" id="{46D61DD4-C43A-91CA-3FEF-DF4B669C8063}"/>
                    </a:ext>
                  </a:extLst>
                </p:cNvPr>
                <p:cNvPicPr/>
                <p:nvPr/>
              </p:nvPicPr>
              <p:blipFill>
                <a:blip r:embed="rId173"/>
                <a:stretch>
                  <a:fillRect/>
                </a:stretch>
              </p:blipFill>
              <p:spPr>
                <a:xfrm>
                  <a:off x="1994643" y="5371521"/>
                  <a:ext cx="110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7096DCF7-5A99-8DF3-E423-C6DE09BC8CA6}"/>
                    </a:ext>
                  </a:extLst>
                </p14:cNvPr>
                <p14:cNvContentPartPr/>
                <p14:nvPr/>
              </p14:nvContentPartPr>
              <p14:xfrm>
                <a:off x="1756323" y="5409321"/>
                <a:ext cx="62280" cy="70560"/>
              </p14:xfrm>
            </p:contentPart>
          </mc:Choice>
          <mc:Fallback xmlns="">
            <p:pic>
              <p:nvPicPr>
                <p:cNvPr id="114" name="Ink 113">
                  <a:extLst>
                    <a:ext uri="{FF2B5EF4-FFF2-40B4-BE49-F238E27FC236}">
                      <a16:creationId xmlns:a16="http://schemas.microsoft.com/office/drawing/2014/main" id="{7096DCF7-5A99-8DF3-E423-C6DE09BC8CA6}"/>
                    </a:ext>
                  </a:extLst>
                </p:cNvPr>
                <p:cNvPicPr/>
                <p:nvPr/>
              </p:nvPicPr>
              <p:blipFill>
                <a:blip r:embed="rId175"/>
                <a:stretch>
                  <a:fillRect/>
                </a:stretch>
              </p:blipFill>
              <p:spPr>
                <a:xfrm>
                  <a:off x="1748763" y="5401761"/>
                  <a:ext cx="77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Ink 114">
                  <a:extLst>
                    <a:ext uri="{FF2B5EF4-FFF2-40B4-BE49-F238E27FC236}">
                      <a16:creationId xmlns:a16="http://schemas.microsoft.com/office/drawing/2014/main" id="{14A8184E-54FE-7633-11E9-0BE4B808C4BE}"/>
                    </a:ext>
                  </a:extLst>
                </p14:cNvPr>
                <p14:cNvContentPartPr/>
                <p14:nvPr/>
              </p14:nvContentPartPr>
              <p14:xfrm>
                <a:off x="1780803" y="4196841"/>
                <a:ext cx="1512720" cy="1344240"/>
              </p14:xfrm>
            </p:contentPart>
          </mc:Choice>
          <mc:Fallback xmlns="">
            <p:pic>
              <p:nvPicPr>
                <p:cNvPr id="115" name="Ink 114">
                  <a:extLst>
                    <a:ext uri="{FF2B5EF4-FFF2-40B4-BE49-F238E27FC236}">
                      <a16:creationId xmlns:a16="http://schemas.microsoft.com/office/drawing/2014/main" id="{14A8184E-54FE-7633-11E9-0BE4B808C4BE}"/>
                    </a:ext>
                  </a:extLst>
                </p:cNvPr>
                <p:cNvPicPr/>
                <p:nvPr/>
              </p:nvPicPr>
              <p:blipFill>
                <a:blip r:embed="rId177"/>
                <a:stretch>
                  <a:fillRect/>
                </a:stretch>
              </p:blipFill>
              <p:spPr>
                <a:xfrm>
                  <a:off x="1773603" y="4189281"/>
                  <a:ext cx="152784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Ink 115">
                  <a:extLst>
                    <a:ext uri="{FF2B5EF4-FFF2-40B4-BE49-F238E27FC236}">
                      <a16:creationId xmlns:a16="http://schemas.microsoft.com/office/drawing/2014/main" id="{882DC251-551C-6ADC-9283-32757E2C46BD}"/>
                    </a:ext>
                  </a:extLst>
                </p14:cNvPr>
                <p14:cNvContentPartPr/>
                <p14:nvPr/>
              </p14:nvContentPartPr>
              <p14:xfrm>
                <a:off x="2245923" y="5104041"/>
                <a:ext cx="1267200" cy="476640"/>
              </p14:xfrm>
            </p:contentPart>
          </mc:Choice>
          <mc:Fallback xmlns="">
            <p:pic>
              <p:nvPicPr>
                <p:cNvPr id="116" name="Ink 115">
                  <a:extLst>
                    <a:ext uri="{FF2B5EF4-FFF2-40B4-BE49-F238E27FC236}">
                      <a16:creationId xmlns:a16="http://schemas.microsoft.com/office/drawing/2014/main" id="{882DC251-551C-6ADC-9283-32757E2C46BD}"/>
                    </a:ext>
                  </a:extLst>
                </p:cNvPr>
                <p:cNvPicPr/>
                <p:nvPr/>
              </p:nvPicPr>
              <p:blipFill>
                <a:blip r:embed="rId179"/>
                <a:stretch>
                  <a:fillRect/>
                </a:stretch>
              </p:blipFill>
              <p:spPr>
                <a:xfrm>
                  <a:off x="2238363" y="5096481"/>
                  <a:ext cx="12823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Ink 116">
                  <a:extLst>
                    <a:ext uri="{FF2B5EF4-FFF2-40B4-BE49-F238E27FC236}">
                      <a16:creationId xmlns:a16="http://schemas.microsoft.com/office/drawing/2014/main" id="{F9FCB370-E7A7-A267-1613-9B2C26B02856}"/>
                    </a:ext>
                  </a:extLst>
                </p14:cNvPr>
                <p14:cNvContentPartPr/>
                <p14:nvPr/>
              </p14:nvContentPartPr>
              <p14:xfrm>
                <a:off x="1886283" y="6169281"/>
                <a:ext cx="192600" cy="144360"/>
              </p14:xfrm>
            </p:contentPart>
          </mc:Choice>
          <mc:Fallback xmlns="">
            <p:pic>
              <p:nvPicPr>
                <p:cNvPr id="117" name="Ink 116">
                  <a:extLst>
                    <a:ext uri="{FF2B5EF4-FFF2-40B4-BE49-F238E27FC236}">
                      <a16:creationId xmlns:a16="http://schemas.microsoft.com/office/drawing/2014/main" id="{F9FCB370-E7A7-A267-1613-9B2C26B02856}"/>
                    </a:ext>
                  </a:extLst>
                </p:cNvPr>
                <p:cNvPicPr/>
                <p:nvPr/>
              </p:nvPicPr>
              <p:blipFill>
                <a:blip r:embed="rId181"/>
                <a:stretch>
                  <a:fillRect/>
                </a:stretch>
              </p:blipFill>
              <p:spPr>
                <a:xfrm>
                  <a:off x="1878723" y="6161721"/>
                  <a:ext cx="207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402C5E4C-6B95-8C71-E440-ADFBE04FD7AE}"/>
                    </a:ext>
                  </a:extLst>
                </p14:cNvPr>
                <p14:cNvContentPartPr/>
                <p14:nvPr/>
              </p14:nvContentPartPr>
              <p14:xfrm>
                <a:off x="1934163" y="6244161"/>
                <a:ext cx="1925640" cy="609120"/>
              </p14:xfrm>
            </p:contentPart>
          </mc:Choice>
          <mc:Fallback xmlns="">
            <p:pic>
              <p:nvPicPr>
                <p:cNvPr id="118" name="Ink 117">
                  <a:extLst>
                    <a:ext uri="{FF2B5EF4-FFF2-40B4-BE49-F238E27FC236}">
                      <a16:creationId xmlns:a16="http://schemas.microsoft.com/office/drawing/2014/main" id="{402C5E4C-6B95-8C71-E440-ADFBE04FD7AE}"/>
                    </a:ext>
                  </a:extLst>
                </p:cNvPr>
                <p:cNvPicPr/>
                <p:nvPr/>
              </p:nvPicPr>
              <p:blipFill>
                <a:blip r:embed="rId183"/>
                <a:stretch>
                  <a:fillRect/>
                </a:stretch>
              </p:blipFill>
              <p:spPr>
                <a:xfrm>
                  <a:off x="1926963" y="6236601"/>
                  <a:ext cx="19407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Ink 118">
                  <a:extLst>
                    <a:ext uri="{FF2B5EF4-FFF2-40B4-BE49-F238E27FC236}">
                      <a16:creationId xmlns:a16="http://schemas.microsoft.com/office/drawing/2014/main" id="{1BFB4344-F563-EEBE-FF35-715F8718D969}"/>
                    </a:ext>
                  </a:extLst>
                </p14:cNvPr>
                <p14:cNvContentPartPr/>
                <p14:nvPr/>
              </p14:nvContentPartPr>
              <p14:xfrm>
                <a:off x="2214243" y="5711361"/>
                <a:ext cx="1910160" cy="1139400"/>
              </p14:xfrm>
            </p:contentPart>
          </mc:Choice>
          <mc:Fallback xmlns="">
            <p:pic>
              <p:nvPicPr>
                <p:cNvPr id="119" name="Ink 118">
                  <a:extLst>
                    <a:ext uri="{FF2B5EF4-FFF2-40B4-BE49-F238E27FC236}">
                      <a16:creationId xmlns:a16="http://schemas.microsoft.com/office/drawing/2014/main" id="{1BFB4344-F563-EEBE-FF35-715F8718D969}"/>
                    </a:ext>
                  </a:extLst>
                </p:cNvPr>
                <p:cNvPicPr/>
                <p:nvPr/>
              </p:nvPicPr>
              <p:blipFill>
                <a:blip r:embed="rId185"/>
                <a:stretch>
                  <a:fillRect/>
                </a:stretch>
              </p:blipFill>
              <p:spPr>
                <a:xfrm>
                  <a:off x="2206683" y="5703801"/>
                  <a:ext cx="1925280" cy="1154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Ink 119">
                  <a:extLst>
                    <a:ext uri="{FF2B5EF4-FFF2-40B4-BE49-F238E27FC236}">
                      <a16:creationId xmlns:a16="http://schemas.microsoft.com/office/drawing/2014/main" id="{91AF9FFD-0B0B-B0C3-932B-4695880D81F6}"/>
                    </a:ext>
                  </a:extLst>
                </p14:cNvPr>
                <p14:cNvContentPartPr/>
                <p14:nvPr/>
              </p14:nvContentPartPr>
              <p14:xfrm>
                <a:off x="3086163" y="5288721"/>
                <a:ext cx="222840" cy="441720"/>
              </p14:xfrm>
            </p:contentPart>
          </mc:Choice>
          <mc:Fallback xmlns="">
            <p:pic>
              <p:nvPicPr>
                <p:cNvPr id="120" name="Ink 119">
                  <a:extLst>
                    <a:ext uri="{FF2B5EF4-FFF2-40B4-BE49-F238E27FC236}">
                      <a16:creationId xmlns:a16="http://schemas.microsoft.com/office/drawing/2014/main" id="{91AF9FFD-0B0B-B0C3-932B-4695880D81F6}"/>
                    </a:ext>
                  </a:extLst>
                </p:cNvPr>
                <p:cNvPicPr/>
                <p:nvPr/>
              </p:nvPicPr>
              <p:blipFill>
                <a:blip r:embed="rId187"/>
                <a:stretch>
                  <a:fillRect/>
                </a:stretch>
              </p:blipFill>
              <p:spPr>
                <a:xfrm>
                  <a:off x="3078603" y="5281521"/>
                  <a:ext cx="2379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Ink 120">
                  <a:extLst>
                    <a:ext uri="{FF2B5EF4-FFF2-40B4-BE49-F238E27FC236}">
                      <a16:creationId xmlns:a16="http://schemas.microsoft.com/office/drawing/2014/main" id="{66D1E292-7138-D123-9A3E-B976119D87D9}"/>
                    </a:ext>
                  </a:extLst>
                </p14:cNvPr>
                <p14:cNvContentPartPr/>
                <p14:nvPr/>
              </p14:nvContentPartPr>
              <p14:xfrm>
                <a:off x="2303523" y="4087761"/>
                <a:ext cx="360720" cy="1978920"/>
              </p14:xfrm>
            </p:contentPart>
          </mc:Choice>
          <mc:Fallback xmlns="">
            <p:pic>
              <p:nvPicPr>
                <p:cNvPr id="121" name="Ink 120">
                  <a:extLst>
                    <a:ext uri="{FF2B5EF4-FFF2-40B4-BE49-F238E27FC236}">
                      <a16:creationId xmlns:a16="http://schemas.microsoft.com/office/drawing/2014/main" id="{66D1E292-7138-D123-9A3E-B976119D87D9}"/>
                    </a:ext>
                  </a:extLst>
                </p:cNvPr>
                <p:cNvPicPr/>
                <p:nvPr/>
              </p:nvPicPr>
              <p:blipFill>
                <a:blip r:embed="rId189"/>
                <a:stretch>
                  <a:fillRect/>
                </a:stretch>
              </p:blipFill>
              <p:spPr>
                <a:xfrm>
                  <a:off x="2295963" y="4080201"/>
                  <a:ext cx="375480" cy="1993680"/>
                </a:xfrm>
                <a:prstGeom prst="rect">
                  <a:avLst/>
                </a:prstGeom>
              </p:spPr>
            </p:pic>
          </mc:Fallback>
        </mc:AlternateContent>
      </p:grpSp>
    </p:spTree>
    <p:extLst>
      <p:ext uri="{BB962C8B-B14F-4D97-AF65-F5344CB8AC3E}">
        <p14:creationId xmlns:p14="http://schemas.microsoft.com/office/powerpoint/2010/main" val="865219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0"/>
          <p:cNvSpPr/>
          <p:nvPr/>
        </p:nvSpPr>
        <p:spPr>
          <a:xfrm>
            <a:off x="-274320" y="733585"/>
            <a:ext cx="6015083"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a:solidFill>
                  <a:srgbClr val="1E4E79"/>
                </a:solidFill>
                <a:latin typeface="Arial"/>
                <a:ea typeface="Arial"/>
                <a:cs typeface="Arial"/>
                <a:sym typeface="Arial"/>
              </a:rPr>
              <a:t>Central Limit Theorem</a:t>
            </a:r>
            <a:endParaRPr/>
          </a:p>
        </p:txBody>
      </p:sp>
      <p:sp>
        <p:nvSpPr>
          <p:cNvPr id="292" name="Google Shape;292;p20"/>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   </a:t>
            </a:r>
            <a:endParaRPr/>
          </a:p>
        </p:txBody>
      </p:sp>
      <p:pic>
        <p:nvPicPr>
          <p:cNvPr id="293" name="Google Shape;293;p20"/>
          <p:cNvPicPr preferRelativeResize="0"/>
          <p:nvPr/>
        </p:nvPicPr>
        <p:blipFill rotWithShape="1">
          <a:blip r:embed="rId3">
            <a:alphaModFix/>
          </a:blip>
          <a:srcRect b="77846"/>
          <a:stretch/>
        </p:blipFill>
        <p:spPr>
          <a:xfrm>
            <a:off x="559932" y="2780037"/>
            <a:ext cx="3842105" cy="2008239"/>
          </a:xfrm>
          <a:prstGeom prst="rect">
            <a:avLst/>
          </a:prstGeom>
          <a:noFill/>
          <a:ln>
            <a:noFill/>
          </a:ln>
        </p:spPr>
      </p:pic>
      <p:pic>
        <p:nvPicPr>
          <p:cNvPr id="294" name="Google Shape;294;p20"/>
          <p:cNvPicPr preferRelativeResize="0"/>
          <p:nvPr/>
        </p:nvPicPr>
        <p:blipFill rotWithShape="1">
          <a:blip r:embed="rId3">
            <a:alphaModFix/>
          </a:blip>
          <a:srcRect t="22154"/>
          <a:stretch/>
        </p:blipFill>
        <p:spPr>
          <a:xfrm>
            <a:off x="6961297" y="1770866"/>
            <a:ext cx="2364451" cy="4342747"/>
          </a:xfrm>
          <a:prstGeom prst="rect">
            <a:avLst/>
          </a:prstGeom>
          <a:noFill/>
          <a:ln>
            <a:noFill/>
          </a:ln>
        </p:spPr>
      </p:pic>
      <p:sp>
        <p:nvSpPr>
          <p:cNvPr id="4" name="TextBox 3">
            <a:extLst>
              <a:ext uri="{FF2B5EF4-FFF2-40B4-BE49-F238E27FC236}">
                <a16:creationId xmlns:a16="http://schemas.microsoft.com/office/drawing/2014/main" id="{5BA2BA1E-720F-C61D-3CCC-554D7730A8B1}"/>
              </a:ext>
            </a:extLst>
          </p:cNvPr>
          <p:cNvSpPr txBox="1"/>
          <p:nvPr/>
        </p:nvSpPr>
        <p:spPr>
          <a:xfrm>
            <a:off x="6622559" y="6246100"/>
            <a:ext cx="4211409" cy="307777"/>
          </a:xfrm>
          <a:prstGeom prst="rect">
            <a:avLst/>
          </a:prstGeom>
          <a:noFill/>
        </p:spPr>
        <p:txBody>
          <a:bodyPr wrap="none" rtlCol="0">
            <a:spAutoFit/>
          </a:bodyPr>
          <a:lstStyle/>
          <a:p>
            <a:r>
              <a:rPr lang="en-US" dirty="0"/>
              <a:t>So, if more number of samples, narrower the curve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4"/>
          <p:cNvSpPr/>
          <p:nvPr/>
        </p:nvSpPr>
        <p:spPr>
          <a:xfrm>
            <a:off x="-963745" y="662905"/>
            <a:ext cx="7444738"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a:solidFill>
                  <a:srgbClr val="1E4E79"/>
                </a:solidFill>
                <a:latin typeface="Arial"/>
                <a:ea typeface="Arial"/>
                <a:cs typeface="Arial"/>
                <a:sym typeface="Arial"/>
              </a:rPr>
              <a:t>Z score/ Standard Score</a:t>
            </a:r>
            <a:endParaRPr/>
          </a:p>
        </p:txBody>
      </p:sp>
      <p:sp>
        <p:nvSpPr>
          <p:cNvPr id="329" name="Google Shape;329;p24"/>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   </a:t>
            </a:r>
            <a:endParaRPr/>
          </a:p>
        </p:txBody>
      </p:sp>
      <p:sp>
        <p:nvSpPr>
          <p:cNvPr id="330" name="Google Shape;330;p24"/>
          <p:cNvSpPr txBox="1"/>
          <p:nvPr/>
        </p:nvSpPr>
        <p:spPr>
          <a:xfrm>
            <a:off x="668594" y="1995948"/>
            <a:ext cx="9960077"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Perfume bottles are filled with an average volume of 150cc and a standard deviation of 2cc. </a:t>
            </a:r>
            <a:endParaRPr dirty="0"/>
          </a:p>
          <a:p>
            <a:pPr marL="285750" marR="0" lvl="0" indent="-285750" algn="l" rtl="0">
              <a:spcBef>
                <a:spcPts val="0"/>
              </a:spcBef>
              <a:spcAft>
                <a:spcPts val="0"/>
              </a:spcAft>
              <a:buClr>
                <a:schemeClr val="dk1"/>
              </a:buClr>
              <a:buSzPts val="1800"/>
              <a:buFont typeface="Noto Sans Symbols"/>
              <a:buChar char="❖"/>
            </a:pPr>
            <a:r>
              <a:rPr lang="en-US" sz="1800" b="1" dirty="0">
                <a:solidFill>
                  <a:schemeClr val="dk1"/>
                </a:solidFill>
                <a:latin typeface="Calibri"/>
                <a:ea typeface="Calibri"/>
                <a:cs typeface="Calibri"/>
                <a:sym typeface="Calibri"/>
              </a:rPr>
              <a:t>What percent of bottles will have a volume of more than 153 CC</a:t>
            </a:r>
            <a:r>
              <a:rPr lang="en-US" sz="1800" dirty="0">
                <a:solidFill>
                  <a:schemeClr val="dk1"/>
                </a:solidFill>
                <a:latin typeface="Calibri"/>
                <a:ea typeface="Calibri"/>
                <a:cs typeface="Calibri"/>
                <a:sym typeface="Calibri"/>
              </a:rPr>
              <a:t>?</a:t>
            </a:r>
            <a:endParaRPr dirty="0"/>
          </a:p>
        </p:txBody>
      </p:sp>
      <p:pic>
        <p:nvPicPr>
          <p:cNvPr id="331" name="Google Shape;331;p24"/>
          <p:cNvPicPr preferRelativeResize="0"/>
          <p:nvPr/>
        </p:nvPicPr>
        <p:blipFill rotWithShape="1">
          <a:blip r:embed="rId3">
            <a:alphaModFix/>
          </a:blip>
          <a:srcRect/>
          <a:stretch/>
        </p:blipFill>
        <p:spPr>
          <a:xfrm>
            <a:off x="865239" y="3163529"/>
            <a:ext cx="530941" cy="530941"/>
          </a:xfrm>
          <a:prstGeom prst="rect">
            <a:avLst/>
          </a:prstGeom>
          <a:noFill/>
          <a:ln>
            <a:noFill/>
          </a:ln>
        </p:spPr>
      </p:pic>
      <p:pic>
        <p:nvPicPr>
          <p:cNvPr id="332" name="Google Shape;332;p24"/>
          <p:cNvPicPr preferRelativeResize="0"/>
          <p:nvPr/>
        </p:nvPicPr>
        <p:blipFill rotWithShape="1">
          <a:blip r:embed="rId4">
            <a:alphaModFix/>
          </a:blip>
          <a:srcRect/>
          <a:stretch/>
        </p:blipFill>
        <p:spPr>
          <a:xfrm>
            <a:off x="970099" y="3950249"/>
            <a:ext cx="321219" cy="530941"/>
          </a:xfrm>
          <a:prstGeom prst="rect">
            <a:avLst/>
          </a:prstGeom>
          <a:noFill/>
          <a:ln>
            <a:noFill/>
          </a:ln>
        </p:spPr>
      </p:pic>
      <p:sp>
        <p:nvSpPr>
          <p:cNvPr id="333" name="Google Shape;333;p24"/>
          <p:cNvSpPr txBox="1"/>
          <p:nvPr/>
        </p:nvSpPr>
        <p:spPr>
          <a:xfrm>
            <a:off x="1291318" y="3268362"/>
            <a:ext cx="34511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=150 cc</a:t>
            </a:r>
            <a:endParaRPr/>
          </a:p>
        </p:txBody>
      </p:sp>
      <p:sp>
        <p:nvSpPr>
          <p:cNvPr id="334" name="Google Shape;334;p24"/>
          <p:cNvSpPr txBox="1"/>
          <p:nvPr/>
        </p:nvSpPr>
        <p:spPr>
          <a:xfrm>
            <a:off x="1276571" y="4020530"/>
            <a:ext cx="34511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 cc</a:t>
            </a:r>
            <a:endParaRPr/>
          </a:p>
        </p:txBody>
      </p:sp>
      <p:sp>
        <p:nvSpPr>
          <p:cNvPr id="335" name="Google Shape;335;p24"/>
          <p:cNvSpPr txBox="1"/>
          <p:nvPr/>
        </p:nvSpPr>
        <p:spPr>
          <a:xfrm>
            <a:off x="3061128" y="3632157"/>
            <a:ext cx="34511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Z = 1.5</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C35D53-A398-8AC1-C04C-46FFED7022B2}"/>
              </a:ext>
            </a:extLst>
          </p:cNvPr>
          <p:cNvSpPr txBox="1"/>
          <p:nvPr/>
        </p:nvSpPr>
        <p:spPr>
          <a:xfrm>
            <a:off x="3657599" y="231820"/>
            <a:ext cx="5354351" cy="461665"/>
          </a:xfrm>
          <a:prstGeom prst="rect">
            <a:avLst/>
          </a:prstGeom>
          <a:noFill/>
        </p:spPr>
        <p:txBody>
          <a:bodyPr wrap="none" rtlCol="0">
            <a:spAutoFit/>
          </a:bodyPr>
          <a:lstStyle/>
          <a:p>
            <a:r>
              <a:rPr lang="en-US" sz="2400" dirty="0"/>
              <a:t>Standard Error Vs Standard Deviation</a:t>
            </a:r>
          </a:p>
        </p:txBody>
      </p:sp>
      <p:pic>
        <p:nvPicPr>
          <p:cNvPr id="4" name="Picture 3">
            <a:extLst>
              <a:ext uri="{FF2B5EF4-FFF2-40B4-BE49-F238E27FC236}">
                <a16:creationId xmlns:a16="http://schemas.microsoft.com/office/drawing/2014/main" id="{6A4CEE67-08B1-535C-8C0E-AD45F3F2910D}"/>
              </a:ext>
            </a:extLst>
          </p:cNvPr>
          <p:cNvPicPr>
            <a:picLocks noChangeAspect="1"/>
          </p:cNvPicPr>
          <p:nvPr/>
        </p:nvPicPr>
        <p:blipFill>
          <a:blip r:embed="rId2"/>
          <a:stretch>
            <a:fillRect/>
          </a:stretch>
        </p:blipFill>
        <p:spPr>
          <a:xfrm>
            <a:off x="219724" y="1592880"/>
            <a:ext cx="5695301" cy="2301488"/>
          </a:xfrm>
          <a:prstGeom prst="rect">
            <a:avLst/>
          </a:prstGeom>
        </p:spPr>
      </p:pic>
      <p:sp>
        <p:nvSpPr>
          <p:cNvPr id="5" name="TextBox 4">
            <a:extLst>
              <a:ext uri="{FF2B5EF4-FFF2-40B4-BE49-F238E27FC236}">
                <a16:creationId xmlns:a16="http://schemas.microsoft.com/office/drawing/2014/main" id="{36694E62-7AF7-728B-C3B8-6E82E1728C65}"/>
              </a:ext>
            </a:extLst>
          </p:cNvPr>
          <p:cNvSpPr txBox="1"/>
          <p:nvPr/>
        </p:nvSpPr>
        <p:spPr>
          <a:xfrm>
            <a:off x="6457951" y="1585913"/>
            <a:ext cx="50434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we take multiple samples from a population of n size and plot their mean then the std deviation of that distribution is known as std error</a:t>
            </a:r>
          </a:p>
          <a:p>
            <a:pPr marL="285750" indent="-285750">
              <a:buFont typeface="Arial" panose="020B0604020202020204" pitchFamily="34" charset="0"/>
              <a:buChar char="•"/>
            </a:pPr>
            <a:r>
              <a:rPr lang="en-US" dirty="0"/>
              <a:t>Why?</a:t>
            </a:r>
          </a:p>
          <a:p>
            <a:r>
              <a:rPr lang="en-US" dirty="0"/>
              <a:t>       Because, the std of the distribution will decide how        </a:t>
            </a:r>
          </a:p>
          <a:p>
            <a:r>
              <a:rPr lang="en-US" dirty="0"/>
              <a:t>       erroneous/ big range the of the margin of error.</a:t>
            </a:r>
          </a:p>
          <a:p>
            <a:pPr marL="285750" indent="-285750">
              <a:buFont typeface="Arial" panose="020B0604020202020204" pitchFamily="34" charset="0"/>
              <a:buChar char="•"/>
            </a:pPr>
            <a:r>
              <a:rPr lang="en-US" dirty="0"/>
              <a:t>If you increase the sample size, it is more probable that there are less error in the prediction of  population mean</a:t>
            </a:r>
          </a:p>
          <a:p>
            <a:r>
              <a:rPr lang="en-US" dirty="0"/>
              <a:t>    </a:t>
            </a:r>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B8425D70-DD30-08B6-B448-AFCCD29E8D0D}"/>
                  </a:ext>
                </a:extLst>
              </p14:cNvPr>
              <p14:cNvContentPartPr/>
              <p14:nvPr/>
            </p14:nvContentPartPr>
            <p14:xfrm>
              <a:off x="6313203" y="3823161"/>
              <a:ext cx="999720" cy="198360"/>
            </p14:xfrm>
          </p:contentPart>
        </mc:Choice>
        <mc:Fallback xmlns="">
          <p:pic>
            <p:nvPicPr>
              <p:cNvPr id="56" name="Ink 55">
                <a:extLst>
                  <a:ext uri="{FF2B5EF4-FFF2-40B4-BE49-F238E27FC236}">
                    <a16:creationId xmlns:a16="http://schemas.microsoft.com/office/drawing/2014/main" id="{B8425D70-DD30-08B6-B448-AFCCD29E8D0D}"/>
                  </a:ext>
                </a:extLst>
              </p:cNvPr>
              <p:cNvPicPr/>
              <p:nvPr/>
            </p:nvPicPr>
            <p:blipFill>
              <a:blip r:embed="rId4"/>
              <a:stretch>
                <a:fillRect/>
              </a:stretch>
            </p:blipFill>
            <p:spPr>
              <a:xfrm>
                <a:off x="6305643" y="3815601"/>
                <a:ext cx="1014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5436D5E8-6E41-91FC-74B3-86C9BD50B7C2}"/>
                  </a:ext>
                </a:extLst>
              </p14:cNvPr>
              <p14:cNvContentPartPr/>
              <p14:nvPr/>
            </p14:nvContentPartPr>
            <p14:xfrm>
              <a:off x="8567163" y="3755481"/>
              <a:ext cx="37800" cy="295200"/>
            </p14:xfrm>
          </p:contentPart>
        </mc:Choice>
        <mc:Fallback xmlns="">
          <p:pic>
            <p:nvPicPr>
              <p:cNvPr id="57" name="Ink 56">
                <a:extLst>
                  <a:ext uri="{FF2B5EF4-FFF2-40B4-BE49-F238E27FC236}">
                    <a16:creationId xmlns:a16="http://schemas.microsoft.com/office/drawing/2014/main" id="{5436D5E8-6E41-91FC-74B3-86C9BD50B7C2}"/>
                  </a:ext>
                </a:extLst>
              </p:cNvPr>
              <p:cNvPicPr/>
              <p:nvPr/>
            </p:nvPicPr>
            <p:blipFill>
              <a:blip r:embed="rId6"/>
              <a:stretch>
                <a:fillRect/>
              </a:stretch>
            </p:blipFill>
            <p:spPr>
              <a:xfrm>
                <a:off x="8559603" y="3747921"/>
                <a:ext cx="529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1" name="Ink 60">
                <a:extLst>
                  <a:ext uri="{FF2B5EF4-FFF2-40B4-BE49-F238E27FC236}">
                    <a16:creationId xmlns:a16="http://schemas.microsoft.com/office/drawing/2014/main" id="{1FD55F74-6FFE-4DB3-C525-B7EACF6AEFC9}"/>
                  </a:ext>
                </a:extLst>
              </p14:cNvPr>
              <p14:cNvContentPartPr/>
              <p14:nvPr/>
            </p14:nvContentPartPr>
            <p14:xfrm>
              <a:off x="8879643" y="4681401"/>
              <a:ext cx="48240" cy="491040"/>
            </p14:xfrm>
          </p:contentPart>
        </mc:Choice>
        <mc:Fallback xmlns="">
          <p:pic>
            <p:nvPicPr>
              <p:cNvPr id="61" name="Ink 60">
                <a:extLst>
                  <a:ext uri="{FF2B5EF4-FFF2-40B4-BE49-F238E27FC236}">
                    <a16:creationId xmlns:a16="http://schemas.microsoft.com/office/drawing/2014/main" id="{1FD55F74-6FFE-4DB3-C525-B7EACF6AEFC9}"/>
                  </a:ext>
                </a:extLst>
              </p:cNvPr>
              <p:cNvPicPr/>
              <p:nvPr/>
            </p:nvPicPr>
            <p:blipFill>
              <a:blip r:embed="rId8"/>
              <a:stretch>
                <a:fillRect/>
              </a:stretch>
            </p:blipFill>
            <p:spPr>
              <a:xfrm>
                <a:off x="8872083" y="4673841"/>
                <a:ext cx="63360" cy="505800"/>
              </a:xfrm>
              <a:prstGeom prst="rect">
                <a:avLst/>
              </a:prstGeom>
            </p:spPr>
          </p:pic>
        </mc:Fallback>
      </mc:AlternateContent>
      <p:grpSp>
        <p:nvGrpSpPr>
          <p:cNvPr id="79" name="Group 78">
            <a:extLst>
              <a:ext uri="{FF2B5EF4-FFF2-40B4-BE49-F238E27FC236}">
                <a16:creationId xmlns:a16="http://schemas.microsoft.com/office/drawing/2014/main" id="{67D43F20-E03E-BEA1-2B8C-48D377792CCD}"/>
              </a:ext>
            </a:extLst>
          </p:cNvPr>
          <p:cNvGrpSpPr/>
          <p:nvPr/>
        </p:nvGrpSpPr>
        <p:grpSpPr>
          <a:xfrm>
            <a:off x="7942923" y="3497721"/>
            <a:ext cx="2613600" cy="2101680"/>
            <a:chOff x="7942923" y="3497721"/>
            <a:chExt cx="2613600" cy="2101680"/>
          </a:xfrm>
        </p:grpSpPr>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3B64D98C-C67A-9BB8-3BF8-5B2C419FFE3D}"/>
                    </a:ext>
                  </a:extLst>
                </p14:cNvPr>
                <p14:cNvContentPartPr/>
                <p14:nvPr/>
              </p14:nvContentPartPr>
              <p14:xfrm>
                <a:off x="8584803" y="4168761"/>
                <a:ext cx="51840" cy="274320"/>
              </p14:xfrm>
            </p:contentPart>
          </mc:Choice>
          <mc:Fallback xmlns="">
            <p:pic>
              <p:nvPicPr>
                <p:cNvPr id="58" name="Ink 57">
                  <a:extLst>
                    <a:ext uri="{FF2B5EF4-FFF2-40B4-BE49-F238E27FC236}">
                      <a16:creationId xmlns:a16="http://schemas.microsoft.com/office/drawing/2014/main" id="{3B64D98C-C67A-9BB8-3BF8-5B2C419FFE3D}"/>
                    </a:ext>
                  </a:extLst>
                </p:cNvPr>
                <p:cNvPicPr/>
                <p:nvPr/>
              </p:nvPicPr>
              <p:blipFill>
                <a:blip r:embed="rId10"/>
                <a:stretch>
                  <a:fillRect/>
                </a:stretch>
              </p:blipFill>
              <p:spPr>
                <a:xfrm>
                  <a:off x="8577243" y="4161201"/>
                  <a:ext cx="66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7E9B00FE-B145-55ED-81BF-F65A9BA8A004}"/>
                    </a:ext>
                  </a:extLst>
                </p14:cNvPr>
                <p14:cNvContentPartPr/>
                <p14:nvPr/>
              </p14:nvContentPartPr>
              <p14:xfrm>
                <a:off x="9090603" y="4151121"/>
                <a:ext cx="35280" cy="400680"/>
              </p14:xfrm>
            </p:contentPart>
          </mc:Choice>
          <mc:Fallback xmlns="">
            <p:pic>
              <p:nvPicPr>
                <p:cNvPr id="59" name="Ink 58">
                  <a:extLst>
                    <a:ext uri="{FF2B5EF4-FFF2-40B4-BE49-F238E27FC236}">
                      <a16:creationId xmlns:a16="http://schemas.microsoft.com/office/drawing/2014/main" id="{7E9B00FE-B145-55ED-81BF-F65A9BA8A004}"/>
                    </a:ext>
                  </a:extLst>
                </p:cNvPr>
                <p:cNvPicPr/>
                <p:nvPr/>
              </p:nvPicPr>
              <p:blipFill>
                <a:blip r:embed="rId12"/>
                <a:stretch>
                  <a:fillRect/>
                </a:stretch>
              </p:blipFill>
              <p:spPr>
                <a:xfrm>
                  <a:off x="9083043" y="4143561"/>
                  <a:ext cx="504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C51DBD10-1A68-1C47-6ABE-54BC3E7B4A59}"/>
                    </a:ext>
                  </a:extLst>
                </p14:cNvPr>
                <p14:cNvContentPartPr/>
                <p14:nvPr/>
              </p14:nvContentPartPr>
              <p14:xfrm>
                <a:off x="8093043" y="4218801"/>
                <a:ext cx="62280" cy="320040"/>
              </p14:xfrm>
            </p:contentPart>
          </mc:Choice>
          <mc:Fallback xmlns="">
            <p:pic>
              <p:nvPicPr>
                <p:cNvPr id="60" name="Ink 59">
                  <a:extLst>
                    <a:ext uri="{FF2B5EF4-FFF2-40B4-BE49-F238E27FC236}">
                      <a16:creationId xmlns:a16="http://schemas.microsoft.com/office/drawing/2014/main" id="{C51DBD10-1A68-1C47-6ABE-54BC3E7B4A59}"/>
                    </a:ext>
                  </a:extLst>
                </p:cNvPr>
                <p:cNvPicPr/>
                <p:nvPr/>
              </p:nvPicPr>
              <p:blipFill>
                <a:blip r:embed="rId14"/>
                <a:stretch>
                  <a:fillRect/>
                </a:stretch>
              </p:blipFill>
              <p:spPr>
                <a:xfrm>
                  <a:off x="8085483" y="4211241"/>
                  <a:ext cx="774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571B3CFA-6C8E-B2DE-9889-C7D585E18051}"/>
                    </a:ext>
                  </a:extLst>
                </p14:cNvPr>
                <p14:cNvContentPartPr/>
                <p14:nvPr/>
              </p14:nvContentPartPr>
              <p14:xfrm>
                <a:off x="8342523" y="4715241"/>
                <a:ext cx="176040" cy="269640"/>
              </p14:xfrm>
            </p:contentPart>
          </mc:Choice>
          <mc:Fallback xmlns="">
            <p:pic>
              <p:nvPicPr>
                <p:cNvPr id="46" name="Ink 45">
                  <a:extLst>
                    <a:ext uri="{FF2B5EF4-FFF2-40B4-BE49-F238E27FC236}">
                      <a16:creationId xmlns:a16="http://schemas.microsoft.com/office/drawing/2014/main" id="{571B3CFA-6C8E-B2DE-9889-C7D585E18051}"/>
                    </a:ext>
                  </a:extLst>
                </p:cNvPr>
                <p:cNvPicPr/>
                <p:nvPr/>
              </p:nvPicPr>
              <p:blipFill>
                <a:blip r:embed="rId16"/>
                <a:stretch>
                  <a:fillRect/>
                </a:stretch>
              </p:blipFill>
              <p:spPr>
                <a:xfrm>
                  <a:off x="8334963" y="4707681"/>
                  <a:ext cx="1911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017553F2-CE9C-22B1-5821-43D4F9C96CD4}"/>
                    </a:ext>
                  </a:extLst>
                </p14:cNvPr>
                <p14:cNvContentPartPr/>
                <p14:nvPr/>
              </p14:nvContentPartPr>
              <p14:xfrm>
                <a:off x="8643123" y="4722081"/>
                <a:ext cx="295200" cy="113040"/>
              </p14:xfrm>
            </p:contentPart>
          </mc:Choice>
          <mc:Fallback xmlns="">
            <p:pic>
              <p:nvPicPr>
                <p:cNvPr id="47" name="Ink 46">
                  <a:extLst>
                    <a:ext uri="{FF2B5EF4-FFF2-40B4-BE49-F238E27FC236}">
                      <a16:creationId xmlns:a16="http://schemas.microsoft.com/office/drawing/2014/main" id="{017553F2-CE9C-22B1-5821-43D4F9C96CD4}"/>
                    </a:ext>
                  </a:extLst>
                </p:cNvPr>
                <p:cNvPicPr/>
                <p:nvPr/>
              </p:nvPicPr>
              <p:blipFill>
                <a:blip r:embed="rId18"/>
                <a:stretch>
                  <a:fillRect/>
                </a:stretch>
              </p:blipFill>
              <p:spPr>
                <a:xfrm>
                  <a:off x="8635563" y="4714521"/>
                  <a:ext cx="3103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6" name="Ink 65">
                  <a:extLst>
                    <a:ext uri="{FF2B5EF4-FFF2-40B4-BE49-F238E27FC236}">
                      <a16:creationId xmlns:a16="http://schemas.microsoft.com/office/drawing/2014/main" id="{0D0C5965-0789-EF84-F685-700D230515A2}"/>
                    </a:ext>
                  </a:extLst>
                </p14:cNvPr>
                <p14:cNvContentPartPr/>
                <p14:nvPr/>
              </p14:nvContentPartPr>
              <p14:xfrm>
                <a:off x="10528083" y="4259841"/>
                <a:ext cx="28440" cy="59040"/>
              </p14:xfrm>
            </p:contentPart>
          </mc:Choice>
          <mc:Fallback>
            <p:pic>
              <p:nvPicPr>
                <p:cNvPr id="66" name="Ink 65">
                  <a:extLst>
                    <a:ext uri="{FF2B5EF4-FFF2-40B4-BE49-F238E27FC236}">
                      <a16:creationId xmlns:a16="http://schemas.microsoft.com/office/drawing/2014/main" id="{0D0C5965-0789-EF84-F685-700D230515A2}"/>
                    </a:ext>
                  </a:extLst>
                </p:cNvPr>
                <p:cNvPicPr/>
                <p:nvPr/>
              </p:nvPicPr>
              <p:blipFill>
                <a:blip r:embed="rId20"/>
                <a:stretch>
                  <a:fillRect/>
                </a:stretch>
              </p:blipFill>
              <p:spPr>
                <a:xfrm>
                  <a:off x="10520523" y="4252235"/>
                  <a:ext cx="43560" cy="7425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0CC50FB7-4FF8-0C61-B0B6-E48E18F3AA37}"/>
                    </a:ext>
                  </a:extLst>
                </p14:cNvPr>
                <p14:cNvContentPartPr/>
                <p14:nvPr/>
              </p14:nvContentPartPr>
              <p14:xfrm>
                <a:off x="8095563" y="3565761"/>
                <a:ext cx="1165320" cy="171360"/>
              </p14:xfrm>
            </p:contentPart>
          </mc:Choice>
          <mc:Fallback xmlns="">
            <p:pic>
              <p:nvPicPr>
                <p:cNvPr id="74" name="Ink 73">
                  <a:extLst>
                    <a:ext uri="{FF2B5EF4-FFF2-40B4-BE49-F238E27FC236}">
                      <a16:creationId xmlns:a16="http://schemas.microsoft.com/office/drawing/2014/main" id="{0CC50FB7-4FF8-0C61-B0B6-E48E18F3AA37}"/>
                    </a:ext>
                  </a:extLst>
                </p:cNvPr>
                <p:cNvPicPr/>
                <p:nvPr/>
              </p:nvPicPr>
              <p:blipFill>
                <a:blip r:embed="rId22"/>
                <a:stretch>
                  <a:fillRect/>
                </a:stretch>
              </p:blipFill>
              <p:spPr>
                <a:xfrm>
                  <a:off x="8088003" y="3558201"/>
                  <a:ext cx="1180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5" name="Ink 74">
                  <a:extLst>
                    <a:ext uri="{FF2B5EF4-FFF2-40B4-BE49-F238E27FC236}">
                      <a16:creationId xmlns:a16="http://schemas.microsoft.com/office/drawing/2014/main" id="{D887BD30-14A5-CBA7-B61B-0255F7EDD712}"/>
                    </a:ext>
                  </a:extLst>
                </p14:cNvPr>
                <p14:cNvContentPartPr/>
                <p14:nvPr/>
              </p14:nvContentPartPr>
              <p14:xfrm>
                <a:off x="7942923" y="3497721"/>
                <a:ext cx="309600" cy="317520"/>
              </p14:xfrm>
            </p:contentPart>
          </mc:Choice>
          <mc:Fallback xmlns="">
            <p:pic>
              <p:nvPicPr>
                <p:cNvPr id="75" name="Ink 74">
                  <a:extLst>
                    <a:ext uri="{FF2B5EF4-FFF2-40B4-BE49-F238E27FC236}">
                      <a16:creationId xmlns:a16="http://schemas.microsoft.com/office/drawing/2014/main" id="{D887BD30-14A5-CBA7-B61B-0255F7EDD712}"/>
                    </a:ext>
                  </a:extLst>
                </p:cNvPr>
                <p:cNvPicPr/>
                <p:nvPr/>
              </p:nvPicPr>
              <p:blipFill>
                <a:blip r:embed="rId24"/>
                <a:stretch>
                  <a:fillRect/>
                </a:stretch>
              </p:blipFill>
              <p:spPr>
                <a:xfrm>
                  <a:off x="7935363" y="3490161"/>
                  <a:ext cx="3247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8" name="Ink 77">
                  <a:extLst>
                    <a:ext uri="{FF2B5EF4-FFF2-40B4-BE49-F238E27FC236}">
                      <a16:creationId xmlns:a16="http://schemas.microsoft.com/office/drawing/2014/main" id="{17CD1604-A90C-12EC-D151-6C85C5191F87}"/>
                    </a:ext>
                  </a:extLst>
                </p14:cNvPr>
                <p14:cNvContentPartPr/>
                <p14:nvPr/>
              </p14:nvContentPartPr>
              <p14:xfrm>
                <a:off x="8686683" y="3677001"/>
                <a:ext cx="126720" cy="1922400"/>
              </p14:xfrm>
            </p:contentPart>
          </mc:Choice>
          <mc:Fallback xmlns="">
            <p:pic>
              <p:nvPicPr>
                <p:cNvPr id="78" name="Ink 77">
                  <a:extLst>
                    <a:ext uri="{FF2B5EF4-FFF2-40B4-BE49-F238E27FC236}">
                      <a16:creationId xmlns:a16="http://schemas.microsoft.com/office/drawing/2014/main" id="{17CD1604-A90C-12EC-D151-6C85C5191F87}"/>
                    </a:ext>
                  </a:extLst>
                </p:cNvPr>
                <p:cNvPicPr/>
                <p:nvPr/>
              </p:nvPicPr>
              <p:blipFill>
                <a:blip r:embed="rId26"/>
                <a:stretch>
                  <a:fillRect/>
                </a:stretch>
              </p:blipFill>
              <p:spPr>
                <a:xfrm>
                  <a:off x="8679123" y="3669441"/>
                  <a:ext cx="141840" cy="1937520"/>
                </a:xfrm>
                <a:prstGeom prst="rect">
                  <a:avLst/>
                </a:prstGeom>
              </p:spPr>
            </p:pic>
          </mc:Fallback>
        </mc:AlternateContent>
      </p:grpSp>
      <p:grpSp>
        <p:nvGrpSpPr>
          <p:cNvPr id="85" name="Group 84">
            <a:extLst>
              <a:ext uri="{FF2B5EF4-FFF2-40B4-BE49-F238E27FC236}">
                <a16:creationId xmlns:a16="http://schemas.microsoft.com/office/drawing/2014/main" id="{8F7B9D72-CBCE-737A-0B3D-0F219FB050DF}"/>
              </a:ext>
            </a:extLst>
          </p:cNvPr>
          <p:cNvGrpSpPr/>
          <p:nvPr/>
        </p:nvGrpSpPr>
        <p:grpSpPr>
          <a:xfrm>
            <a:off x="8944083" y="3722721"/>
            <a:ext cx="644040" cy="213480"/>
            <a:chOff x="8944083" y="3722721"/>
            <a:chExt cx="644040" cy="213480"/>
          </a:xfrm>
        </p:grpSpPr>
        <mc:AlternateContent xmlns:mc="http://schemas.openxmlformats.org/markup-compatibility/2006" xmlns:p14="http://schemas.microsoft.com/office/powerpoint/2010/main">
          <mc:Choice Requires="p14">
            <p:contentPart p14:bwMode="auto" r:id="rId27">
              <p14:nvContentPartPr>
                <p14:cNvPr id="80" name="Ink 79">
                  <a:extLst>
                    <a:ext uri="{FF2B5EF4-FFF2-40B4-BE49-F238E27FC236}">
                      <a16:creationId xmlns:a16="http://schemas.microsoft.com/office/drawing/2014/main" id="{5860983D-3273-0710-85F9-D4DBF493B390}"/>
                    </a:ext>
                  </a:extLst>
                </p14:cNvPr>
                <p14:cNvContentPartPr/>
                <p14:nvPr/>
              </p14:nvContentPartPr>
              <p14:xfrm>
                <a:off x="8944083" y="3802281"/>
                <a:ext cx="337680" cy="10800"/>
              </p14:xfrm>
            </p:contentPart>
          </mc:Choice>
          <mc:Fallback xmlns="">
            <p:pic>
              <p:nvPicPr>
                <p:cNvPr id="80" name="Ink 79">
                  <a:extLst>
                    <a:ext uri="{FF2B5EF4-FFF2-40B4-BE49-F238E27FC236}">
                      <a16:creationId xmlns:a16="http://schemas.microsoft.com/office/drawing/2014/main" id="{5860983D-3273-0710-85F9-D4DBF493B390}"/>
                    </a:ext>
                  </a:extLst>
                </p:cNvPr>
                <p:cNvPicPr/>
                <p:nvPr/>
              </p:nvPicPr>
              <p:blipFill>
                <a:blip r:embed="rId28"/>
                <a:stretch>
                  <a:fillRect/>
                </a:stretch>
              </p:blipFill>
              <p:spPr>
                <a:xfrm>
                  <a:off x="8936523" y="3794721"/>
                  <a:ext cx="3524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1" name="Ink 80">
                  <a:extLst>
                    <a:ext uri="{FF2B5EF4-FFF2-40B4-BE49-F238E27FC236}">
                      <a16:creationId xmlns:a16="http://schemas.microsoft.com/office/drawing/2014/main" id="{7545FE98-AB5C-6E0E-4CEF-08EA5FE8808D}"/>
                    </a:ext>
                  </a:extLst>
                </p14:cNvPr>
                <p14:cNvContentPartPr/>
                <p14:nvPr/>
              </p14:nvContentPartPr>
              <p14:xfrm>
                <a:off x="9206523" y="3722721"/>
                <a:ext cx="131040" cy="213480"/>
              </p14:xfrm>
            </p:contentPart>
          </mc:Choice>
          <mc:Fallback>
            <p:pic>
              <p:nvPicPr>
                <p:cNvPr id="81" name="Ink 80">
                  <a:extLst>
                    <a:ext uri="{FF2B5EF4-FFF2-40B4-BE49-F238E27FC236}">
                      <a16:creationId xmlns:a16="http://schemas.microsoft.com/office/drawing/2014/main" id="{7545FE98-AB5C-6E0E-4CEF-08EA5FE8808D}"/>
                    </a:ext>
                  </a:extLst>
                </p:cNvPr>
                <p:cNvPicPr/>
                <p:nvPr/>
              </p:nvPicPr>
              <p:blipFill>
                <a:blip r:embed="rId30"/>
                <a:stretch>
                  <a:fillRect/>
                </a:stretch>
              </p:blipFill>
              <p:spPr>
                <a:xfrm>
                  <a:off x="9198963" y="3715161"/>
                  <a:ext cx="146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2" name="Ink 81">
                  <a:extLst>
                    <a:ext uri="{FF2B5EF4-FFF2-40B4-BE49-F238E27FC236}">
                      <a16:creationId xmlns:a16="http://schemas.microsoft.com/office/drawing/2014/main" id="{4033652F-5639-65E3-EA4E-D9624469CBA5}"/>
                    </a:ext>
                  </a:extLst>
                </p14:cNvPr>
                <p14:cNvContentPartPr/>
                <p14:nvPr/>
              </p14:nvContentPartPr>
              <p14:xfrm>
                <a:off x="9558603" y="3761961"/>
                <a:ext cx="29520" cy="133200"/>
              </p14:xfrm>
            </p:contentPart>
          </mc:Choice>
          <mc:Fallback xmlns="">
            <p:pic>
              <p:nvPicPr>
                <p:cNvPr id="82" name="Ink 81">
                  <a:extLst>
                    <a:ext uri="{FF2B5EF4-FFF2-40B4-BE49-F238E27FC236}">
                      <a16:creationId xmlns:a16="http://schemas.microsoft.com/office/drawing/2014/main" id="{4033652F-5639-65E3-EA4E-D9624469CBA5}"/>
                    </a:ext>
                  </a:extLst>
                </p:cNvPr>
                <p:cNvPicPr/>
                <p:nvPr/>
              </p:nvPicPr>
              <p:blipFill>
                <a:blip r:embed="rId32"/>
                <a:stretch>
                  <a:fillRect/>
                </a:stretch>
              </p:blipFill>
              <p:spPr>
                <a:xfrm>
                  <a:off x="9551043" y="3754401"/>
                  <a:ext cx="4464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86" name="Ink 85">
                <a:extLst>
                  <a:ext uri="{FF2B5EF4-FFF2-40B4-BE49-F238E27FC236}">
                    <a16:creationId xmlns:a16="http://schemas.microsoft.com/office/drawing/2014/main" id="{618A49C2-8F1F-8ED3-9A65-39873C4B3AF7}"/>
                  </a:ext>
                </a:extLst>
              </p14:cNvPr>
              <p14:cNvContentPartPr/>
              <p14:nvPr/>
            </p14:nvContentPartPr>
            <p14:xfrm>
              <a:off x="994563" y="5007561"/>
              <a:ext cx="360" cy="360"/>
            </p14:xfrm>
          </p:contentPart>
        </mc:Choice>
        <mc:Fallback xmlns="">
          <p:pic>
            <p:nvPicPr>
              <p:cNvPr id="86" name="Ink 85">
                <a:extLst>
                  <a:ext uri="{FF2B5EF4-FFF2-40B4-BE49-F238E27FC236}">
                    <a16:creationId xmlns:a16="http://schemas.microsoft.com/office/drawing/2014/main" id="{618A49C2-8F1F-8ED3-9A65-39873C4B3AF7}"/>
                  </a:ext>
                </a:extLst>
              </p:cNvPr>
              <p:cNvPicPr/>
              <p:nvPr/>
            </p:nvPicPr>
            <p:blipFill>
              <a:blip r:embed="rId34"/>
              <a:stretch>
                <a:fillRect/>
              </a:stretch>
            </p:blipFill>
            <p:spPr>
              <a:xfrm>
                <a:off x="990243" y="50032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3" name="Ink 202">
                <a:extLst>
                  <a:ext uri="{FF2B5EF4-FFF2-40B4-BE49-F238E27FC236}">
                    <a16:creationId xmlns:a16="http://schemas.microsoft.com/office/drawing/2014/main" id="{C802F530-1CD7-EE00-F1C8-C87716C106C5}"/>
                  </a:ext>
                </a:extLst>
              </p14:cNvPr>
              <p14:cNvContentPartPr/>
              <p14:nvPr/>
            </p14:nvContentPartPr>
            <p14:xfrm>
              <a:off x="10004643" y="5343801"/>
              <a:ext cx="675000" cy="232200"/>
            </p14:xfrm>
          </p:contentPart>
        </mc:Choice>
        <mc:Fallback xmlns="">
          <p:pic>
            <p:nvPicPr>
              <p:cNvPr id="203" name="Ink 202">
                <a:extLst>
                  <a:ext uri="{FF2B5EF4-FFF2-40B4-BE49-F238E27FC236}">
                    <a16:creationId xmlns:a16="http://schemas.microsoft.com/office/drawing/2014/main" id="{C802F530-1CD7-EE00-F1C8-C87716C106C5}"/>
                  </a:ext>
                </a:extLst>
              </p:cNvPr>
              <p:cNvPicPr/>
              <p:nvPr/>
            </p:nvPicPr>
            <p:blipFill>
              <a:blip r:embed="rId36"/>
              <a:stretch>
                <a:fillRect/>
              </a:stretch>
            </p:blipFill>
            <p:spPr>
              <a:xfrm>
                <a:off x="9997083" y="5336241"/>
                <a:ext cx="690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5" name="Ink 214">
                <a:extLst>
                  <a:ext uri="{FF2B5EF4-FFF2-40B4-BE49-F238E27FC236}">
                    <a16:creationId xmlns:a16="http://schemas.microsoft.com/office/drawing/2014/main" id="{1E4ECEC4-AEBF-8974-9598-EFE88DCD8BB5}"/>
                  </a:ext>
                </a:extLst>
              </p14:cNvPr>
              <p14:cNvContentPartPr/>
              <p14:nvPr/>
            </p14:nvContentPartPr>
            <p14:xfrm>
              <a:off x="9767043" y="3851241"/>
              <a:ext cx="1641600" cy="433800"/>
            </p14:xfrm>
          </p:contentPart>
        </mc:Choice>
        <mc:Fallback xmlns="">
          <p:pic>
            <p:nvPicPr>
              <p:cNvPr id="215" name="Ink 214">
                <a:extLst>
                  <a:ext uri="{FF2B5EF4-FFF2-40B4-BE49-F238E27FC236}">
                    <a16:creationId xmlns:a16="http://schemas.microsoft.com/office/drawing/2014/main" id="{1E4ECEC4-AEBF-8974-9598-EFE88DCD8BB5}"/>
                  </a:ext>
                </a:extLst>
              </p:cNvPr>
              <p:cNvPicPr/>
              <p:nvPr/>
            </p:nvPicPr>
            <p:blipFill>
              <a:blip r:embed="rId38"/>
              <a:stretch>
                <a:fillRect/>
              </a:stretch>
            </p:blipFill>
            <p:spPr>
              <a:xfrm>
                <a:off x="9759483" y="3843681"/>
                <a:ext cx="16567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7" name="Ink 216">
                <a:extLst>
                  <a:ext uri="{FF2B5EF4-FFF2-40B4-BE49-F238E27FC236}">
                    <a16:creationId xmlns:a16="http://schemas.microsoft.com/office/drawing/2014/main" id="{54DA475F-8826-8E86-883C-09E5F320362D}"/>
                  </a:ext>
                </a:extLst>
              </p14:cNvPr>
              <p14:cNvContentPartPr/>
              <p14:nvPr/>
            </p14:nvContentPartPr>
            <p14:xfrm>
              <a:off x="11393163" y="3769521"/>
              <a:ext cx="987480" cy="1462320"/>
            </p14:xfrm>
          </p:contentPart>
        </mc:Choice>
        <mc:Fallback xmlns="">
          <p:pic>
            <p:nvPicPr>
              <p:cNvPr id="217" name="Ink 216">
                <a:extLst>
                  <a:ext uri="{FF2B5EF4-FFF2-40B4-BE49-F238E27FC236}">
                    <a16:creationId xmlns:a16="http://schemas.microsoft.com/office/drawing/2014/main" id="{54DA475F-8826-8E86-883C-09E5F320362D}"/>
                  </a:ext>
                </a:extLst>
              </p:cNvPr>
              <p:cNvPicPr/>
              <p:nvPr/>
            </p:nvPicPr>
            <p:blipFill>
              <a:blip r:embed="rId40"/>
              <a:stretch>
                <a:fillRect/>
              </a:stretch>
            </p:blipFill>
            <p:spPr>
              <a:xfrm>
                <a:off x="11385603" y="3761961"/>
                <a:ext cx="1002600" cy="147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9" name="Ink 218">
                <a:extLst>
                  <a:ext uri="{FF2B5EF4-FFF2-40B4-BE49-F238E27FC236}">
                    <a16:creationId xmlns:a16="http://schemas.microsoft.com/office/drawing/2014/main" id="{EA6785EE-0E2E-70B6-6836-6F4AF4BB0C27}"/>
                  </a:ext>
                </a:extLst>
              </p14:cNvPr>
              <p14:cNvContentPartPr/>
              <p14:nvPr/>
            </p14:nvContentPartPr>
            <p14:xfrm>
              <a:off x="11241963" y="3715521"/>
              <a:ext cx="994680" cy="1570320"/>
            </p14:xfrm>
          </p:contentPart>
        </mc:Choice>
        <mc:Fallback xmlns="">
          <p:pic>
            <p:nvPicPr>
              <p:cNvPr id="219" name="Ink 218">
                <a:extLst>
                  <a:ext uri="{FF2B5EF4-FFF2-40B4-BE49-F238E27FC236}">
                    <a16:creationId xmlns:a16="http://schemas.microsoft.com/office/drawing/2014/main" id="{EA6785EE-0E2E-70B6-6836-6F4AF4BB0C27}"/>
                  </a:ext>
                </a:extLst>
              </p:cNvPr>
              <p:cNvPicPr/>
              <p:nvPr/>
            </p:nvPicPr>
            <p:blipFill>
              <a:blip r:embed="rId42"/>
              <a:stretch>
                <a:fillRect/>
              </a:stretch>
            </p:blipFill>
            <p:spPr>
              <a:xfrm>
                <a:off x="11234403" y="3707961"/>
                <a:ext cx="1009800" cy="158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6" name="Ink 245">
                <a:extLst>
                  <a:ext uri="{FF2B5EF4-FFF2-40B4-BE49-F238E27FC236}">
                    <a16:creationId xmlns:a16="http://schemas.microsoft.com/office/drawing/2014/main" id="{88CAAE60-1D09-048D-239A-B25BFF2FEA8B}"/>
                  </a:ext>
                </a:extLst>
              </p14:cNvPr>
              <p14:cNvContentPartPr/>
              <p14:nvPr/>
            </p14:nvContentPartPr>
            <p14:xfrm>
              <a:off x="1090323" y="4958601"/>
              <a:ext cx="1092600" cy="558720"/>
            </p14:xfrm>
          </p:contentPart>
        </mc:Choice>
        <mc:Fallback xmlns="">
          <p:pic>
            <p:nvPicPr>
              <p:cNvPr id="246" name="Ink 245">
                <a:extLst>
                  <a:ext uri="{FF2B5EF4-FFF2-40B4-BE49-F238E27FC236}">
                    <a16:creationId xmlns:a16="http://schemas.microsoft.com/office/drawing/2014/main" id="{88CAAE60-1D09-048D-239A-B25BFF2FEA8B}"/>
                  </a:ext>
                </a:extLst>
              </p:cNvPr>
              <p:cNvPicPr/>
              <p:nvPr/>
            </p:nvPicPr>
            <p:blipFill>
              <a:blip r:embed="rId44"/>
              <a:stretch>
                <a:fillRect/>
              </a:stretch>
            </p:blipFill>
            <p:spPr>
              <a:xfrm>
                <a:off x="1082763" y="4951041"/>
                <a:ext cx="11073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2" name="Ink 251">
                <a:extLst>
                  <a:ext uri="{FF2B5EF4-FFF2-40B4-BE49-F238E27FC236}">
                    <a16:creationId xmlns:a16="http://schemas.microsoft.com/office/drawing/2014/main" id="{90CF9FB0-2DAE-22CB-E8B1-C81B3581D012}"/>
                  </a:ext>
                </a:extLst>
              </p14:cNvPr>
              <p14:cNvContentPartPr/>
              <p14:nvPr/>
            </p14:nvContentPartPr>
            <p14:xfrm>
              <a:off x="5562243" y="5114481"/>
              <a:ext cx="14400" cy="90360"/>
            </p14:xfrm>
          </p:contentPart>
        </mc:Choice>
        <mc:Fallback xmlns="">
          <p:pic>
            <p:nvPicPr>
              <p:cNvPr id="252" name="Ink 251">
                <a:extLst>
                  <a:ext uri="{FF2B5EF4-FFF2-40B4-BE49-F238E27FC236}">
                    <a16:creationId xmlns:a16="http://schemas.microsoft.com/office/drawing/2014/main" id="{90CF9FB0-2DAE-22CB-E8B1-C81B3581D012}"/>
                  </a:ext>
                </a:extLst>
              </p:cNvPr>
              <p:cNvPicPr/>
              <p:nvPr/>
            </p:nvPicPr>
            <p:blipFill>
              <a:blip r:embed="rId46"/>
              <a:stretch>
                <a:fillRect/>
              </a:stretch>
            </p:blipFill>
            <p:spPr>
              <a:xfrm>
                <a:off x="5554683" y="5106921"/>
                <a:ext cx="29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4" name="Ink 253">
                <a:extLst>
                  <a:ext uri="{FF2B5EF4-FFF2-40B4-BE49-F238E27FC236}">
                    <a16:creationId xmlns:a16="http://schemas.microsoft.com/office/drawing/2014/main" id="{55943552-B33D-C2D7-131E-B259AE0AB3DA}"/>
                  </a:ext>
                </a:extLst>
              </p14:cNvPr>
              <p14:cNvContentPartPr/>
              <p14:nvPr/>
            </p14:nvContentPartPr>
            <p14:xfrm>
              <a:off x="6104043" y="5528841"/>
              <a:ext cx="598680" cy="407880"/>
            </p14:xfrm>
          </p:contentPart>
        </mc:Choice>
        <mc:Fallback xmlns="">
          <p:pic>
            <p:nvPicPr>
              <p:cNvPr id="254" name="Ink 253">
                <a:extLst>
                  <a:ext uri="{FF2B5EF4-FFF2-40B4-BE49-F238E27FC236}">
                    <a16:creationId xmlns:a16="http://schemas.microsoft.com/office/drawing/2014/main" id="{55943552-B33D-C2D7-131E-B259AE0AB3DA}"/>
                  </a:ext>
                </a:extLst>
              </p:cNvPr>
              <p:cNvPicPr/>
              <p:nvPr/>
            </p:nvPicPr>
            <p:blipFill>
              <a:blip r:embed="rId48"/>
              <a:stretch>
                <a:fillRect/>
              </a:stretch>
            </p:blipFill>
            <p:spPr>
              <a:xfrm>
                <a:off x="6096483" y="5521281"/>
                <a:ext cx="613800" cy="422640"/>
              </a:xfrm>
              <a:prstGeom prst="rect">
                <a:avLst/>
              </a:prstGeom>
            </p:spPr>
          </p:pic>
        </mc:Fallback>
      </mc:AlternateContent>
      <p:grpSp>
        <p:nvGrpSpPr>
          <p:cNvPr id="256" name="Group 255">
            <a:extLst>
              <a:ext uri="{FF2B5EF4-FFF2-40B4-BE49-F238E27FC236}">
                <a16:creationId xmlns:a16="http://schemas.microsoft.com/office/drawing/2014/main" id="{530FD00B-7AF5-A237-4D15-9543C0569EEC}"/>
              </a:ext>
            </a:extLst>
          </p:cNvPr>
          <p:cNvGrpSpPr/>
          <p:nvPr/>
        </p:nvGrpSpPr>
        <p:grpSpPr>
          <a:xfrm>
            <a:off x="366723" y="3742521"/>
            <a:ext cx="11972880" cy="2807640"/>
            <a:chOff x="366723" y="3742521"/>
            <a:chExt cx="11972880" cy="2807640"/>
          </a:xfrm>
        </p:grpSpPr>
        <mc:AlternateContent xmlns:mc="http://schemas.openxmlformats.org/markup-compatibility/2006" xmlns:p14="http://schemas.microsoft.com/office/powerpoint/2010/main">
          <mc:Choice Requires="p14">
            <p:contentPart p14:bwMode="auto" r:id="rId49">
              <p14:nvContentPartPr>
                <p14:cNvPr id="149" name="Ink 148">
                  <a:extLst>
                    <a:ext uri="{FF2B5EF4-FFF2-40B4-BE49-F238E27FC236}">
                      <a16:creationId xmlns:a16="http://schemas.microsoft.com/office/drawing/2014/main" id="{F5761BED-901D-5A2A-6CBB-CD34CEDD603A}"/>
                    </a:ext>
                  </a:extLst>
                </p14:cNvPr>
                <p14:cNvContentPartPr/>
                <p14:nvPr/>
              </p14:nvContentPartPr>
              <p14:xfrm>
                <a:off x="6703443" y="5362521"/>
                <a:ext cx="1887480" cy="677160"/>
              </p14:xfrm>
            </p:contentPart>
          </mc:Choice>
          <mc:Fallback xmlns="">
            <p:pic>
              <p:nvPicPr>
                <p:cNvPr id="149" name="Ink 148">
                  <a:extLst>
                    <a:ext uri="{FF2B5EF4-FFF2-40B4-BE49-F238E27FC236}">
                      <a16:creationId xmlns:a16="http://schemas.microsoft.com/office/drawing/2014/main" id="{F5761BED-901D-5A2A-6CBB-CD34CEDD603A}"/>
                    </a:ext>
                  </a:extLst>
                </p:cNvPr>
                <p:cNvPicPr/>
                <p:nvPr/>
              </p:nvPicPr>
              <p:blipFill>
                <a:blip r:embed="rId50"/>
                <a:stretch>
                  <a:fillRect/>
                </a:stretch>
              </p:blipFill>
              <p:spPr>
                <a:xfrm>
                  <a:off x="6695883" y="5354961"/>
                  <a:ext cx="190260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0" name="Ink 149">
                  <a:extLst>
                    <a:ext uri="{FF2B5EF4-FFF2-40B4-BE49-F238E27FC236}">
                      <a16:creationId xmlns:a16="http://schemas.microsoft.com/office/drawing/2014/main" id="{CB3211F8-32CD-C897-09EA-E06EFB2B7033}"/>
                    </a:ext>
                  </a:extLst>
                </p14:cNvPr>
                <p14:cNvContentPartPr/>
                <p14:nvPr/>
              </p14:nvContentPartPr>
              <p14:xfrm>
                <a:off x="8860923" y="5509041"/>
                <a:ext cx="85680" cy="273240"/>
              </p14:xfrm>
            </p:contentPart>
          </mc:Choice>
          <mc:Fallback xmlns="">
            <p:pic>
              <p:nvPicPr>
                <p:cNvPr id="150" name="Ink 149">
                  <a:extLst>
                    <a:ext uri="{FF2B5EF4-FFF2-40B4-BE49-F238E27FC236}">
                      <a16:creationId xmlns:a16="http://schemas.microsoft.com/office/drawing/2014/main" id="{CB3211F8-32CD-C897-09EA-E06EFB2B7033}"/>
                    </a:ext>
                  </a:extLst>
                </p:cNvPr>
                <p:cNvPicPr/>
                <p:nvPr/>
              </p:nvPicPr>
              <p:blipFill>
                <a:blip r:embed="rId52"/>
                <a:stretch>
                  <a:fillRect/>
                </a:stretch>
              </p:blipFill>
              <p:spPr>
                <a:xfrm>
                  <a:off x="8853363" y="5501481"/>
                  <a:ext cx="100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1" name="Ink 150">
                  <a:extLst>
                    <a:ext uri="{FF2B5EF4-FFF2-40B4-BE49-F238E27FC236}">
                      <a16:creationId xmlns:a16="http://schemas.microsoft.com/office/drawing/2014/main" id="{56067E46-10CD-93F8-734C-6BEF61979BDD}"/>
                    </a:ext>
                  </a:extLst>
                </p14:cNvPr>
                <p14:cNvContentPartPr/>
                <p14:nvPr/>
              </p14:nvContentPartPr>
              <p14:xfrm>
                <a:off x="9081243" y="5230761"/>
                <a:ext cx="137160" cy="668520"/>
              </p14:xfrm>
            </p:contentPart>
          </mc:Choice>
          <mc:Fallback xmlns="">
            <p:pic>
              <p:nvPicPr>
                <p:cNvPr id="151" name="Ink 150">
                  <a:extLst>
                    <a:ext uri="{FF2B5EF4-FFF2-40B4-BE49-F238E27FC236}">
                      <a16:creationId xmlns:a16="http://schemas.microsoft.com/office/drawing/2014/main" id="{56067E46-10CD-93F8-734C-6BEF61979BDD}"/>
                    </a:ext>
                  </a:extLst>
                </p:cNvPr>
                <p:cNvPicPr/>
                <p:nvPr/>
              </p:nvPicPr>
              <p:blipFill>
                <a:blip r:embed="rId54"/>
                <a:stretch>
                  <a:fillRect/>
                </a:stretch>
              </p:blipFill>
              <p:spPr>
                <a:xfrm>
                  <a:off x="9073683" y="5223201"/>
                  <a:ext cx="1522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2" name="Ink 151">
                  <a:extLst>
                    <a:ext uri="{FF2B5EF4-FFF2-40B4-BE49-F238E27FC236}">
                      <a16:creationId xmlns:a16="http://schemas.microsoft.com/office/drawing/2014/main" id="{A6E54B54-4AD8-CDD6-C659-83466D4D0C0E}"/>
                    </a:ext>
                  </a:extLst>
                </p14:cNvPr>
                <p14:cNvContentPartPr/>
                <p14:nvPr/>
              </p14:nvContentPartPr>
              <p14:xfrm>
                <a:off x="9288243" y="5051121"/>
                <a:ext cx="146880" cy="752040"/>
              </p14:xfrm>
            </p:contentPart>
          </mc:Choice>
          <mc:Fallback xmlns="">
            <p:pic>
              <p:nvPicPr>
                <p:cNvPr id="152" name="Ink 151">
                  <a:extLst>
                    <a:ext uri="{FF2B5EF4-FFF2-40B4-BE49-F238E27FC236}">
                      <a16:creationId xmlns:a16="http://schemas.microsoft.com/office/drawing/2014/main" id="{A6E54B54-4AD8-CDD6-C659-83466D4D0C0E}"/>
                    </a:ext>
                  </a:extLst>
                </p:cNvPr>
                <p:cNvPicPr/>
                <p:nvPr/>
              </p:nvPicPr>
              <p:blipFill>
                <a:blip r:embed="rId56"/>
                <a:stretch>
                  <a:fillRect/>
                </a:stretch>
              </p:blipFill>
              <p:spPr>
                <a:xfrm>
                  <a:off x="9280683" y="5043561"/>
                  <a:ext cx="16164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3" name="Ink 152">
                  <a:extLst>
                    <a:ext uri="{FF2B5EF4-FFF2-40B4-BE49-F238E27FC236}">
                      <a16:creationId xmlns:a16="http://schemas.microsoft.com/office/drawing/2014/main" id="{7F94A10A-38C0-CA61-6F7D-C5ED71D91005}"/>
                    </a:ext>
                  </a:extLst>
                </p14:cNvPr>
                <p14:cNvContentPartPr/>
                <p14:nvPr/>
              </p14:nvContentPartPr>
              <p14:xfrm>
                <a:off x="9613683" y="4485921"/>
                <a:ext cx="245160" cy="1427400"/>
              </p14:xfrm>
            </p:contentPart>
          </mc:Choice>
          <mc:Fallback xmlns="">
            <p:pic>
              <p:nvPicPr>
                <p:cNvPr id="153" name="Ink 152">
                  <a:extLst>
                    <a:ext uri="{FF2B5EF4-FFF2-40B4-BE49-F238E27FC236}">
                      <a16:creationId xmlns:a16="http://schemas.microsoft.com/office/drawing/2014/main" id="{7F94A10A-38C0-CA61-6F7D-C5ED71D91005}"/>
                    </a:ext>
                  </a:extLst>
                </p:cNvPr>
                <p:cNvPicPr/>
                <p:nvPr/>
              </p:nvPicPr>
              <p:blipFill>
                <a:blip r:embed="rId58"/>
                <a:stretch>
                  <a:fillRect/>
                </a:stretch>
              </p:blipFill>
              <p:spPr>
                <a:xfrm>
                  <a:off x="9606123" y="4478361"/>
                  <a:ext cx="259920" cy="1442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BD993A2B-9C4D-AF26-D229-EF2490E51046}"/>
                    </a:ext>
                  </a:extLst>
                </p14:cNvPr>
                <p14:cNvContentPartPr/>
                <p14:nvPr/>
              </p14:nvContentPartPr>
              <p14:xfrm>
                <a:off x="10001043" y="4818201"/>
                <a:ext cx="137520" cy="977760"/>
              </p14:xfrm>
            </p:contentPart>
          </mc:Choice>
          <mc:Fallback xmlns="">
            <p:pic>
              <p:nvPicPr>
                <p:cNvPr id="154" name="Ink 153">
                  <a:extLst>
                    <a:ext uri="{FF2B5EF4-FFF2-40B4-BE49-F238E27FC236}">
                      <a16:creationId xmlns:a16="http://schemas.microsoft.com/office/drawing/2014/main" id="{BD993A2B-9C4D-AF26-D229-EF2490E51046}"/>
                    </a:ext>
                  </a:extLst>
                </p:cNvPr>
                <p:cNvPicPr/>
                <p:nvPr/>
              </p:nvPicPr>
              <p:blipFill>
                <a:blip r:embed="rId60"/>
                <a:stretch>
                  <a:fillRect/>
                </a:stretch>
              </p:blipFill>
              <p:spPr>
                <a:xfrm>
                  <a:off x="9993843" y="4810641"/>
                  <a:ext cx="152280" cy="992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55" name="Ink 154">
                  <a:extLst>
                    <a:ext uri="{FF2B5EF4-FFF2-40B4-BE49-F238E27FC236}">
                      <a16:creationId xmlns:a16="http://schemas.microsoft.com/office/drawing/2014/main" id="{C20DA706-9220-7100-E9E3-3DAEF79B0B30}"/>
                    </a:ext>
                  </a:extLst>
                </p14:cNvPr>
                <p14:cNvContentPartPr/>
                <p14:nvPr/>
              </p14:nvContentPartPr>
              <p14:xfrm>
                <a:off x="10399203" y="5064081"/>
                <a:ext cx="96480" cy="628920"/>
              </p14:xfrm>
            </p:contentPart>
          </mc:Choice>
          <mc:Fallback xmlns="">
            <p:pic>
              <p:nvPicPr>
                <p:cNvPr id="155" name="Ink 154">
                  <a:extLst>
                    <a:ext uri="{FF2B5EF4-FFF2-40B4-BE49-F238E27FC236}">
                      <a16:creationId xmlns:a16="http://schemas.microsoft.com/office/drawing/2014/main" id="{C20DA706-9220-7100-E9E3-3DAEF79B0B30}"/>
                    </a:ext>
                  </a:extLst>
                </p:cNvPr>
                <p:cNvPicPr/>
                <p:nvPr/>
              </p:nvPicPr>
              <p:blipFill>
                <a:blip r:embed="rId62"/>
                <a:stretch>
                  <a:fillRect/>
                </a:stretch>
              </p:blipFill>
              <p:spPr>
                <a:xfrm>
                  <a:off x="10391643" y="5056521"/>
                  <a:ext cx="11160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6" name="Ink 155">
                  <a:extLst>
                    <a:ext uri="{FF2B5EF4-FFF2-40B4-BE49-F238E27FC236}">
                      <a16:creationId xmlns:a16="http://schemas.microsoft.com/office/drawing/2014/main" id="{B65FF576-6698-0F47-6F5B-59E91F06F440}"/>
                    </a:ext>
                  </a:extLst>
                </p14:cNvPr>
                <p14:cNvContentPartPr/>
                <p14:nvPr/>
              </p14:nvContentPartPr>
              <p14:xfrm>
                <a:off x="10680363" y="5213841"/>
                <a:ext cx="83520" cy="358560"/>
              </p14:xfrm>
            </p:contentPart>
          </mc:Choice>
          <mc:Fallback xmlns="">
            <p:pic>
              <p:nvPicPr>
                <p:cNvPr id="156" name="Ink 155">
                  <a:extLst>
                    <a:ext uri="{FF2B5EF4-FFF2-40B4-BE49-F238E27FC236}">
                      <a16:creationId xmlns:a16="http://schemas.microsoft.com/office/drawing/2014/main" id="{B65FF576-6698-0F47-6F5B-59E91F06F440}"/>
                    </a:ext>
                  </a:extLst>
                </p:cNvPr>
                <p:cNvPicPr/>
                <p:nvPr/>
              </p:nvPicPr>
              <p:blipFill>
                <a:blip r:embed="rId64"/>
                <a:stretch>
                  <a:fillRect/>
                </a:stretch>
              </p:blipFill>
              <p:spPr>
                <a:xfrm>
                  <a:off x="10672803" y="5206281"/>
                  <a:ext cx="986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7" name="Ink 156">
                  <a:extLst>
                    <a:ext uri="{FF2B5EF4-FFF2-40B4-BE49-F238E27FC236}">
                      <a16:creationId xmlns:a16="http://schemas.microsoft.com/office/drawing/2014/main" id="{7067F56D-1F54-2C11-EBFC-F545C0FA758F}"/>
                    </a:ext>
                  </a:extLst>
                </p14:cNvPr>
                <p14:cNvContentPartPr/>
                <p14:nvPr/>
              </p14:nvContentPartPr>
              <p14:xfrm>
                <a:off x="8669043" y="5774721"/>
                <a:ext cx="2528640" cy="136440"/>
              </p14:xfrm>
            </p:contentPart>
          </mc:Choice>
          <mc:Fallback xmlns="">
            <p:pic>
              <p:nvPicPr>
                <p:cNvPr id="157" name="Ink 156">
                  <a:extLst>
                    <a:ext uri="{FF2B5EF4-FFF2-40B4-BE49-F238E27FC236}">
                      <a16:creationId xmlns:a16="http://schemas.microsoft.com/office/drawing/2014/main" id="{7067F56D-1F54-2C11-EBFC-F545C0FA758F}"/>
                    </a:ext>
                  </a:extLst>
                </p:cNvPr>
                <p:cNvPicPr/>
                <p:nvPr/>
              </p:nvPicPr>
              <p:blipFill>
                <a:blip r:embed="rId66"/>
                <a:stretch>
                  <a:fillRect/>
                </a:stretch>
              </p:blipFill>
              <p:spPr>
                <a:xfrm>
                  <a:off x="8661483" y="5767161"/>
                  <a:ext cx="2543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9" name="Ink 158">
                  <a:extLst>
                    <a:ext uri="{FF2B5EF4-FFF2-40B4-BE49-F238E27FC236}">
                      <a16:creationId xmlns:a16="http://schemas.microsoft.com/office/drawing/2014/main" id="{197AC40F-1E16-F135-A6BF-A3BABF26D334}"/>
                    </a:ext>
                  </a:extLst>
                </p14:cNvPr>
                <p14:cNvContentPartPr/>
                <p14:nvPr/>
              </p14:nvContentPartPr>
              <p14:xfrm>
                <a:off x="9686403" y="4295121"/>
                <a:ext cx="246240" cy="1544400"/>
              </p14:xfrm>
            </p:contentPart>
          </mc:Choice>
          <mc:Fallback xmlns="">
            <p:pic>
              <p:nvPicPr>
                <p:cNvPr id="159" name="Ink 158">
                  <a:extLst>
                    <a:ext uri="{FF2B5EF4-FFF2-40B4-BE49-F238E27FC236}">
                      <a16:creationId xmlns:a16="http://schemas.microsoft.com/office/drawing/2014/main" id="{197AC40F-1E16-F135-A6BF-A3BABF26D334}"/>
                    </a:ext>
                  </a:extLst>
                </p:cNvPr>
                <p:cNvPicPr/>
                <p:nvPr/>
              </p:nvPicPr>
              <p:blipFill>
                <a:blip r:embed="rId68"/>
                <a:stretch>
                  <a:fillRect/>
                </a:stretch>
              </p:blipFill>
              <p:spPr>
                <a:xfrm>
                  <a:off x="9678843" y="4287561"/>
                  <a:ext cx="261360" cy="1559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0" name="Ink 159">
                  <a:extLst>
                    <a:ext uri="{FF2B5EF4-FFF2-40B4-BE49-F238E27FC236}">
                      <a16:creationId xmlns:a16="http://schemas.microsoft.com/office/drawing/2014/main" id="{5CB8445B-547D-FA11-7E19-8F5BE1FB88BD}"/>
                    </a:ext>
                  </a:extLst>
                </p14:cNvPr>
                <p14:cNvContentPartPr/>
                <p14:nvPr/>
              </p14:nvContentPartPr>
              <p14:xfrm>
                <a:off x="9888723" y="5487801"/>
                <a:ext cx="20160" cy="10800"/>
              </p14:xfrm>
            </p:contentPart>
          </mc:Choice>
          <mc:Fallback xmlns="">
            <p:pic>
              <p:nvPicPr>
                <p:cNvPr id="160" name="Ink 159">
                  <a:extLst>
                    <a:ext uri="{FF2B5EF4-FFF2-40B4-BE49-F238E27FC236}">
                      <a16:creationId xmlns:a16="http://schemas.microsoft.com/office/drawing/2014/main" id="{5CB8445B-547D-FA11-7E19-8F5BE1FB88BD}"/>
                    </a:ext>
                  </a:extLst>
                </p:cNvPr>
                <p:cNvPicPr/>
                <p:nvPr/>
              </p:nvPicPr>
              <p:blipFill>
                <a:blip r:embed="rId70"/>
                <a:stretch>
                  <a:fillRect/>
                </a:stretch>
              </p:blipFill>
              <p:spPr>
                <a:xfrm>
                  <a:off x="9881163" y="5480241"/>
                  <a:ext cx="352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2" name="Ink 161">
                  <a:extLst>
                    <a:ext uri="{FF2B5EF4-FFF2-40B4-BE49-F238E27FC236}">
                      <a16:creationId xmlns:a16="http://schemas.microsoft.com/office/drawing/2014/main" id="{DA5383AF-F75B-9653-977C-1704CB22F461}"/>
                    </a:ext>
                  </a:extLst>
                </p14:cNvPr>
                <p14:cNvContentPartPr/>
                <p14:nvPr/>
              </p14:nvContentPartPr>
              <p14:xfrm>
                <a:off x="1012923" y="4481241"/>
                <a:ext cx="188640" cy="781200"/>
              </p14:xfrm>
            </p:contentPart>
          </mc:Choice>
          <mc:Fallback xmlns="">
            <p:pic>
              <p:nvPicPr>
                <p:cNvPr id="162" name="Ink 161">
                  <a:extLst>
                    <a:ext uri="{FF2B5EF4-FFF2-40B4-BE49-F238E27FC236}">
                      <a16:creationId xmlns:a16="http://schemas.microsoft.com/office/drawing/2014/main" id="{DA5383AF-F75B-9653-977C-1704CB22F461}"/>
                    </a:ext>
                  </a:extLst>
                </p:cNvPr>
                <p:cNvPicPr/>
                <p:nvPr/>
              </p:nvPicPr>
              <p:blipFill>
                <a:blip r:embed="rId72"/>
                <a:stretch>
                  <a:fillRect/>
                </a:stretch>
              </p:blipFill>
              <p:spPr>
                <a:xfrm>
                  <a:off x="1005363" y="4473681"/>
                  <a:ext cx="20376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4" name="Ink 163">
                  <a:extLst>
                    <a:ext uri="{FF2B5EF4-FFF2-40B4-BE49-F238E27FC236}">
                      <a16:creationId xmlns:a16="http://schemas.microsoft.com/office/drawing/2014/main" id="{C68A5FD4-CA8F-758E-AABC-D8C3DA08C774}"/>
                    </a:ext>
                  </a:extLst>
                </p14:cNvPr>
                <p14:cNvContentPartPr/>
                <p14:nvPr/>
              </p14:nvContentPartPr>
              <p14:xfrm>
                <a:off x="10298403" y="4248321"/>
                <a:ext cx="254160" cy="348840"/>
              </p14:xfrm>
            </p:contentPart>
          </mc:Choice>
          <mc:Fallback xmlns="">
            <p:pic>
              <p:nvPicPr>
                <p:cNvPr id="164" name="Ink 163">
                  <a:extLst>
                    <a:ext uri="{FF2B5EF4-FFF2-40B4-BE49-F238E27FC236}">
                      <a16:creationId xmlns:a16="http://schemas.microsoft.com/office/drawing/2014/main" id="{C68A5FD4-CA8F-758E-AABC-D8C3DA08C774}"/>
                    </a:ext>
                  </a:extLst>
                </p:cNvPr>
                <p:cNvPicPr/>
                <p:nvPr/>
              </p:nvPicPr>
              <p:blipFill>
                <a:blip r:embed="rId74"/>
                <a:stretch>
                  <a:fillRect/>
                </a:stretch>
              </p:blipFill>
              <p:spPr>
                <a:xfrm>
                  <a:off x="10290843" y="4240761"/>
                  <a:ext cx="2692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65" name="Ink 164">
                  <a:extLst>
                    <a:ext uri="{FF2B5EF4-FFF2-40B4-BE49-F238E27FC236}">
                      <a16:creationId xmlns:a16="http://schemas.microsoft.com/office/drawing/2014/main" id="{F0ABF174-D8F0-ACEB-22D5-AAA5E96789F4}"/>
                    </a:ext>
                  </a:extLst>
                </p14:cNvPr>
                <p14:cNvContentPartPr/>
                <p14:nvPr/>
              </p14:nvContentPartPr>
              <p14:xfrm>
                <a:off x="10601883" y="4253001"/>
                <a:ext cx="115560" cy="372600"/>
              </p14:xfrm>
            </p:contentPart>
          </mc:Choice>
          <mc:Fallback xmlns="">
            <p:pic>
              <p:nvPicPr>
                <p:cNvPr id="165" name="Ink 164">
                  <a:extLst>
                    <a:ext uri="{FF2B5EF4-FFF2-40B4-BE49-F238E27FC236}">
                      <a16:creationId xmlns:a16="http://schemas.microsoft.com/office/drawing/2014/main" id="{F0ABF174-D8F0-ACEB-22D5-AAA5E96789F4}"/>
                    </a:ext>
                  </a:extLst>
                </p:cNvPr>
                <p:cNvPicPr/>
                <p:nvPr/>
              </p:nvPicPr>
              <p:blipFill>
                <a:blip r:embed="rId76"/>
                <a:stretch>
                  <a:fillRect/>
                </a:stretch>
              </p:blipFill>
              <p:spPr>
                <a:xfrm>
                  <a:off x="10594323" y="4245441"/>
                  <a:ext cx="130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66" name="Ink 165">
                  <a:extLst>
                    <a:ext uri="{FF2B5EF4-FFF2-40B4-BE49-F238E27FC236}">
                      <a16:creationId xmlns:a16="http://schemas.microsoft.com/office/drawing/2014/main" id="{5E26B330-3C2E-5D00-EF83-7DBBDBFE5C80}"/>
                    </a:ext>
                  </a:extLst>
                </p14:cNvPr>
                <p14:cNvContentPartPr/>
                <p14:nvPr/>
              </p14:nvContentPartPr>
              <p14:xfrm>
                <a:off x="10552563" y="4386201"/>
                <a:ext cx="315360" cy="61200"/>
              </p14:xfrm>
            </p:contentPart>
          </mc:Choice>
          <mc:Fallback xmlns="">
            <p:pic>
              <p:nvPicPr>
                <p:cNvPr id="166" name="Ink 165">
                  <a:extLst>
                    <a:ext uri="{FF2B5EF4-FFF2-40B4-BE49-F238E27FC236}">
                      <a16:creationId xmlns:a16="http://schemas.microsoft.com/office/drawing/2014/main" id="{5E26B330-3C2E-5D00-EF83-7DBBDBFE5C80}"/>
                    </a:ext>
                  </a:extLst>
                </p:cNvPr>
                <p:cNvPicPr/>
                <p:nvPr/>
              </p:nvPicPr>
              <p:blipFill>
                <a:blip r:embed="rId78"/>
                <a:stretch>
                  <a:fillRect/>
                </a:stretch>
              </p:blipFill>
              <p:spPr>
                <a:xfrm>
                  <a:off x="10545003" y="4378641"/>
                  <a:ext cx="330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7" name="Ink 166">
                  <a:extLst>
                    <a:ext uri="{FF2B5EF4-FFF2-40B4-BE49-F238E27FC236}">
                      <a16:creationId xmlns:a16="http://schemas.microsoft.com/office/drawing/2014/main" id="{F6713D7B-D158-89E6-380A-551F6A4A6C08}"/>
                    </a:ext>
                  </a:extLst>
                </p14:cNvPr>
                <p14:cNvContentPartPr/>
                <p14:nvPr/>
              </p14:nvContentPartPr>
              <p14:xfrm>
                <a:off x="10649043" y="4242201"/>
                <a:ext cx="328680" cy="284760"/>
              </p14:xfrm>
            </p:contentPart>
          </mc:Choice>
          <mc:Fallback xmlns="">
            <p:pic>
              <p:nvPicPr>
                <p:cNvPr id="167" name="Ink 166">
                  <a:extLst>
                    <a:ext uri="{FF2B5EF4-FFF2-40B4-BE49-F238E27FC236}">
                      <a16:creationId xmlns:a16="http://schemas.microsoft.com/office/drawing/2014/main" id="{F6713D7B-D158-89E6-380A-551F6A4A6C08}"/>
                    </a:ext>
                  </a:extLst>
                </p:cNvPr>
                <p:cNvPicPr/>
                <p:nvPr/>
              </p:nvPicPr>
              <p:blipFill>
                <a:blip r:embed="rId80"/>
                <a:stretch>
                  <a:fillRect/>
                </a:stretch>
              </p:blipFill>
              <p:spPr>
                <a:xfrm>
                  <a:off x="10641483" y="4234641"/>
                  <a:ext cx="3438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8" name="Ink 167">
                  <a:extLst>
                    <a:ext uri="{FF2B5EF4-FFF2-40B4-BE49-F238E27FC236}">
                      <a16:creationId xmlns:a16="http://schemas.microsoft.com/office/drawing/2014/main" id="{6EE4B8A1-E38F-EE3F-3AB3-EA52DC661CD8}"/>
                    </a:ext>
                  </a:extLst>
                </p14:cNvPr>
                <p14:cNvContentPartPr/>
                <p14:nvPr/>
              </p14:nvContentPartPr>
              <p14:xfrm>
                <a:off x="11100483" y="4323201"/>
                <a:ext cx="271800" cy="10800"/>
              </p14:xfrm>
            </p:contentPart>
          </mc:Choice>
          <mc:Fallback xmlns="">
            <p:pic>
              <p:nvPicPr>
                <p:cNvPr id="168" name="Ink 167">
                  <a:extLst>
                    <a:ext uri="{FF2B5EF4-FFF2-40B4-BE49-F238E27FC236}">
                      <a16:creationId xmlns:a16="http://schemas.microsoft.com/office/drawing/2014/main" id="{6EE4B8A1-E38F-EE3F-3AB3-EA52DC661CD8}"/>
                    </a:ext>
                  </a:extLst>
                </p:cNvPr>
                <p:cNvPicPr/>
                <p:nvPr/>
              </p:nvPicPr>
              <p:blipFill>
                <a:blip r:embed="rId82"/>
                <a:stretch>
                  <a:fillRect/>
                </a:stretch>
              </p:blipFill>
              <p:spPr>
                <a:xfrm>
                  <a:off x="11092923" y="4315641"/>
                  <a:ext cx="286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9" name="Ink 168">
                  <a:extLst>
                    <a:ext uri="{FF2B5EF4-FFF2-40B4-BE49-F238E27FC236}">
                      <a16:creationId xmlns:a16="http://schemas.microsoft.com/office/drawing/2014/main" id="{BECE3BA8-0658-E802-F3F2-484ED6C2C109}"/>
                    </a:ext>
                  </a:extLst>
                </p14:cNvPr>
                <p14:cNvContentPartPr/>
                <p14:nvPr/>
              </p14:nvContentPartPr>
              <p14:xfrm>
                <a:off x="11106243" y="4451721"/>
                <a:ext cx="307080" cy="24840"/>
              </p14:xfrm>
            </p:contentPart>
          </mc:Choice>
          <mc:Fallback xmlns="">
            <p:pic>
              <p:nvPicPr>
                <p:cNvPr id="169" name="Ink 168">
                  <a:extLst>
                    <a:ext uri="{FF2B5EF4-FFF2-40B4-BE49-F238E27FC236}">
                      <a16:creationId xmlns:a16="http://schemas.microsoft.com/office/drawing/2014/main" id="{BECE3BA8-0658-E802-F3F2-484ED6C2C109}"/>
                    </a:ext>
                  </a:extLst>
                </p:cNvPr>
                <p:cNvPicPr/>
                <p:nvPr/>
              </p:nvPicPr>
              <p:blipFill>
                <a:blip r:embed="rId84"/>
                <a:stretch>
                  <a:fillRect/>
                </a:stretch>
              </p:blipFill>
              <p:spPr>
                <a:xfrm>
                  <a:off x="11098683" y="4444161"/>
                  <a:ext cx="3222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5" name="Ink 174">
                  <a:extLst>
                    <a:ext uri="{FF2B5EF4-FFF2-40B4-BE49-F238E27FC236}">
                      <a16:creationId xmlns:a16="http://schemas.microsoft.com/office/drawing/2014/main" id="{16EE9B42-0FEF-6235-CC45-2A05EBE2D935}"/>
                    </a:ext>
                  </a:extLst>
                </p14:cNvPr>
                <p14:cNvContentPartPr/>
                <p14:nvPr/>
              </p14:nvContentPartPr>
              <p14:xfrm>
                <a:off x="11661003" y="3972921"/>
                <a:ext cx="419400" cy="279000"/>
              </p14:xfrm>
            </p:contentPart>
          </mc:Choice>
          <mc:Fallback xmlns="">
            <p:pic>
              <p:nvPicPr>
                <p:cNvPr id="175" name="Ink 174">
                  <a:extLst>
                    <a:ext uri="{FF2B5EF4-FFF2-40B4-BE49-F238E27FC236}">
                      <a16:creationId xmlns:a16="http://schemas.microsoft.com/office/drawing/2014/main" id="{16EE9B42-0FEF-6235-CC45-2A05EBE2D935}"/>
                    </a:ext>
                  </a:extLst>
                </p:cNvPr>
                <p:cNvPicPr/>
                <p:nvPr/>
              </p:nvPicPr>
              <p:blipFill>
                <a:blip r:embed="rId86"/>
                <a:stretch>
                  <a:fillRect/>
                </a:stretch>
              </p:blipFill>
              <p:spPr>
                <a:xfrm>
                  <a:off x="11653803" y="3965721"/>
                  <a:ext cx="4345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76" name="Ink 175">
                  <a:extLst>
                    <a:ext uri="{FF2B5EF4-FFF2-40B4-BE49-F238E27FC236}">
                      <a16:creationId xmlns:a16="http://schemas.microsoft.com/office/drawing/2014/main" id="{80475222-E2C1-084A-3E9F-7A76605C5FE2}"/>
                    </a:ext>
                  </a:extLst>
                </p14:cNvPr>
                <p14:cNvContentPartPr/>
                <p14:nvPr/>
              </p14:nvContentPartPr>
              <p14:xfrm>
                <a:off x="11560563" y="4460001"/>
                <a:ext cx="348120" cy="22680"/>
              </p14:xfrm>
            </p:contentPart>
          </mc:Choice>
          <mc:Fallback xmlns="">
            <p:pic>
              <p:nvPicPr>
                <p:cNvPr id="176" name="Ink 175">
                  <a:extLst>
                    <a:ext uri="{FF2B5EF4-FFF2-40B4-BE49-F238E27FC236}">
                      <a16:creationId xmlns:a16="http://schemas.microsoft.com/office/drawing/2014/main" id="{80475222-E2C1-084A-3E9F-7A76605C5FE2}"/>
                    </a:ext>
                  </a:extLst>
                </p:cNvPr>
                <p:cNvPicPr/>
                <p:nvPr/>
              </p:nvPicPr>
              <p:blipFill>
                <a:blip r:embed="rId88"/>
                <a:stretch>
                  <a:fillRect/>
                </a:stretch>
              </p:blipFill>
              <p:spPr>
                <a:xfrm>
                  <a:off x="11553003" y="4452441"/>
                  <a:ext cx="363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7" name="Ink 176">
                  <a:extLst>
                    <a:ext uri="{FF2B5EF4-FFF2-40B4-BE49-F238E27FC236}">
                      <a16:creationId xmlns:a16="http://schemas.microsoft.com/office/drawing/2014/main" id="{CFBB1702-46C7-87DE-3CEE-425F99B451B0}"/>
                    </a:ext>
                  </a:extLst>
                </p14:cNvPr>
                <p14:cNvContentPartPr/>
                <p14:nvPr/>
              </p14:nvContentPartPr>
              <p14:xfrm>
                <a:off x="11501883" y="4536321"/>
                <a:ext cx="365760" cy="289440"/>
              </p14:xfrm>
            </p:contentPart>
          </mc:Choice>
          <mc:Fallback xmlns="">
            <p:pic>
              <p:nvPicPr>
                <p:cNvPr id="177" name="Ink 176">
                  <a:extLst>
                    <a:ext uri="{FF2B5EF4-FFF2-40B4-BE49-F238E27FC236}">
                      <a16:creationId xmlns:a16="http://schemas.microsoft.com/office/drawing/2014/main" id="{CFBB1702-46C7-87DE-3CEE-425F99B451B0}"/>
                    </a:ext>
                  </a:extLst>
                </p:cNvPr>
                <p:cNvPicPr/>
                <p:nvPr/>
              </p:nvPicPr>
              <p:blipFill>
                <a:blip r:embed="rId90"/>
                <a:stretch>
                  <a:fillRect/>
                </a:stretch>
              </p:blipFill>
              <p:spPr>
                <a:xfrm>
                  <a:off x="11494323" y="4528761"/>
                  <a:ext cx="380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8" name="Ink 177">
                  <a:extLst>
                    <a:ext uri="{FF2B5EF4-FFF2-40B4-BE49-F238E27FC236}">
                      <a16:creationId xmlns:a16="http://schemas.microsoft.com/office/drawing/2014/main" id="{1E127C42-7ADE-5220-274F-8770A2D6C300}"/>
                    </a:ext>
                  </a:extLst>
                </p14:cNvPr>
                <p14:cNvContentPartPr/>
                <p14:nvPr/>
              </p14:nvContentPartPr>
              <p14:xfrm>
                <a:off x="11675043" y="4656561"/>
                <a:ext cx="287280" cy="213480"/>
              </p14:xfrm>
            </p:contentPart>
          </mc:Choice>
          <mc:Fallback xmlns="">
            <p:pic>
              <p:nvPicPr>
                <p:cNvPr id="178" name="Ink 177">
                  <a:extLst>
                    <a:ext uri="{FF2B5EF4-FFF2-40B4-BE49-F238E27FC236}">
                      <a16:creationId xmlns:a16="http://schemas.microsoft.com/office/drawing/2014/main" id="{1E127C42-7ADE-5220-274F-8770A2D6C300}"/>
                    </a:ext>
                  </a:extLst>
                </p:cNvPr>
                <p:cNvPicPr/>
                <p:nvPr/>
              </p:nvPicPr>
              <p:blipFill>
                <a:blip r:embed="rId92"/>
                <a:stretch>
                  <a:fillRect/>
                </a:stretch>
              </p:blipFill>
              <p:spPr>
                <a:xfrm>
                  <a:off x="11667843" y="4649361"/>
                  <a:ext cx="302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80" name="Ink 179">
                  <a:extLst>
                    <a:ext uri="{FF2B5EF4-FFF2-40B4-BE49-F238E27FC236}">
                      <a16:creationId xmlns:a16="http://schemas.microsoft.com/office/drawing/2014/main" id="{64AB5795-A018-D6D8-0762-D90045964FE6}"/>
                    </a:ext>
                  </a:extLst>
                </p14:cNvPr>
                <p14:cNvContentPartPr/>
                <p14:nvPr/>
              </p14:nvContentPartPr>
              <p14:xfrm>
                <a:off x="11389563" y="3742521"/>
                <a:ext cx="950040" cy="1571400"/>
              </p14:xfrm>
            </p:contentPart>
          </mc:Choice>
          <mc:Fallback xmlns="">
            <p:pic>
              <p:nvPicPr>
                <p:cNvPr id="180" name="Ink 179">
                  <a:extLst>
                    <a:ext uri="{FF2B5EF4-FFF2-40B4-BE49-F238E27FC236}">
                      <a16:creationId xmlns:a16="http://schemas.microsoft.com/office/drawing/2014/main" id="{64AB5795-A018-D6D8-0762-D90045964FE6}"/>
                    </a:ext>
                  </a:extLst>
                </p:cNvPr>
                <p:cNvPicPr/>
                <p:nvPr/>
              </p:nvPicPr>
              <p:blipFill>
                <a:blip r:embed="rId94"/>
                <a:stretch>
                  <a:fillRect/>
                </a:stretch>
              </p:blipFill>
              <p:spPr>
                <a:xfrm>
                  <a:off x="11382003" y="3734961"/>
                  <a:ext cx="965160" cy="1586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82" name="Ink 181">
                  <a:extLst>
                    <a:ext uri="{FF2B5EF4-FFF2-40B4-BE49-F238E27FC236}">
                      <a16:creationId xmlns:a16="http://schemas.microsoft.com/office/drawing/2014/main" id="{62BC9E89-1350-94F1-A5E2-7E53F29BB433}"/>
                    </a:ext>
                  </a:extLst>
                </p14:cNvPr>
                <p14:cNvContentPartPr/>
                <p14:nvPr/>
              </p14:nvContentPartPr>
              <p14:xfrm>
                <a:off x="11551203" y="5112321"/>
                <a:ext cx="237240" cy="66600"/>
              </p14:xfrm>
            </p:contentPart>
          </mc:Choice>
          <mc:Fallback xmlns="">
            <p:pic>
              <p:nvPicPr>
                <p:cNvPr id="182" name="Ink 181">
                  <a:extLst>
                    <a:ext uri="{FF2B5EF4-FFF2-40B4-BE49-F238E27FC236}">
                      <a16:creationId xmlns:a16="http://schemas.microsoft.com/office/drawing/2014/main" id="{62BC9E89-1350-94F1-A5E2-7E53F29BB433}"/>
                    </a:ext>
                  </a:extLst>
                </p:cNvPr>
                <p:cNvPicPr/>
                <p:nvPr/>
              </p:nvPicPr>
              <p:blipFill>
                <a:blip r:embed="rId96"/>
                <a:stretch>
                  <a:fillRect/>
                </a:stretch>
              </p:blipFill>
              <p:spPr>
                <a:xfrm>
                  <a:off x="11543643" y="5105121"/>
                  <a:ext cx="252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83" name="Ink 182">
                  <a:extLst>
                    <a:ext uri="{FF2B5EF4-FFF2-40B4-BE49-F238E27FC236}">
                      <a16:creationId xmlns:a16="http://schemas.microsoft.com/office/drawing/2014/main" id="{459CF60F-9469-9282-B62F-BDD123523BFB}"/>
                    </a:ext>
                  </a:extLst>
                </p14:cNvPr>
                <p14:cNvContentPartPr/>
                <p14:nvPr/>
              </p14:nvContentPartPr>
              <p14:xfrm>
                <a:off x="11430603" y="5198721"/>
                <a:ext cx="527040" cy="119880"/>
              </p14:xfrm>
            </p:contentPart>
          </mc:Choice>
          <mc:Fallback xmlns="">
            <p:pic>
              <p:nvPicPr>
                <p:cNvPr id="183" name="Ink 182">
                  <a:extLst>
                    <a:ext uri="{FF2B5EF4-FFF2-40B4-BE49-F238E27FC236}">
                      <a16:creationId xmlns:a16="http://schemas.microsoft.com/office/drawing/2014/main" id="{459CF60F-9469-9282-B62F-BDD123523BFB}"/>
                    </a:ext>
                  </a:extLst>
                </p:cNvPr>
                <p:cNvPicPr/>
                <p:nvPr/>
              </p:nvPicPr>
              <p:blipFill>
                <a:blip r:embed="rId98"/>
                <a:stretch>
                  <a:fillRect/>
                </a:stretch>
              </p:blipFill>
              <p:spPr>
                <a:xfrm>
                  <a:off x="11423043" y="5191161"/>
                  <a:ext cx="5421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85" name="Ink 184">
                  <a:extLst>
                    <a:ext uri="{FF2B5EF4-FFF2-40B4-BE49-F238E27FC236}">
                      <a16:creationId xmlns:a16="http://schemas.microsoft.com/office/drawing/2014/main" id="{5815621C-C06A-0A8E-0EE4-ED34CD4FC5B9}"/>
                    </a:ext>
                  </a:extLst>
                </p14:cNvPr>
                <p14:cNvContentPartPr/>
                <p14:nvPr/>
              </p14:nvContentPartPr>
              <p14:xfrm>
                <a:off x="11340243" y="4038801"/>
                <a:ext cx="269640" cy="41400"/>
              </p14:xfrm>
            </p:contentPart>
          </mc:Choice>
          <mc:Fallback xmlns="">
            <p:pic>
              <p:nvPicPr>
                <p:cNvPr id="185" name="Ink 184">
                  <a:extLst>
                    <a:ext uri="{FF2B5EF4-FFF2-40B4-BE49-F238E27FC236}">
                      <a16:creationId xmlns:a16="http://schemas.microsoft.com/office/drawing/2014/main" id="{5815621C-C06A-0A8E-0EE4-ED34CD4FC5B9}"/>
                    </a:ext>
                  </a:extLst>
                </p:cNvPr>
                <p:cNvPicPr/>
                <p:nvPr/>
              </p:nvPicPr>
              <p:blipFill>
                <a:blip r:embed="rId100"/>
                <a:stretch>
                  <a:fillRect/>
                </a:stretch>
              </p:blipFill>
              <p:spPr>
                <a:xfrm>
                  <a:off x="11332683" y="4031241"/>
                  <a:ext cx="284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86" name="Ink 185">
                  <a:extLst>
                    <a:ext uri="{FF2B5EF4-FFF2-40B4-BE49-F238E27FC236}">
                      <a16:creationId xmlns:a16="http://schemas.microsoft.com/office/drawing/2014/main" id="{2C72ABAC-C8AD-0037-DEAA-0072F82C736C}"/>
                    </a:ext>
                  </a:extLst>
                </p14:cNvPr>
                <p14:cNvContentPartPr/>
                <p14:nvPr/>
              </p14:nvContentPartPr>
              <p14:xfrm>
                <a:off x="11231523" y="4114761"/>
                <a:ext cx="306000" cy="28440"/>
              </p14:xfrm>
            </p:contentPart>
          </mc:Choice>
          <mc:Fallback xmlns="">
            <p:pic>
              <p:nvPicPr>
                <p:cNvPr id="186" name="Ink 185">
                  <a:extLst>
                    <a:ext uri="{FF2B5EF4-FFF2-40B4-BE49-F238E27FC236}">
                      <a16:creationId xmlns:a16="http://schemas.microsoft.com/office/drawing/2014/main" id="{2C72ABAC-C8AD-0037-DEAA-0072F82C736C}"/>
                    </a:ext>
                  </a:extLst>
                </p:cNvPr>
                <p:cNvPicPr/>
                <p:nvPr/>
              </p:nvPicPr>
              <p:blipFill>
                <a:blip r:embed="rId102"/>
                <a:stretch>
                  <a:fillRect/>
                </a:stretch>
              </p:blipFill>
              <p:spPr>
                <a:xfrm>
                  <a:off x="11223963" y="4107201"/>
                  <a:ext cx="321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3" name="Ink 192">
                  <a:extLst>
                    <a:ext uri="{FF2B5EF4-FFF2-40B4-BE49-F238E27FC236}">
                      <a16:creationId xmlns:a16="http://schemas.microsoft.com/office/drawing/2014/main" id="{467A62DF-BE37-DA4B-6282-2EB64D6B5DD8}"/>
                    </a:ext>
                  </a:extLst>
                </p14:cNvPr>
                <p14:cNvContentPartPr/>
                <p14:nvPr/>
              </p14:nvContentPartPr>
              <p14:xfrm>
                <a:off x="9323523" y="5875521"/>
                <a:ext cx="1335960" cy="168840"/>
              </p14:xfrm>
            </p:contentPart>
          </mc:Choice>
          <mc:Fallback xmlns="">
            <p:pic>
              <p:nvPicPr>
                <p:cNvPr id="193" name="Ink 192">
                  <a:extLst>
                    <a:ext uri="{FF2B5EF4-FFF2-40B4-BE49-F238E27FC236}">
                      <a16:creationId xmlns:a16="http://schemas.microsoft.com/office/drawing/2014/main" id="{467A62DF-BE37-DA4B-6282-2EB64D6B5DD8}"/>
                    </a:ext>
                  </a:extLst>
                </p:cNvPr>
                <p:cNvPicPr/>
                <p:nvPr/>
              </p:nvPicPr>
              <p:blipFill>
                <a:blip r:embed="rId104"/>
                <a:stretch>
                  <a:fillRect/>
                </a:stretch>
              </p:blipFill>
              <p:spPr>
                <a:xfrm>
                  <a:off x="9315963" y="5867961"/>
                  <a:ext cx="1351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4" name="Ink 193">
                  <a:extLst>
                    <a:ext uri="{FF2B5EF4-FFF2-40B4-BE49-F238E27FC236}">
                      <a16:creationId xmlns:a16="http://schemas.microsoft.com/office/drawing/2014/main" id="{1FF4AFE4-4374-A741-FD0A-E9236EF42312}"/>
                    </a:ext>
                  </a:extLst>
                </p14:cNvPr>
                <p14:cNvContentPartPr/>
                <p14:nvPr/>
              </p14:nvContentPartPr>
              <p14:xfrm>
                <a:off x="9157563" y="5849601"/>
                <a:ext cx="398520" cy="343440"/>
              </p14:xfrm>
            </p:contentPart>
          </mc:Choice>
          <mc:Fallback xmlns="">
            <p:pic>
              <p:nvPicPr>
                <p:cNvPr id="194" name="Ink 193">
                  <a:extLst>
                    <a:ext uri="{FF2B5EF4-FFF2-40B4-BE49-F238E27FC236}">
                      <a16:creationId xmlns:a16="http://schemas.microsoft.com/office/drawing/2014/main" id="{1FF4AFE4-4374-A741-FD0A-E9236EF42312}"/>
                    </a:ext>
                  </a:extLst>
                </p:cNvPr>
                <p:cNvPicPr/>
                <p:nvPr/>
              </p:nvPicPr>
              <p:blipFill>
                <a:blip r:embed="rId106"/>
                <a:stretch>
                  <a:fillRect/>
                </a:stretch>
              </p:blipFill>
              <p:spPr>
                <a:xfrm>
                  <a:off x="9150003" y="5842041"/>
                  <a:ext cx="4136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6" name="Ink 195">
                  <a:extLst>
                    <a:ext uri="{FF2B5EF4-FFF2-40B4-BE49-F238E27FC236}">
                      <a16:creationId xmlns:a16="http://schemas.microsoft.com/office/drawing/2014/main" id="{BB7D4666-8045-80EA-CEDE-14019A0050A5}"/>
                    </a:ext>
                  </a:extLst>
                </p14:cNvPr>
                <p14:cNvContentPartPr/>
                <p14:nvPr/>
              </p14:nvContentPartPr>
              <p14:xfrm>
                <a:off x="10446003" y="4759881"/>
                <a:ext cx="185400" cy="192240"/>
              </p14:xfrm>
            </p:contentPart>
          </mc:Choice>
          <mc:Fallback xmlns="">
            <p:pic>
              <p:nvPicPr>
                <p:cNvPr id="196" name="Ink 195">
                  <a:extLst>
                    <a:ext uri="{FF2B5EF4-FFF2-40B4-BE49-F238E27FC236}">
                      <a16:creationId xmlns:a16="http://schemas.microsoft.com/office/drawing/2014/main" id="{BB7D4666-8045-80EA-CEDE-14019A0050A5}"/>
                    </a:ext>
                  </a:extLst>
                </p:cNvPr>
                <p:cNvPicPr/>
                <p:nvPr/>
              </p:nvPicPr>
              <p:blipFill>
                <a:blip r:embed="rId108"/>
                <a:stretch>
                  <a:fillRect/>
                </a:stretch>
              </p:blipFill>
              <p:spPr>
                <a:xfrm>
                  <a:off x="10438443" y="4752321"/>
                  <a:ext cx="2005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7" name="Ink 196">
                  <a:extLst>
                    <a:ext uri="{FF2B5EF4-FFF2-40B4-BE49-F238E27FC236}">
                      <a16:creationId xmlns:a16="http://schemas.microsoft.com/office/drawing/2014/main" id="{2CE6FF8A-58B1-668D-626D-C6D57BFD5A6C}"/>
                    </a:ext>
                  </a:extLst>
                </p14:cNvPr>
                <p14:cNvContentPartPr/>
                <p14:nvPr/>
              </p14:nvContentPartPr>
              <p14:xfrm>
                <a:off x="10702323" y="4841601"/>
                <a:ext cx="16560" cy="180720"/>
              </p14:xfrm>
            </p:contentPart>
          </mc:Choice>
          <mc:Fallback xmlns="">
            <p:pic>
              <p:nvPicPr>
                <p:cNvPr id="197" name="Ink 196">
                  <a:extLst>
                    <a:ext uri="{FF2B5EF4-FFF2-40B4-BE49-F238E27FC236}">
                      <a16:creationId xmlns:a16="http://schemas.microsoft.com/office/drawing/2014/main" id="{2CE6FF8A-58B1-668D-626D-C6D57BFD5A6C}"/>
                    </a:ext>
                  </a:extLst>
                </p:cNvPr>
                <p:cNvPicPr/>
                <p:nvPr/>
              </p:nvPicPr>
              <p:blipFill>
                <a:blip r:embed="rId110"/>
                <a:stretch>
                  <a:fillRect/>
                </a:stretch>
              </p:blipFill>
              <p:spPr>
                <a:xfrm>
                  <a:off x="10694763" y="4834041"/>
                  <a:ext cx="31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8" name="Ink 197">
                  <a:extLst>
                    <a:ext uri="{FF2B5EF4-FFF2-40B4-BE49-F238E27FC236}">
                      <a16:creationId xmlns:a16="http://schemas.microsoft.com/office/drawing/2014/main" id="{16D9EB84-234C-FABD-CD23-7175E37E0FAE}"/>
                    </a:ext>
                  </a:extLst>
                </p14:cNvPr>
                <p14:cNvContentPartPr/>
                <p14:nvPr/>
              </p14:nvContentPartPr>
              <p14:xfrm>
                <a:off x="10633563" y="4907121"/>
                <a:ext cx="240480" cy="210960"/>
              </p14:xfrm>
            </p:contentPart>
          </mc:Choice>
          <mc:Fallback xmlns="">
            <p:pic>
              <p:nvPicPr>
                <p:cNvPr id="198" name="Ink 197">
                  <a:extLst>
                    <a:ext uri="{FF2B5EF4-FFF2-40B4-BE49-F238E27FC236}">
                      <a16:creationId xmlns:a16="http://schemas.microsoft.com/office/drawing/2014/main" id="{16D9EB84-234C-FABD-CD23-7175E37E0FAE}"/>
                    </a:ext>
                  </a:extLst>
                </p:cNvPr>
                <p:cNvPicPr/>
                <p:nvPr/>
              </p:nvPicPr>
              <p:blipFill>
                <a:blip r:embed="rId112"/>
                <a:stretch>
                  <a:fillRect/>
                </a:stretch>
              </p:blipFill>
              <p:spPr>
                <a:xfrm>
                  <a:off x="10626003" y="4899561"/>
                  <a:ext cx="255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0" name="Ink 199">
                  <a:extLst>
                    <a:ext uri="{FF2B5EF4-FFF2-40B4-BE49-F238E27FC236}">
                      <a16:creationId xmlns:a16="http://schemas.microsoft.com/office/drawing/2014/main" id="{C325CA09-C5F6-785A-23C2-5591E5D943B9}"/>
                    </a:ext>
                  </a:extLst>
                </p14:cNvPr>
                <p14:cNvContentPartPr/>
                <p14:nvPr/>
              </p14:nvContentPartPr>
              <p14:xfrm>
                <a:off x="7990083" y="4665561"/>
                <a:ext cx="1073880" cy="137880"/>
              </p14:xfrm>
            </p:contentPart>
          </mc:Choice>
          <mc:Fallback xmlns="">
            <p:pic>
              <p:nvPicPr>
                <p:cNvPr id="200" name="Ink 199">
                  <a:extLst>
                    <a:ext uri="{FF2B5EF4-FFF2-40B4-BE49-F238E27FC236}">
                      <a16:creationId xmlns:a16="http://schemas.microsoft.com/office/drawing/2014/main" id="{C325CA09-C5F6-785A-23C2-5591E5D943B9}"/>
                    </a:ext>
                  </a:extLst>
                </p:cNvPr>
                <p:cNvPicPr/>
                <p:nvPr/>
              </p:nvPicPr>
              <p:blipFill>
                <a:blip r:embed="rId114"/>
                <a:stretch>
                  <a:fillRect/>
                </a:stretch>
              </p:blipFill>
              <p:spPr>
                <a:xfrm>
                  <a:off x="7982523" y="4658001"/>
                  <a:ext cx="10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1" name="Ink 200">
                  <a:extLst>
                    <a:ext uri="{FF2B5EF4-FFF2-40B4-BE49-F238E27FC236}">
                      <a16:creationId xmlns:a16="http://schemas.microsoft.com/office/drawing/2014/main" id="{19F0AF11-7CA1-D38A-0221-7CD8F0D5F3D9}"/>
                    </a:ext>
                  </a:extLst>
                </p14:cNvPr>
                <p14:cNvContentPartPr/>
                <p14:nvPr/>
              </p14:nvContentPartPr>
              <p14:xfrm>
                <a:off x="8954523" y="4577001"/>
                <a:ext cx="280080" cy="315360"/>
              </p14:xfrm>
            </p:contentPart>
          </mc:Choice>
          <mc:Fallback xmlns="">
            <p:pic>
              <p:nvPicPr>
                <p:cNvPr id="201" name="Ink 200">
                  <a:extLst>
                    <a:ext uri="{FF2B5EF4-FFF2-40B4-BE49-F238E27FC236}">
                      <a16:creationId xmlns:a16="http://schemas.microsoft.com/office/drawing/2014/main" id="{19F0AF11-7CA1-D38A-0221-7CD8F0D5F3D9}"/>
                    </a:ext>
                  </a:extLst>
                </p:cNvPr>
                <p:cNvPicPr/>
                <p:nvPr/>
              </p:nvPicPr>
              <p:blipFill>
                <a:blip r:embed="rId116"/>
                <a:stretch>
                  <a:fillRect/>
                </a:stretch>
              </p:blipFill>
              <p:spPr>
                <a:xfrm>
                  <a:off x="8946963" y="4569441"/>
                  <a:ext cx="295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0" name="Ink 109">
                  <a:extLst>
                    <a:ext uri="{FF2B5EF4-FFF2-40B4-BE49-F238E27FC236}">
                      <a16:creationId xmlns:a16="http://schemas.microsoft.com/office/drawing/2014/main" id="{5DC966E9-0B1C-EC07-EA67-65AEF8C153F1}"/>
                    </a:ext>
                  </a:extLst>
                </p14:cNvPr>
                <p14:cNvContentPartPr/>
                <p14:nvPr/>
              </p14:nvContentPartPr>
              <p14:xfrm>
                <a:off x="3504123" y="6369441"/>
                <a:ext cx="30960" cy="15480"/>
              </p14:xfrm>
            </p:contentPart>
          </mc:Choice>
          <mc:Fallback xmlns="">
            <p:pic>
              <p:nvPicPr>
                <p:cNvPr id="110" name="Ink 109">
                  <a:extLst>
                    <a:ext uri="{FF2B5EF4-FFF2-40B4-BE49-F238E27FC236}">
                      <a16:creationId xmlns:a16="http://schemas.microsoft.com/office/drawing/2014/main" id="{5DC966E9-0B1C-EC07-EA67-65AEF8C153F1}"/>
                    </a:ext>
                  </a:extLst>
                </p:cNvPr>
                <p:cNvPicPr/>
                <p:nvPr/>
              </p:nvPicPr>
              <p:blipFill>
                <a:blip r:embed="rId118"/>
                <a:stretch>
                  <a:fillRect/>
                </a:stretch>
              </p:blipFill>
              <p:spPr>
                <a:xfrm>
                  <a:off x="3496563" y="6361881"/>
                  <a:ext cx="45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3" name="Ink 112">
                  <a:extLst>
                    <a:ext uri="{FF2B5EF4-FFF2-40B4-BE49-F238E27FC236}">
                      <a16:creationId xmlns:a16="http://schemas.microsoft.com/office/drawing/2014/main" id="{66936F50-A95F-D26C-8BA6-6FF50A15DD4D}"/>
                    </a:ext>
                  </a:extLst>
                </p14:cNvPr>
                <p14:cNvContentPartPr/>
                <p14:nvPr/>
              </p14:nvContentPartPr>
              <p14:xfrm>
                <a:off x="3520683" y="6486441"/>
                <a:ext cx="360" cy="360"/>
              </p14:xfrm>
            </p:contentPart>
          </mc:Choice>
          <mc:Fallback xmlns="">
            <p:pic>
              <p:nvPicPr>
                <p:cNvPr id="113" name="Ink 112">
                  <a:extLst>
                    <a:ext uri="{FF2B5EF4-FFF2-40B4-BE49-F238E27FC236}">
                      <a16:creationId xmlns:a16="http://schemas.microsoft.com/office/drawing/2014/main" id="{66936F50-A95F-D26C-8BA6-6FF50A15DD4D}"/>
                    </a:ext>
                  </a:extLst>
                </p:cNvPr>
                <p:cNvPicPr/>
                <p:nvPr/>
              </p:nvPicPr>
              <p:blipFill>
                <a:blip r:embed="rId120"/>
                <a:stretch>
                  <a:fillRect/>
                </a:stretch>
              </p:blipFill>
              <p:spPr>
                <a:xfrm>
                  <a:off x="3513123" y="647888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Ink 107">
                  <a:extLst>
                    <a:ext uri="{FF2B5EF4-FFF2-40B4-BE49-F238E27FC236}">
                      <a16:creationId xmlns:a16="http://schemas.microsoft.com/office/drawing/2014/main" id="{A9F6C7CC-E743-0BB7-5AB3-74E0AF72DE2C}"/>
                    </a:ext>
                  </a:extLst>
                </p14:cNvPr>
                <p14:cNvContentPartPr/>
                <p14:nvPr/>
              </p14:nvContentPartPr>
              <p14:xfrm>
                <a:off x="3404763" y="5820441"/>
                <a:ext cx="360" cy="360"/>
              </p14:xfrm>
            </p:contentPart>
          </mc:Choice>
          <mc:Fallback xmlns="">
            <p:pic>
              <p:nvPicPr>
                <p:cNvPr id="108" name="Ink 107">
                  <a:extLst>
                    <a:ext uri="{FF2B5EF4-FFF2-40B4-BE49-F238E27FC236}">
                      <a16:creationId xmlns:a16="http://schemas.microsoft.com/office/drawing/2014/main" id="{A9F6C7CC-E743-0BB7-5AB3-74E0AF72DE2C}"/>
                    </a:ext>
                  </a:extLst>
                </p:cNvPr>
                <p:cNvPicPr/>
                <p:nvPr/>
              </p:nvPicPr>
              <p:blipFill>
                <a:blip r:embed="rId120"/>
                <a:stretch>
                  <a:fillRect/>
                </a:stretch>
              </p:blipFill>
              <p:spPr>
                <a:xfrm>
                  <a:off x="3397203" y="581288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9" name="Ink 108">
                  <a:extLst>
                    <a:ext uri="{FF2B5EF4-FFF2-40B4-BE49-F238E27FC236}">
                      <a16:creationId xmlns:a16="http://schemas.microsoft.com/office/drawing/2014/main" id="{DA0ACF97-A125-1A52-7954-DA9B85D936F6}"/>
                    </a:ext>
                  </a:extLst>
                </p14:cNvPr>
                <p14:cNvContentPartPr/>
                <p14:nvPr/>
              </p14:nvContentPartPr>
              <p14:xfrm>
                <a:off x="3447963" y="6050841"/>
                <a:ext cx="18000" cy="103320"/>
              </p14:xfrm>
            </p:contentPart>
          </mc:Choice>
          <mc:Fallback xmlns="">
            <p:pic>
              <p:nvPicPr>
                <p:cNvPr id="109" name="Ink 108">
                  <a:extLst>
                    <a:ext uri="{FF2B5EF4-FFF2-40B4-BE49-F238E27FC236}">
                      <a16:creationId xmlns:a16="http://schemas.microsoft.com/office/drawing/2014/main" id="{DA0ACF97-A125-1A52-7954-DA9B85D936F6}"/>
                    </a:ext>
                  </a:extLst>
                </p:cNvPr>
                <p:cNvPicPr/>
                <p:nvPr/>
              </p:nvPicPr>
              <p:blipFill>
                <a:blip r:embed="rId123"/>
                <a:stretch>
                  <a:fillRect/>
                </a:stretch>
              </p:blipFill>
              <p:spPr>
                <a:xfrm>
                  <a:off x="3440403" y="6043281"/>
                  <a:ext cx="33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2" name="Ink 111">
                  <a:extLst>
                    <a:ext uri="{FF2B5EF4-FFF2-40B4-BE49-F238E27FC236}">
                      <a16:creationId xmlns:a16="http://schemas.microsoft.com/office/drawing/2014/main" id="{16B1951A-988A-4D3F-4791-E0AC0CB9A5CB}"/>
                    </a:ext>
                  </a:extLst>
                </p14:cNvPr>
                <p14:cNvContentPartPr/>
                <p14:nvPr/>
              </p14:nvContentPartPr>
              <p14:xfrm>
                <a:off x="3499443" y="5885961"/>
                <a:ext cx="33120" cy="49680"/>
              </p14:xfrm>
            </p:contentPart>
          </mc:Choice>
          <mc:Fallback xmlns="">
            <p:pic>
              <p:nvPicPr>
                <p:cNvPr id="112" name="Ink 111">
                  <a:extLst>
                    <a:ext uri="{FF2B5EF4-FFF2-40B4-BE49-F238E27FC236}">
                      <a16:creationId xmlns:a16="http://schemas.microsoft.com/office/drawing/2014/main" id="{16B1951A-988A-4D3F-4791-E0AC0CB9A5CB}"/>
                    </a:ext>
                  </a:extLst>
                </p:cNvPr>
                <p:cNvPicPr/>
                <p:nvPr/>
              </p:nvPicPr>
              <p:blipFill>
                <a:blip r:embed="rId125"/>
                <a:stretch>
                  <a:fillRect/>
                </a:stretch>
              </p:blipFill>
              <p:spPr>
                <a:xfrm>
                  <a:off x="3491883" y="5878401"/>
                  <a:ext cx="48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5" name="Ink 114">
                  <a:extLst>
                    <a:ext uri="{FF2B5EF4-FFF2-40B4-BE49-F238E27FC236}">
                      <a16:creationId xmlns:a16="http://schemas.microsoft.com/office/drawing/2014/main" id="{B0EFD324-7700-0C5C-9A39-73AE8E17E0B7}"/>
                    </a:ext>
                  </a:extLst>
                </p14:cNvPr>
                <p14:cNvContentPartPr/>
                <p14:nvPr/>
              </p14:nvContentPartPr>
              <p14:xfrm>
                <a:off x="3534723" y="6163161"/>
                <a:ext cx="360" cy="360"/>
              </p14:xfrm>
            </p:contentPart>
          </mc:Choice>
          <mc:Fallback xmlns="">
            <p:pic>
              <p:nvPicPr>
                <p:cNvPr id="115" name="Ink 114">
                  <a:extLst>
                    <a:ext uri="{FF2B5EF4-FFF2-40B4-BE49-F238E27FC236}">
                      <a16:creationId xmlns:a16="http://schemas.microsoft.com/office/drawing/2014/main" id="{B0EFD324-7700-0C5C-9A39-73AE8E17E0B7}"/>
                    </a:ext>
                  </a:extLst>
                </p:cNvPr>
                <p:cNvPicPr/>
                <p:nvPr/>
              </p:nvPicPr>
              <p:blipFill>
                <a:blip r:embed="rId120"/>
                <a:stretch>
                  <a:fillRect/>
                </a:stretch>
              </p:blipFill>
              <p:spPr>
                <a:xfrm>
                  <a:off x="3527163" y="615596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6" name="Ink 115">
                  <a:extLst>
                    <a:ext uri="{FF2B5EF4-FFF2-40B4-BE49-F238E27FC236}">
                      <a16:creationId xmlns:a16="http://schemas.microsoft.com/office/drawing/2014/main" id="{F4211ABA-7BC5-6269-EF61-135B04947394}"/>
                    </a:ext>
                  </a:extLst>
                </p14:cNvPr>
                <p14:cNvContentPartPr/>
                <p14:nvPr/>
              </p14:nvContentPartPr>
              <p14:xfrm>
                <a:off x="2384883" y="6297081"/>
                <a:ext cx="387720" cy="253080"/>
              </p14:xfrm>
            </p:contentPart>
          </mc:Choice>
          <mc:Fallback xmlns="">
            <p:pic>
              <p:nvPicPr>
                <p:cNvPr id="116" name="Ink 115">
                  <a:extLst>
                    <a:ext uri="{FF2B5EF4-FFF2-40B4-BE49-F238E27FC236}">
                      <a16:creationId xmlns:a16="http://schemas.microsoft.com/office/drawing/2014/main" id="{F4211ABA-7BC5-6269-EF61-135B04947394}"/>
                    </a:ext>
                  </a:extLst>
                </p:cNvPr>
                <p:cNvPicPr/>
                <p:nvPr/>
              </p:nvPicPr>
              <p:blipFill>
                <a:blip r:embed="rId128"/>
                <a:stretch>
                  <a:fillRect/>
                </a:stretch>
              </p:blipFill>
              <p:spPr>
                <a:xfrm>
                  <a:off x="2377683" y="6289521"/>
                  <a:ext cx="4028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0" name="Ink 119">
                  <a:extLst>
                    <a:ext uri="{FF2B5EF4-FFF2-40B4-BE49-F238E27FC236}">
                      <a16:creationId xmlns:a16="http://schemas.microsoft.com/office/drawing/2014/main" id="{250B2889-AFC8-50B3-013C-D15DE4A5ACA3}"/>
                    </a:ext>
                  </a:extLst>
                </p14:cNvPr>
                <p14:cNvContentPartPr/>
                <p14:nvPr/>
              </p14:nvContentPartPr>
              <p14:xfrm>
                <a:off x="3041883" y="6283761"/>
                <a:ext cx="109800" cy="39240"/>
              </p14:xfrm>
            </p:contentPart>
          </mc:Choice>
          <mc:Fallback xmlns="">
            <p:pic>
              <p:nvPicPr>
                <p:cNvPr id="120" name="Ink 119">
                  <a:extLst>
                    <a:ext uri="{FF2B5EF4-FFF2-40B4-BE49-F238E27FC236}">
                      <a16:creationId xmlns:a16="http://schemas.microsoft.com/office/drawing/2014/main" id="{250B2889-AFC8-50B3-013C-D15DE4A5ACA3}"/>
                    </a:ext>
                  </a:extLst>
                </p:cNvPr>
                <p:cNvPicPr/>
                <p:nvPr/>
              </p:nvPicPr>
              <p:blipFill>
                <a:blip r:embed="rId130"/>
                <a:stretch>
                  <a:fillRect/>
                </a:stretch>
              </p:blipFill>
              <p:spPr>
                <a:xfrm>
                  <a:off x="3034323" y="6276201"/>
                  <a:ext cx="124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1" name="Ink 120">
                  <a:extLst>
                    <a:ext uri="{FF2B5EF4-FFF2-40B4-BE49-F238E27FC236}">
                      <a16:creationId xmlns:a16="http://schemas.microsoft.com/office/drawing/2014/main" id="{1F47BADF-F9BE-5BD1-1BC8-D025ACE5C4FB}"/>
                    </a:ext>
                  </a:extLst>
                </p14:cNvPr>
                <p14:cNvContentPartPr/>
                <p14:nvPr/>
              </p14:nvContentPartPr>
              <p14:xfrm>
                <a:off x="3009123" y="6409041"/>
                <a:ext cx="165600" cy="43560"/>
              </p14:xfrm>
            </p:contentPart>
          </mc:Choice>
          <mc:Fallback xmlns="">
            <p:pic>
              <p:nvPicPr>
                <p:cNvPr id="121" name="Ink 120">
                  <a:extLst>
                    <a:ext uri="{FF2B5EF4-FFF2-40B4-BE49-F238E27FC236}">
                      <a16:creationId xmlns:a16="http://schemas.microsoft.com/office/drawing/2014/main" id="{1F47BADF-F9BE-5BD1-1BC8-D025ACE5C4FB}"/>
                    </a:ext>
                  </a:extLst>
                </p:cNvPr>
                <p:cNvPicPr/>
                <p:nvPr/>
              </p:nvPicPr>
              <p:blipFill>
                <a:blip r:embed="rId132"/>
                <a:stretch>
                  <a:fillRect/>
                </a:stretch>
              </p:blipFill>
              <p:spPr>
                <a:xfrm>
                  <a:off x="3001563" y="6401481"/>
                  <a:ext cx="180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2" name="Ink 121">
                  <a:extLst>
                    <a:ext uri="{FF2B5EF4-FFF2-40B4-BE49-F238E27FC236}">
                      <a16:creationId xmlns:a16="http://schemas.microsoft.com/office/drawing/2014/main" id="{72592F79-9BF4-62A9-CF11-161C93811C40}"/>
                    </a:ext>
                  </a:extLst>
                </p14:cNvPr>
                <p14:cNvContentPartPr/>
                <p14:nvPr/>
              </p14:nvContentPartPr>
              <p14:xfrm>
                <a:off x="3309723" y="6157761"/>
                <a:ext cx="441720" cy="194400"/>
              </p14:xfrm>
            </p:contentPart>
          </mc:Choice>
          <mc:Fallback xmlns="">
            <p:pic>
              <p:nvPicPr>
                <p:cNvPr id="122" name="Ink 121">
                  <a:extLst>
                    <a:ext uri="{FF2B5EF4-FFF2-40B4-BE49-F238E27FC236}">
                      <a16:creationId xmlns:a16="http://schemas.microsoft.com/office/drawing/2014/main" id="{72592F79-9BF4-62A9-CF11-161C93811C40}"/>
                    </a:ext>
                  </a:extLst>
                </p:cNvPr>
                <p:cNvPicPr/>
                <p:nvPr/>
              </p:nvPicPr>
              <p:blipFill>
                <a:blip r:embed="rId134"/>
                <a:stretch>
                  <a:fillRect/>
                </a:stretch>
              </p:blipFill>
              <p:spPr>
                <a:xfrm>
                  <a:off x="3302163" y="6150201"/>
                  <a:ext cx="456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3" name="Ink 122">
                  <a:extLst>
                    <a:ext uri="{FF2B5EF4-FFF2-40B4-BE49-F238E27FC236}">
                      <a16:creationId xmlns:a16="http://schemas.microsoft.com/office/drawing/2014/main" id="{9702AF19-4A4C-2581-2DCA-1F8B2584E56C}"/>
                    </a:ext>
                  </a:extLst>
                </p14:cNvPr>
                <p14:cNvContentPartPr/>
                <p14:nvPr/>
              </p14:nvContentPartPr>
              <p14:xfrm>
                <a:off x="3657483" y="6099081"/>
                <a:ext cx="543600" cy="261360"/>
              </p14:xfrm>
            </p:contentPart>
          </mc:Choice>
          <mc:Fallback xmlns="">
            <p:pic>
              <p:nvPicPr>
                <p:cNvPr id="123" name="Ink 122">
                  <a:extLst>
                    <a:ext uri="{FF2B5EF4-FFF2-40B4-BE49-F238E27FC236}">
                      <a16:creationId xmlns:a16="http://schemas.microsoft.com/office/drawing/2014/main" id="{9702AF19-4A4C-2581-2DCA-1F8B2584E56C}"/>
                    </a:ext>
                  </a:extLst>
                </p:cNvPr>
                <p:cNvPicPr/>
                <p:nvPr/>
              </p:nvPicPr>
              <p:blipFill>
                <a:blip r:embed="rId136"/>
                <a:stretch>
                  <a:fillRect/>
                </a:stretch>
              </p:blipFill>
              <p:spPr>
                <a:xfrm>
                  <a:off x="3649923" y="6091521"/>
                  <a:ext cx="5587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5" name="Ink 94">
                  <a:extLst>
                    <a:ext uri="{FF2B5EF4-FFF2-40B4-BE49-F238E27FC236}">
                      <a16:creationId xmlns:a16="http://schemas.microsoft.com/office/drawing/2014/main" id="{39735BD4-A535-A829-0E75-69574A8DDAE0}"/>
                    </a:ext>
                  </a:extLst>
                </p14:cNvPr>
                <p14:cNvContentPartPr/>
                <p14:nvPr/>
              </p14:nvContentPartPr>
              <p14:xfrm>
                <a:off x="3773403" y="4440561"/>
                <a:ext cx="992520" cy="201240"/>
              </p14:xfrm>
            </p:contentPart>
          </mc:Choice>
          <mc:Fallback xmlns="">
            <p:pic>
              <p:nvPicPr>
                <p:cNvPr id="95" name="Ink 94">
                  <a:extLst>
                    <a:ext uri="{FF2B5EF4-FFF2-40B4-BE49-F238E27FC236}">
                      <a16:creationId xmlns:a16="http://schemas.microsoft.com/office/drawing/2014/main" id="{39735BD4-A535-A829-0E75-69574A8DDAE0}"/>
                    </a:ext>
                  </a:extLst>
                </p:cNvPr>
                <p:cNvPicPr/>
                <p:nvPr/>
              </p:nvPicPr>
              <p:blipFill>
                <a:blip r:embed="rId138"/>
                <a:stretch>
                  <a:fillRect/>
                </a:stretch>
              </p:blipFill>
              <p:spPr>
                <a:xfrm>
                  <a:off x="3765843" y="4433001"/>
                  <a:ext cx="1007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6" name="Ink 95">
                  <a:extLst>
                    <a:ext uri="{FF2B5EF4-FFF2-40B4-BE49-F238E27FC236}">
                      <a16:creationId xmlns:a16="http://schemas.microsoft.com/office/drawing/2014/main" id="{A686AE35-25EC-D94C-8127-7076C6FAD447}"/>
                    </a:ext>
                  </a:extLst>
                </p14:cNvPr>
                <p14:cNvContentPartPr/>
                <p14:nvPr/>
              </p14:nvContentPartPr>
              <p14:xfrm>
                <a:off x="4664403" y="4307721"/>
                <a:ext cx="60840" cy="242640"/>
              </p14:xfrm>
            </p:contentPart>
          </mc:Choice>
          <mc:Fallback xmlns="">
            <p:pic>
              <p:nvPicPr>
                <p:cNvPr id="96" name="Ink 95">
                  <a:extLst>
                    <a:ext uri="{FF2B5EF4-FFF2-40B4-BE49-F238E27FC236}">
                      <a16:creationId xmlns:a16="http://schemas.microsoft.com/office/drawing/2014/main" id="{A686AE35-25EC-D94C-8127-7076C6FAD447}"/>
                    </a:ext>
                  </a:extLst>
                </p:cNvPr>
                <p:cNvPicPr/>
                <p:nvPr/>
              </p:nvPicPr>
              <p:blipFill>
                <a:blip r:embed="rId140"/>
                <a:stretch>
                  <a:fillRect/>
                </a:stretch>
              </p:blipFill>
              <p:spPr>
                <a:xfrm>
                  <a:off x="4656843" y="4300521"/>
                  <a:ext cx="75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7" name="Ink 96">
                  <a:extLst>
                    <a:ext uri="{FF2B5EF4-FFF2-40B4-BE49-F238E27FC236}">
                      <a16:creationId xmlns:a16="http://schemas.microsoft.com/office/drawing/2014/main" id="{ABD5CCFC-72DD-52A2-4F79-677A2D435369}"/>
                    </a:ext>
                  </a:extLst>
                </p14:cNvPr>
                <p14:cNvContentPartPr/>
                <p14:nvPr/>
              </p14:nvContentPartPr>
              <p14:xfrm>
                <a:off x="5151123" y="4219881"/>
                <a:ext cx="719280" cy="227520"/>
              </p14:xfrm>
            </p:contentPart>
          </mc:Choice>
          <mc:Fallback xmlns="">
            <p:pic>
              <p:nvPicPr>
                <p:cNvPr id="97" name="Ink 96">
                  <a:extLst>
                    <a:ext uri="{FF2B5EF4-FFF2-40B4-BE49-F238E27FC236}">
                      <a16:creationId xmlns:a16="http://schemas.microsoft.com/office/drawing/2014/main" id="{ABD5CCFC-72DD-52A2-4F79-677A2D435369}"/>
                    </a:ext>
                  </a:extLst>
                </p:cNvPr>
                <p:cNvPicPr/>
                <p:nvPr/>
              </p:nvPicPr>
              <p:blipFill>
                <a:blip r:embed="rId142"/>
                <a:stretch>
                  <a:fillRect/>
                </a:stretch>
              </p:blipFill>
              <p:spPr>
                <a:xfrm>
                  <a:off x="5143923" y="4212321"/>
                  <a:ext cx="734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8" name="Ink 97">
                  <a:extLst>
                    <a:ext uri="{FF2B5EF4-FFF2-40B4-BE49-F238E27FC236}">
                      <a16:creationId xmlns:a16="http://schemas.microsoft.com/office/drawing/2014/main" id="{33D3C31E-D7F5-DEFF-BBCF-79C733E08F38}"/>
                    </a:ext>
                  </a:extLst>
                </p14:cNvPr>
                <p14:cNvContentPartPr/>
                <p14:nvPr/>
              </p14:nvContentPartPr>
              <p14:xfrm>
                <a:off x="5860683" y="4193961"/>
                <a:ext cx="742680" cy="185040"/>
              </p14:xfrm>
            </p:contentPart>
          </mc:Choice>
          <mc:Fallback xmlns="">
            <p:pic>
              <p:nvPicPr>
                <p:cNvPr id="98" name="Ink 97">
                  <a:extLst>
                    <a:ext uri="{FF2B5EF4-FFF2-40B4-BE49-F238E27FC236}">
                      <a16:creationId xmlns:a16="http://schemas.microsoft.com/office/drawing/2014/main" id="{33D3C31E-D7F5-DEFF-BBCF-79C733E08F38}"/>
                    </a:ext>
                  </a:extLst>
                </p:cNvPr>
                <p:cNvPicPr/>
                <p:nvPr/>
              </p:nvPicPr>
              <p:blipFill>
                <a:blip r:embed="rId144"/>
                <a:stretch>
                  <a:fillRect/>
                </a:stretch>
              </p:blipFill>
              <p:spPr>
                <a:xfrm>
                  <a:off x="5853123" y="4186401"/>
                  <a:ext cx="757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9" name="Ink 98">
                  <a:extLst>
                    <a:ext uri="{FF2B5EF4-FFF2-40B4-BE49-F238E27FC236}">
                      <a16:creationId xmlns:a16="http://schemas.microsoft.com/office/drawing/2014/main" id="{11774CB5-4BD5-60DC-CAD2-2F76E2F1081D}"/>
                    </a:ext>
                  </a:extLst>
                </p14:cNvPr>
                <p14:cNvContentPartPr/>
                <p14:nvPr/>
              </p14:nvContentPartPr>
              <p14:xfrm>
                <a:off x="4949883" y="4492761"/>
                <a:ext cx="1893240" cy="1154160"/>
              </p14:xfrm>
            </p:contentPart>
          </mc:Choice>
          <mc:Fallback xmlns="">
            <p:pic>
              <p:nvPicPr>
                <p:cNvPr id="99" name="Ink 98">
                  <a:extLst>
                    <a:ext uri="{FF2B5EF4-FFF2-40B4-BE49-F238E27FC236}">
                      <a16:creationId xmlns:a16="http://schemas.microsoft.com/office/drawing/2014/main" id="{11774CB5-4BD5-60DC-CAD2-2F76E2F1081D}"/>
                    </a:ext>
                  </a:extLst>
                </p:cNvPr>
                <p:cNvPicPr/>
                <p:nvPr/>
              </p:nvPicPr>
              <p:blipFill>
                <a:blip r:embed="rId146"/>
                <a:stretch>
                  <a:fillRect/>
                </a:stretch>
              </p:blipFill>
              <p:spPr>
                <a:xfrm>
                  <a:off x="4942323" y="4485201"/>
                  <a:ext cx="1908360" cy="1169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1" name="Ink 100">
                  <a:extLst>
                    <a:ext uri="{FF2B5EF4-FFF2-40B4-BE49-F238E27FC236}">
                      <a16:creationId xmlns:a16="http://schemas.microsoft.com/office/drawing/2014/main" id="{5D609BDD-C4FD-6F3C-D6CB-82BCB152817E}"/>
                    </a:ext>
                  </a:extLst>
                </p14:cNvPr>
                <p14:cNvContentPartPr/>
                <p14:nvPr/>
              </p14:nvContentPartPr>
              <p14:xfrm>
                <a:off x="2601603" y="5025201"/>
                <a:ext cx="1660320" cy="244080"/>
              </p14:xfrm>
            </p:contentPart>
          </mc:Choice>
          <mc:Fallback xmlns="">
            <p:pic>
              <p:nvPicPr>
                <p:cNvPr id="101" name="Ink 100">
                  <a:extLst>
                    <a:ext uri="{FF2B5EF4-FFF2-40B4-BE49-F238E27FC236}">
                      <a16:creationId xmlns:a16="http://schemas.microsoft.com/office/drawing/2014/main" id="{5D609BDD-C4FD-6F3C-D6CB-82BCB152817E}"/>
                    </a:ext>
                  </a:extLst>
                </p:cNvPr>
                <p:cNvPicPr/>
                <p:nvPr/>
              </p:nvPicPr>
              <p:blipFill>
                <a:blip r:embed="rId148"/>
                <a:stretch>
                  <a:fillRect/>
                </a:stretch>
              </p:blipFill>
              <p:spPr>
                <a:xfrm>
                  <a:off x="2594043" y="5017641"/>
                  <a:ext cx="1675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2" name="Ink 101">
                  <a:extLst>
                    <a:ext uri="{FF2B5EF4-FFF2-40B4-BE49-F238E27FC236}">
                      <a16:creationId xmlns:a16="http://schemas.microsoft.com/office/drawing/2014/main" id="{4095AFF3-6CE1-E14E-E6FB-47B9EE7155AB}"/>
                    </a:ext>
                  </a:extLst>
                </p14:cNvPr>
                <p14:cNvContentPartPr/>
                <p14:nvPr/>
              </p14:nvContentPartPr>
              <p14:xfrm>
                <a:off x="4030803" y="4969401"/>
                <a:ext cx="232200" cy="379440"/>
              </p14:xfrm>
            </p:contentPart>
          </mc:Choice>
          <mc:Fallback xmlns="">
            <p:pic>
              <p:nvPicPr>
                <p:cNvPr id="102" name="Ink 101">
                  <a:extLst>
                    <a:ext uri="{FF2B5EF4-FFF2-40B4-BE49-F238E27FC236}">
                      <a16:creationId xmlns:a16="http://schemas.microsoft.com/office/drawing/2014/main" id="{4095AFF3-6CE1-E14E-E6FB-47B9EE7155AB}"/>
                    </a:ext>
                  </a:extLst>
                </p:cNvPr>
                <p:cNvPicPr/>
                <p:nvPr/>
              </p:nvPicPr>
              <p:blipFill>
                <a:blip r:embed="rId150"/>
                <a:stretch>
                  <a:fillRect/>
                </a:stretch>
              </p:blipFill>
              <p:spPr>
                <a:xfrm>
                  <a:off x="4023243" y="4961841"/>
                  <a:ext cx="2473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4" name="Ink 103">
                  <a:extLst>
                    <a:ext uri="{FF2B5EF4-FFF2-40B4-BE49-F238E27FC236}">
                      <a16:creationId xmlns:a16="http://schemas.microsoft.com/office/drawing/2014/main" id="{CB56DE45-0ED5-9DFD-E698-E0211C566F05}"/>
                    </a:ext>
                  </a:extLst>
                </p14:cNvPr>
                <p14:cNvContentPartPr/>
                <p14:nvPr/>
              </p14:nvContentPartPr>
              <p14:xfrm>
                <a:off x="3306483" y="4682481"/>
                <a:ext cx="182880" cy="210960"/>
              </p14:xfrm>
            </p:contentPart>
          </mc:Choice>
          <mc:Fallback xmlns="">
            <p:pic>
              <p:nvPicPr>
                <p:cNvPr id="104" name="Ink 103">
                  <a:extLst>
                    <a:ext uri="{FF2B5EF4-FFF2-40B4-BE49-F238E27FC236}">
                      <a16:creationId xmlns:a16="http://schemas.microsoft.com/office/drawing/2014/main" id="{CB56DE45-0ED5-9DFD-E698-E0211C566F05}"/>
                    </a:ext>
                  </a:extLst>
                </p:cNvPr>
                <p:cNvPicPr/>
                <p:nvPr/>
              </p:nvPicPr>
              <p:blipFill>
                <a:blip r:embed="rId152"/>
                <a:stretch>
                  <a:fillRect/>
                </a:stretch>
              </p:blipFill>
              <p:spPr>
                <a:xfrm>
                  <a:off x="3298923" y="4674921"/>
                  <a:ext cx="198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Ink 105">
                  <a:extLst>
                    <a:ext uri="{FF2B5EF4-FFF2-40B4-BE49-F238E27FC236}">
                      <a16:creationId xmlns:a16="http://schemas.microsoft.com/office/drawing/2014/main" id="{3725E0C2-BC35-ED1C-0094-322F8A0DC7E8}"/>
                    </a:ext>
                  </a:extLst>
                </p14:cNvPr>
                <p14:cNvContentPartPr/>
                <p14:nvPr/>
              </p14:nvContentPartPr>
              <p14:xfrm>
                <a:off x="5080923" y="4751601"/>
                <a:ext cx="1779840" cy="198360"/>
              </p14:xfrm>
            </p:contentPart>
          </mc:Choice>
          <mc:Fallback xmlns="">
            <p:pic>
              <p:nvPicPr>
                <p:cNvPr id="106" name="Ink 105">
                  <a:extLst>
                    <a:ext uri="{FF2B5EF4-FFF2-40B4-BE49-F238E27FC236}">
                      <a16:creationId xmlns:a16="http://schemas.microsoft.com/office/drawing/2014/main" id="{3725E0C2-BC35-ED1C-0094-322F8A0DC7E8}"/>
                    </a:ext>
                  </a:extLst>
                </p:cNvPr>
                <p:cNvPicPr/>
                <p:nvPr/>
              </p:nvPicPr>
              <p:blipFill>
                <a:blip r:embed="rId154"/>
                <a:stretch>
                  <a:fillRect/>
                </a:stretch>
              </p:blipFill>
              <p:spPr>
                <a:xfrm>
                  <a:off x="5073363" y="4744041"/>
                  <a:ext cx="17949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Ink 106">
                  <a:extLst>
                    <a:ext uri="{FF2B5EF4-FFF2-40B4-BE49-F238E27FC236}">
                      <a16:creationId xmlns:a16="http://schemas.microsoft.com/office/drawing/2014/main" id="{03543237-2388-5E8E-DBFE-A044DD382D9F}"/>
                    </a:ext>
                  </a:extLst>
                </p14:cNvPr>
                <p14:cNvContentPartPr/>
                <p14:nvPr/>
              </p14:nvContentPartPr>
              <p14:xfrm>
                <a:off x="3370563" y="5292321"/>
                <a:ext cx="46080" cy="103320"/>
              </p14:xfrm>
            </p:contentPart>
          </mc:Choice>
          <mc:Fallback xmlns="">
            <p:pic>
              <p:nvPicPr>
                <p:cNvPr id="107" name="Ink 106">
                  <a:extLst>
                    <a:ext uri="{FF2B5EF4-FFF2-40B4-BE49-F238E27FC236}">
                      <a16:creationId xmlns:a16="http://schemas.microsoft.com/office/drawing/2014/main" id="{03543237-2388-5E8E-DBFE-A044DD382D9F}"/>
                    </a:ext>
                  </a:extLst>
                </p:cNvPr>
                <p:cNvPicPr/>
                <p:nvPr/>
              </p:nvPicPr>
              <p:blipFill>
                <a:blip r:embed="rId156"/>
                <a:stretch>
                  <a:fillRect/>
                </a:stretch>
              </p:blipFill>
              <p:spPr>
                <a:xfrm>
                  <a:off x="3363003" y="5284761"/>
                  <a:ext cx="61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1" name="Ink 110">
                  <a:extLst>
                    <a:ext uri="{FF2B5EF4-FFF2-40B4-BE49-F238E27FC236}">
                      <a16:creationId xmlns:a16="http://schemas.microsoft.com/office/drawing/2014/main" id="{BDE5676F-2E7B-1915-11B6-D07A38538FDE}"/>
                    </a:ext>
                  </a:extLst>
                </p14:cNvPr>
                <p14:cNvContentPartPr/>
                <p14:nvPr/>
              </p14:nvContentPartPr>
              <p14:xfrm>
                <a:off x="3433923" y="5311041"/>
                <a:ext cx="13320" cy="51840"/>
              </p14:xfrm>
            </p:contentPart>
          </mc:Choice>
          <mc:Fallback xmlns="">
            <p:pic>
              <p:nvPicPr>
                <p:cNvPr id="111" name="Ink 110">
                  <a:extLst>
                    <a:ext uri="{FF2B5EF4-FFF2-40B4-BE49-F238E27FC236}">
                      <a16:creationId xmlns:a16="http://schemas.microsoft.com/office/drawing/2014/main" id="{BDE5676F-2E7B-1915-11B6-D07A38538FDE}"/>
                    </a:ext>
                  </a:extLst>
                </p:cNvPr>
                <p:cNvPicPr/>
                <p:nvPr/>
              </p:nvPicPr>
              <p:blipFill>
                <a:blip r:embed="rId158"/>
                <a:stretch>
                  <a:fillRect/>
                </a:stretch>
              </p:blipFill>
              <p:spPr>
                <a:xfrm>
                  <a:off x="3426363" y="5303481"/>
                  <a:ext cx="28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4" name="Ink 113">
                  <a:extLst>
                    <a:ext uri="{FF2B5EF4-FFF2-40B4-BE49-F238E27FC236}">
                      <a16:creationId xmlns:a16="http://schemas.microsoft.com/office/drawing/2014/main" id="{4E7A3BC3-929C-5E27-FC20-4F36A24CE66B}"/>
                    </a:ext>
                  </a:extLst>
                </p14:cNvPr>
                <p14:cNvContentPartPr/>
                <p14:nvPr/>
              </p14:nvContentPartPr>
              <p14:xfrm>
                <a:off x="3481803" y="5449281"/>
                <a:ext cx="13320" cy="115200"/>
              </p14:xfrm>
            </p:contentPart>
          </mc:Choice>
          <mc:Fallback xmlns="">
            <p:pic>
              <p:nvPicPr>
                <p:cNvPr id="114" name="Ink 113">
                  <a:extLst>
                    <a:ext uri="{FF2B5EF4-FFF2-40B4-BE49-F238E27FC236}">
                      <a16:creationId xmlns:a16="http://schemas.microsoft.com/office/drawing/2014/main" id="{4E7A3BC3-929C-5E27-FC20-4F36A24CE66B}"/>
                    </a:ext>
                  </a:extLst>
                </p:cNvPr>
                <p:cNvPicPr/>
                <p:nvPr/>
              </p:nvPicPr>
              <p:blipFill>
                <a:blip r:embed="rId160"/>
                <a:stretch>
                  <a:fillRect/>
                </a:stretch>
              </p:blipFill>
              <p:spPr>
                <a:xfrm>
                  <a:off x="3474243" y="5441721"/>
                  <a:ext cx="28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0728BFCB-6C40-A88C-41D5-A1C0374E4B41}"/>
                    </a:ext>
                  </a:extLst>
                </p14:cNvPr>
                <p14:cNvContentPartPr/>
                <p14:nvPr/>
              </p14:nvContentPartPr>
              <p14:xfrm>
                <a:off x="3215043" y="4547121"/>
                <a:ext cx="589320" cy="561960"/>
              </p14:xfrm>
            </p:contentPart>
          </mc:Choice>
          <mc:Fallback xmlns="">
            <p:pic>
              <p:nvPicPr>
                <p:cNvPr id="124" name="Ink 123">
                  <a:extLst>
                    <a:ext uri="{FF2B5EF4-FFF2-40B4-BE49-F238E27FC236}">
                      <a16:creationId xmlns:a16="http://schemas.microsoft.com/office/drawing/2014/main" id="{0728BFCB-6C40-A88C-41D5-A1C0374E4B41}"/>
                    </a:ext>
                  </a:extLst>
                </p:cNvPr>
                <p:cNvPicPr/>
                <p:nvPr/>
              </p:nvPicPr>
              <p:blipFill>
                <a:blip r:embed="rId162"/>
                <a:stretch>
                  <a:fillRect/>
                </a:stretch>
              </p:blipFill>
              <p:spPr>
                <a:xfrm>
                  <a:off x="3207483" y="4539561"/>
                  <a:ext cx="6044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Ink 126">
                  <a:extLst>
                    <a:ext uri="{FF2B5EF4-FFF2-40B4-BE49-F238E27FC236}">
                      <a16:creationId xmlns:a16="http://schemas.microsoft.com/office/drawing/2014/main" id="{B6B442CB-517E-01BA-69EE-1C398E5758BB}"/>
                    </a:ext>
                  </a:extLst>
                </p14:cNvPr>
                <p14:cNvContentPartPr/>
                <p14:nvPr/>
              </p14:nvContentPartPr>
              <p14:xfrm>
                <a:off x="5049603" y="4764561"/>
                <a:ext cx="1728360" cy="223920"/>
              </p14:xfrm>
            </p:contentPart>
          </mc:Choice>
          <mc:Fallback xmlns="">
            <p:pic>
              <p:nvPicPr>
                <p:cNvPr id="127" name="Ink 126">
                  <a:extLst>
                    <a:ext uri="{FF2B5EF4-FFF2-40B4-BE49-F238E27FC236}">
                      <a16:creationId xmlns:a16="http://schemas.microsoft.com/office/drawing/2014/main" id="{B6B442CB-517E-01BA-69EE-1C398E5758BB}"/>
                    </a:ext>
                  </a:extLst>
                </p:cNvPr>
                <p:cNvPicPr/>
                <p:nvPr/>
              </p:nvPicPr>
              <p:blipFill>
                <a:blip r:embed="rId164"/>
                <a:stretch>
                  <a:fillRect/>
                </a:stretch>
              </p:blipFill>
              <p:spPr>
                <a:xfrm>
                  <a:off x="5042043" y="4757001"/>
                  <a:ext cx="1743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Ink 127">
                  <a:extLst>
                    <a:ext uri="{FF2B5EF4-FFF2-40B4-BE49-F238E27FC236}">
                      <a16:creationId xmlns:a16="http://schemas.microsoft.com/office/drawing/2014/main" id="{A001FF7A-D5B0-DC17-04C9-7E00038F3E89}"/>
                    </a:ext>
                  </a:extLst>
                </p14:cNvPr>
                <p14:cNvContentPartPr/>
                <p14:nvPr/>
              </p14:nvContentPartPr>
              <p14:xfrm>
                <a:off x="7026723" y="4547841"/>
                <a:ext cx="100440" cy="202680"/>
              </p14:xfrm>
            </p:contentPart>
          </mc:Choice>
          <mc:Fallback xmlns="">
            <p:pic>
              <p:nvPicPr>
                <p:cNvPr id="128" name="Ink 127">
                  <a:extLst>
                    <a:ext uri="{FF2B5EF4-FFF2-40B4-BE49-F238E27FC236}">
                      <a16:creationId xmlns:a16="http://schemas.microsoft.com/office/drawing/2014/main" id="{A001FF7A-D5B0-DC17-04C9-7E00038F3E89}"/>
                    </a:ext>
                  </a:extLst>
                </p:cNvPr>
                <p:cNvPicPr/>
                <p:nvPr/>
              </p:nvPicPr>
              <p:blipFill>
                <a:blip r:embed="rId166"/>
                <a:stretch>
                  <a:fillRect/>
                </a:stretch>
              </p:blipFill>
              <p:spPr>
                <a:xfrm>
                  <a:off x="7019163" y="4540281"/>
                  <a:ext cx="115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Ink 129">
                  <a:extLst>
                    <a:ext uri="{FF2B5EF4-FFF2-40B4-BE49-F238E27FC236}">
                      <a16:creationId xmlns:a16="http://schemas.microsoft.com/office/drawing/2014/main" id="{C0F1CA42-DDA3-906F-21D6-C206CE29DDD7}"/>
                    </a:ext>
                  </a:extLst>
                </p14:cNvPr>
                <p14:cNvContentPartPr/>
                <p14:nvPr/>
              </p14:nvContentPartPr>
              <p14:xfrm>
                <a:off x="5724963" y="4795881"/>
                <a:ext cx="73080" cy="160920"/>
              </p14:xfrm>
            </p:contentPart>
          </mc:Choice>
          <mc:Fallback xmlns="">
            <p:pic>
              <p:nvPicPr>
                <p:cNvPr id="130" name="Ink 129">
                  <a:extLst>
                    <a:ext uri="{FF2B5EF4-FFF2-40B4-BE49-F238E27FC236}">
                      <a16:creationId xmlns:a16="http://schemas.microsoft.com/office/drawing/2014/main" id="{C0F1CA42-DDA3-906F-21D6-C206CE29DDD7}"/>
                    </a:ext>
                  </a:extLst>
                </p:cNvPr>
                <p:cNvPicPr/>
                <p:nvPr/>
              </p:nvPicPr>
              <p:blipFill>
                <a:blip r:embed="rId168"/>
                <a:stretch>
                  <a:fillRect/>
                </a:stretch>
              </p:blipFill>
              <p:spPr>
                <a:xfrm>
                  <a:off x="5717403" y="4788321"/>
                  <a:ext cx="88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Ink 130">
                  <a:extLst>
                    <a:ext uri="{FF2B5EF4-FFF2-40B4-BE49-F238E27FC236}">
                      <a16:creationId xmlns:a16="http://schemas.microsoft.com/office/drawing/2014/main" id="{7F3D7B3E-436C-66EC-1EED-FC3F50DBD49B}"/>
                    </a:ext>
                  </a:extLst>
                </p14:cNvPr>
                <p14:cNvContentPartPr/>
                <p14:nvPr/>
              </p14:nvContentPartPr>
              <p14:xfrm>
                <a:off x="5610123" y="4589961"/>
                <a:ext cx="332640" cy="178200"/>
              </p14:xfrm>
            </p:contentPart>
          </mc:Choice>
          <mc:Fallback xmlns="">
            <p:pic>
              <p:nvPicPr>
                <p:cNvPr id="131" name="Ink 130">
                  <a:extLst>
                    <a:ext uri="{FF2B5EF4-FFF2-40B4-BE49-F238E27FC236}">
                      <a16:creationId xmlns:a16="http://schemas.microsoft.com/office/drawing/2014/main" id="{7F3D7B3E-436C-66EC-1EED-FC3F50DBD49B}"/>
                    </a:ext>
                  </a:extLst>
                </p:cNvPr>
                <p:cNvPicPr/>
                <p:nvPr/>
              </p:nvPicPr>
              <p:blipFill>
                <a:blip r:embed="rId170"/>
                <a:stretch>
                  <a:fillRect/>
                </a:stretch>
              </p:blipFill>
              <p:spPr>
                <a:xfrm>
                  <a:off x="5602563" y="4582401"/>
                  <a:ext cx="347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Ink 131">
                  <a:extLst>
                    <a:ext uri="{FF2B5EF4-FFF2-40B4-BE49-F238E27FC236}">
                      <a16:creationId xmlns:a16="http://schemas.microsoft.com/office/drawing/2014/main" id="{E7E18463-D5F1-4FAD-3F7B-2688D6023F55}"/>
                    </a:ext>
                  </a:extLst>
                </p14:cNvPr>
                <p14:cNvContentPartPr/>
                <p14:nvPr/>
              </p14:nvContentPartPr>
              <p14:xfrm>
                <a:off x="6020883" y="4565481"/>
                <a:ext cx="21600" cy="145440"/>
              </p14:xfrm>
            </p:contentPart>
          </mc:Choice>
          <mc:Fallback xmlns="">
            <p:pic>
              <p:nvPicPr>
                <p:cNvPr id="132" name="Ink 131">
                  <a:extLst>
                    <a:ext uri="{FF2B5EF4-FFF2-40B4-BE49-F238E27FC236}">
                      <a16:creationId xmlns:a16="http://schemas.microsoft.com/office/drawing/2014/main" id="{E7E18463-D5F1-4FAD-3F7B-2688D6023F55}"/>
                    </a:ext>
                  </a:extLst>
                </p:cNvPr>
                <p:cNvPicPr/>
                <p:nvPr/>
              </p:nvPicPr>
              <p:blipFill>
                <a:blip r:embed="rId172"/>
                <a:stretch>
                  <a:fillRect/>
                </a:stretch>
              </p:blipFill>
              <p:spPr>
                <a:xfrm>
                  <a:off x="6013323" y="4557921"/>
                  <a:ext cx="36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4" name="Ink 133">
                  <a:extLst>
                    <a:ext uri="{FF2B5EF4-FFF2-40B4-BE49-F238E27FC236}">
                      <a16:creationId xmlns:a16="http://schemas.microsoft.com/office/drawing/2014/main" id="{A8704387-DB8D-E059-8E1A-7EEBDACA5985}"/>
                    </a:ext>
                  </a:extLst>
                </p14:cNvPr>
                <p14:cNvContentPartPr/>
                <p14:nvPr/>
              </p14:nvContentPartPr>
              <p14:xfrm>
                <a:off x="4997763" y="5212761"/>
                <a:ext cx="850320" cy="29880"/>
              </p14:xfrm>
            </p:contentPart>
          </mc:Choice>
          <mc:Fallback xmlns="">
            <p:pic>
              <p:nvPicPr>
                <p:cNvPr id="134" name="Ink 133">
                  <a:extLst>
                    <a:ext uri="{FF2B5EF4-FFF2-40B4-BE49-F238E27FC236}">
                      <a16:creationId xmlns:a16="http://schemas.microsoft.com/office/drawing/2014/main" id="{A8704387-DB8D-E059-8E1A-7EEBDACA5985}"/>
                    </a:ext>
                  </a:extLst>
                </p:cNvPr>
                <p:cNvPicPr/>
                <p:nvPr/>
              </p:nvPicPr>
              <p:blipFill>
                <a:blip r:embed="rId174"/>
                <a:stretch>
                  <a:fillRect/>
                </a:stretch>
              </p:blipFill>
              <p:spPr>
                <a:xfrm>
                  <a:off x="4990203" y="5205201"/>
                  <a:ext cx="865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Ink 134">
                  <a:extLst>
                    <a:ext uri="{FF2B5EF4-FFF2-40B4-BE49-F238E27FC236}">
                      <a16:creationId xmlns:a16="http://schemas.microsoft.com/office/drawing/2014/main" id="{B338256B-404F-AB33-C699-CCE09EAE03A7}"/>
                    </a:ext>
                  </a:extLst>
                </p14:cNvPr>
                <p14:cNvContentPartPr/>
                <p14:nvPr/>
              </p14:nvContentPartPr>
              <p14:xfrm>
                <a:off x="5099643" y="5072361"/>
                <a:ext cx="1264680" cy="204120"/>
              </p14:xfrm>
            </p:contentPart>
          </mc:Choice>
          <mc:Fallback xmlns="">
            <p:pic>
              <p:nvPicPr>
                <p:cNvPr id="135" name="Ink 134">
                  <a:extLst>
                    <a:ext uri="{FF2B5EF4-FFF2-40B4-BE49-F238E27FC236}">
                      <a16:creationId xmlns:a16="http://schemas.microsoft.com/office/drawing/2014/main" id="{B338256B-404F-AB33-C699-CCE09EAE03A7}"/>
                    </a:ext>
                  </a:extLst>
                </p:cNvPr>
                <p:cNvPicPr/>
                <p:nvPr/>
              </p:nvPicPr>
              <p:blipFill>
                <a:blip r:embed="rId176"/>
                <a:stretch>
                  <a:fillRect/>
                </a:stretch>
              </p:blipFill>
              <p:spPr>
                <a:xfrm>
                  <a:off x="5092083" y="5064801"/>
                  <a:ext cx="1279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7" name="Ink 136">
                  <a:extLst>
                    <a:ext uri="{FF2B5EF4-FFF2-40B4-BE49-F238E27FC236}">
                      <a16:creationId xmlns:a16="http://schemas.microsoft.com/office/drawing/2014/main" id="{9B2983FD-A8AE-E9CC-5AE5-B93E3851978B}"/>
                    </a:ext>
                  </a:extLst>
                </p14:cNvPr>
                <p14:cNvContentPartPr/>
                <p14:nvPr/>
              </p14:nvContentPartPr>
              <p14:xfrm>
                <a:off x="5512923" y="5148321"/>
                <a:ext cx="71640" cy="164160"/>
              </p14:xfrm>
            </p:contentPart>
          </mc:Choice>
          <mc:Fallback xmlns="">
            <p:pic>
              <p:nvPicPr>
                <p:cNvPr id="137" name="Ink 136">
                  <a:extLst>
                    <a:ext uri="{FF2B5EF4-FFF2-40B4-BE49-F238E27FC236}">
                      <a16:creationId xmlns:a16="http://schemas.microsoft.com/office/drawing/2014/main" id="{9B2983FD-A8AE-E9CC-5AE5-B93E3851978B}"/>
                    </a:ext>
                  </a:extLst>
                </p:cNvPr>
                <p:cNvPicPr/>
                <p:nvPr/>
              </p:nvPicPr>
              <p:blipFill>
                <a:blip r:embed="rId178"/>
                <a:stretch>
                  <a:fillRect/>
                </a:stretch>
              </p:blipFill>
              <p:spPr>
                <a:xfrm>
                  <a:off x="5505363" y="5140761"/>
                  <a:ext cx="867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8" name="Ink 137">
                  <a:extLst>
                    <a:ext uri="{FF2B5EF4-FFF2-40B4-BE49-F238E27FC236}">
                      <a16:creationId xmlns:a16="http://schemas.microsoft.com/office/drawing/2014/main" id="{66287D65-E445-E016-4991-20A899103A7C}"/>
                    </a:ext>
                  </a:extLst>
                </p14:cNvPr>
                <p14:cNvContentPartPr/>
                <p14:nvPr/>
              </p14:nvContentPartPr>
              <p14:xfrm>
                <a:off x="5446323" y="4970481"/>
                <a:ext cx="337680" cy="112680"/>
              </p14:xfrm>
            </p:contentPart>
          </mc:Choice>
          <mc:Fallback xmlns="">
            <p:pic>
              <p:nvPicPr>
                <p:cNvPr id="138" name="Ink 137">
                  <a:extLst>
                    <a:ext uri="{FF2B5EF4-FFF2-40B4-BE49-F238E27FC236}">
                      <a16:creationId xmlns:a16="http://schemas.microsoft.com/office/drawing/2014/main" id="{66287D65-E445-E016-4991-20A899103A7C}"/>
                    </a:ext>
                  </a:extLst>
                </p:cNvPr>
                <p:cNvPicPr/>
                <p:nvPr/>
              </p:nvPicPr>
              <p:blipFill>
                <a:blip r:embed="rId180"/>
                <a:stretch>
                  <a:fillRect/>
                </a:stretch>
              </p:blipFill>
              <p:spPr>
                <a:xfrm>
                  <a:off x="5438763" y="4962921"/>
                  <a:ext cx="352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9" name="Ink 138">
                  <a:extLst>
                    <a:ext uri="{FF2B5EF4-FFF2-40B4-BE49-F238E27FC236}">
                      <a16:creationId xmlns:a16="http://schemas.microsoft.com/office/drawing/2014/main" id="{0F9CC29A-9C57-D749-63DB-E51DEF237928}"/>
                    </a:ext>
                  </a:extLst>
                </p14:cNvPr>
                <p14:cNvContentPartPr/>
                <p14:nvPr/>
              </p14:nvContentPartPr>
              <p14:xfrm>
                <a:off x="5789403" y="4964721"/>
                <a:ext cx="256680" cy="167760"/>
              </p14:xfrm>
            </p:contentPart>
          </mc:Choice>
          <mc:Fallback xmlns="">
            <p:pic>
              <p:nvPicPr>
                <p:cNvPr id="139" name="Ink 138">
                  <a:extLst>
                    <a:ext uri="{FF2B5EF4-FFF2-40B4-BE49-F238E27FC236}">
                      <a16:creationId xmlns:a16="http://schemas.microsoft.com/office/drawing/2014/main" id="{0F9CC29A-9C57-D749-63DB-E51DEF237928}"/>
                    </a:ext>
                  </a:extLst>
                </p:cNvPr>
                <p:cNvPicPr/>
                <p:nvPr/>
              </p:nvPicPr>
              <p:blipFill>
                <a:blip r:embed="rId182"/>
                <a:stretch>
                  <a:fillRect/>
                </a:stretch>
              </p:blipFill>
              <p:spPr>
                <a:xfrm>
                  <a:off x="5781843" y="4957161"/>
                  <a:ext cx="271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1" name="Ink 140">
                  <a:extLst>
                    <a:ext uri="{FF2B5EF4-FFF2-40B4-BE49-F238E27FC236}">
                      <a16:creationId xmlns:a16="http://schemas.microsoft.com/office/drawing/2014/main" id="{E9D134C1-7B09-F333-49F3-4BF7AFBA0AE0}"/>
                    </a:ext>
                  </a:extLst>
                </p14:cNvPr>
                <p14:cNvContentPartPr/>
                <p14:nvPr/>
              </p14:nvContentPartPr>
              <p14:xfrm>
                <a:off x="5858163" y="5329761"/>
                <a:ext cx="150120" cy="24840"/>
              </p14:xfrm>
            </p:contentPart>
          </mc:Choice>
          <mc:Fallback xmlns="">
            <p:pic>
              <p:nvPicPr>
                <p:cNvPr id="141" name="Ink 140">
                  <a:extLst>
                    <a:ext uri="{FF2B5EF4-FFF2-40B4-BE49-F238E27FC236}">
                      <a16:creationId xmlns:a16="http://schemas.microsoft.com/office/drawing/2014/main" id="{E9D134C1-7B09-F333-49F3-4BF7AFBA0AE0}"/>
                    </a:ext>
                  </a:extLst>
                </p:cNvPr>
                <p:cNvPicPr/>
                <p:nvPr/>
              </p:nvPicPr>
              <p:blipFill>
                <a:blip r:embed="rId184"/>
                <a:stretch>
                  <a:fillRect/>
                </a:stretch>
              </p:blipFill>
              <p:spPr>
                <a:xfrm>
                  <a:off x="5850963" y="5322201"/>
                  <a:ext cx="165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2" name="Ink 141">
                  <a:extLst>
                    <a:ext uri="{FF2B5EF4-FFF2-40B4-BE49-F238E27FC236}">
                      <a16:creationId xmlns:a16="http://schemas.microsoft.com/office/drawing/2014/main" id="{849B7D97-6F17-D344-60E4-21E437D1A1B2}"/>
                    </a:ext>
                  </a:extLst>
                </p14:cNvPr>
                <p14:cNvContentPartPr/>
                <p14:nvPr/>
              </p14:nvContentPartPr>
              <p14:xfrm>
                <a:off x="5687523" y="5146161"/>
                <a:ext cx="1410840" cy="241560"/>
              </p14:xfrm>
            </p:contentPart>
          </mc:Choice>
          <mc:Fallback xmlns="">
            <p:pic>
              <p:nvPicPr>
                <p:cNvPr id="142" name="Ink 141">
                  <a:extLst>
                    <a:ext uri="{FF2B5EF4-FFF2-40B4-BE49-F238E27FC236}">
                      <a16:creationId xmlns:a16="http://schemas.microsoft.com/office/drawing/2014/main" id="{849B7D97-6F17-D344-60E4-21E437D1A1B2}"/>
                    </a:ext>
                  </a:extLst>
                </p:cNvPr>
                <p:cNvPicPr/>
                <p:nvPr/>
              </p:nvPicPr>
              <p:blipFill>
                <a:blip r:embed="rId186"/>
                <a:stretch>
                  <a:fillRect/>
                </a:stretch>
              </p:blipFill>
              <p:spPr>
                <a:xfrm>
                  <a:off x="5679963" y="5138601"/>
                  <a:ext cx="14259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4" name="Ink 143">
                  <a:extLst>
                    <a:ext uri="{FF2B5EF4-FFF2-40B4-BE49-F238E27FC236}">
                      <a16:creationId xmlns:a16="http://schemas.microsoft.com/office/drawing/2014/main" id="{8647B4D2-F11A-3B7B-2773-A7977E9ADFAA}"/>
                    </a:ext>
                  </a:extLst>
                </p14:cNvPr>
                <p14:cNvContentPartPr/>
                <p14:nvPr/>
              </p14:nvContentPartPr>
              <p14:xfrm>
                <a:off x="7285203" y="5010081"/>
                <a:ext cx="289080" cy="226440"/>
              </p14:xfrm>
            </p:contentPart>
          </mc:Choice>
          <mc:Fallback xmlns="">
            <p:pic>
              <p:nvPicPr>
                <p:cNvPr id="144" name="Ink 143">
                  <a:extLst>
                    <a:ext uri="{FF2B5EF4-FFF2-40B4-BE49-F238E27FC236}">
                      <a16:creationId xmlns:a16="http://schemas.microsoft.com/office/drawing/2014/main" id="{8647B4D2-F11A-3B7B-2773-A7977E9ADFAA}"/>
                    </a:ext>
                  </a:extLst>
                </p:cNvPr>
                <p:cNvPicPr/>
                <p:nvPr/>
              </p:nvPicPr>
              <p:blipFill>
                <a:blip r:embed="rId188"/>
                <a:stretch>
                  <a:fillRect/>
                </a:stretch>
              </p:blipFill>
              <p:spPr>
                <a:xfrm>
                  <a:off x="7277643" y="5002881"/>
                  <a:ext cx="304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5" name="Ink 144">
                  <a:extLst>
                    <a:ext uri="{FF2B5EF4-FFF2-40B4-BE49-F238E27FC236}">
                      <a16:creationId xmlns:a16="http://schemas.microsoft.com/office/drawing/2014/main" id="{8066ADC8-1BA1-F8B6-FA57-8B64203525A3}"/>
                    </a:ext>
                  </a:extLst>
                </p14:cNvPr>
                <p14:cNvContentPartPr/>
                <p14:nvPr/>
              </p14:nvContentPartPr>
              <p14:xfrm>
                <a:off x="6567723" y="5159121"/>
                <a:ext cx="57600" cy="158400"/>
              </p14:xfrm>
            </p:contentPart>
          </mc:Choice>
          <mc:Fallback xmlns="">
            <p:pic>
              <p:nvPicPr>
                <p:cNvPr id="145" name="Ink 144">
                  <a:extLst>
                    <a:ext uri="{FF2B5EF4-FFF2-40B4-BE49-F238E27FC236}">
                      <a16:creationId xmlns:a16="http://schemas.microsoft.com/office/drawing/2014/main" id="{8066ADC8-1BA1-F8B6-FA57-8B64203525A3}"/>
                    </a:ext>
                  </a:extLst>
                </p:cNvPr>
                <p:cNvPicPr/>
                <p:nvPr/>
              </p:nvPicPr>
              <p:blipFill>
                <a:blip r:embed="rId190"/>
                <a:stretch>
                  <a:fillRect/>
                </a:stretch>
              </p:blipFill>
              <p:spPr>
                <a:xfrm>
                  <a:off x="6560163" y="5151561"/>
                  <a:ext cx="72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6" name="Ink 145">
                  <a:extLst>
                    <a:ext uri="{FF2B5EF4-FFF2-40B4-BE49-F238E27FC236}">
                      <a16:creationId xmlns:a16="http://schemas.microsoft.com/office/drawing/2014/main" id="{C8545265-2898-7CE9-E273-FA75AF5D330A}"/>
                    </a:ext>
                  </a:extLst>
                </p14:cNvPr>
                <p14:cNvContentPartPr/>
                <p14:nvPr/>
              </p14:nvContentPartPr>
              <p14:xfrm>
                <a:off x="6797043" y="4994961"/>
                <a:ext cx="248400" cy="130320"/>
              </p14:xfrm>
            </p:contentPart>
          </mc:Choice>
          <mc:Fallback xmlns="">
            <p:pic>
              <p:nvPicPr>
                <p:cNvPr id="146" name="Ink 145">
                  <a:extLst>
                    <a:ext uri="{FF2B5EF4-FFF2-40B4-BE49-F238E27FC236}">
                      <a16:creationId xmlns:a16="http://schemas.microsoft.com/office/drawing/2014/main" id="{C8545265-2898-7CE9-E273-FA75AF5D330A}"/>
                    </a:ext>
                  </a:extLst>
                </p:cNvPr>
                <p:cNvPicPr/>
                <p:nvPr/>
              </p:nvPicPr>
              <p:blipFill>
                <a:blip r:embed="rId192"/>
                <a:stretch>
                  <a:fillRect/>
                </a:stretch>
              </p:blipFill>
              <p:spPr>
                <a:xfrm>
                  <a:off x="6789483" y="4987401"/>
                  <a:ext cx="263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7" name="Ink 146">
                  <a:extLst>
                    <a:ext uri="{FF2B5EF4-FFF2-40B4-BE49-F238E27FC236}">
                      <a16:creationId xmlns:a16="http://schemas.microsoft.com/office/drawing/2014/main" id="{98B8E2CB-08A1-4D03-C126-D028E314AE38}"/>
                    </a:ext>
                  </a:extLst>
                </p14:cNvPr>
                <p14:cNvContentPartPr/>
                <p14:nvPr/>
              </p14:nvContentPartPr>
              <p14:xfrm>
                <a:off x="7052283" y="4972641"/>
                <a:ext cx="258120" cy="225000"/>
              </p14:xfrm>
            </p:contentPart>
          </mc:Choice>
          <mc:Fallback xmlns="">
            <p:pic>
              <p:nvPicPr>
                <p:cNvPr id="147" name="Ink 146">
                  <a:extLst>
                    <a:ext uri="{FF2B5EF4-FFF2-40B4-BE49-F238E27FC236}">
                      <a16:creationId xmlns:a16="http://schemas.microsoft.com/office/drawing/2014/main" id="{98B8E2CB-08A1-4D03-C126-D028E314AE38}"/>
                    </a:ext>
                  </a:extLst>
                </p:cNvPr>
                <p:cNvPicPr/>
                <p:nvPr/>
              </p:nvPicPr>
              <p:blipFill>
                <a:blip r:embed="rId194"/>
                <a:stretch>
                  <a:fillRect/>
                </a:stretch>
              </p:blipFill>
              <p:spPr>
                <a:xfrm>
                  <a:off x="7044723" y="4965081"/>
                  <a:ext cx="273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7" name="Ink 86">
                  <a:extLst>
                    <a:ext uri="{FF2B5EF4-FFF2-40B4-BE49-F238E27FC236}">
                      <a16:creationId xmlns:a16="http://schemas.microsoft.com/office/drawing/2014/main" id="{5A8B6573-F488-12FD-612B-90FC392FB019}"/>
                    </a:ext>
                  </a:extLst>
                </p14:cNvPr>
                <p14:cNvContentPartPr/>
                <p14:nvPr/>
              </p14:nvContentPartPr>
              <p14:xfrm>
                <a:off x="366723" y="5101521"/>
                <a:ext cx="2078280" cy="153720"/>
              </p14:xfrm>
            </p:contentPart>
          </mc:Choice>
          <mc:Fallback xmlns="">
            <p:pic>
              <p:nvPicPr>
                <p:cNvPr id="87" name="Ink 86">
                  <a:extLst>
                    <a:ext uri="{FF2B5EF4-FFF2-40B4-BE49-F238E27FC236}">
                      <a16:creationId xmlns:a16="http://schemas.microsoft.com/office/drawing/2014/main" id="{5A8B6573-F488-12FD-612B-90FC392FB019}"/>
                    </a:ext>
                  </a:extLst>
                </p:cNvPr>
                <p:cNvPicPr/>
                <p:nvPr/>
              </p:nvPicPr>
              <p:blipFill>
                <a:blip r:embed="rId196"/>
                <a:stretch>
                  <a:fillRect/>
                </a:stretch>
              </p:blipFill>
              <p:spPr>
                <a:xfrm>
                  <a:off x="359163" y="5093961"/>
                  <a:ext cx="20934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8" name="Ink 87">
                  <a:extLst>
                    <a:ext uri="{FF2B5EF4-FFF2-40B4-BE49-F238E27FC236}">
                      <a16:creationId xmlns:a16="http://schemas.microsoft.com/office/drawing/2014/main" id="{2FF1BC6F-27C5-C91A-A992-7A9E5F7860AD}"/>
                    </a:ext>
                  </a:extLst>
                </p14:cNvPr>
                <p14:cNvContentPartPr/>
                <p14:nvPr/>
              </p14:nvContentPartPr>
              <p14:xfrm>
                <a:off x="444483" y="4481241"/>
                <a:ext cx="1081800" cy="802080"/>
              </p14:xfrm>
            </p:contentPart>
          </mc:Choice>
          <mc:Fallback xmlns="">
            <p:pic>
              <p:nvPicPr>
                <p:cNvPr id="88" name="Ink 87">
                  <a:extLst>
                    <a:ext uri="{FF2B5EF4-FFF2-40B4-BE49-F238E27FC236}">
                      <a16:creationId xmlns:a16="http://schemas.microsoft.com/office/drawing/2014/main" id="{2FF1BC6F-27C5-C91A-A992-7A9E5F7860AD}"/>
                    </a:ext>
                  </a:extLst>
                </p:cNvPr>
                <p:cNvPicPr/>
                <p:nvPr/>
              </p:nvPicPr>
              <p:blipFill>
                <a:blip r:embed="rId198"/>
                <a:stretch>
                  <a:fillRect/>
                </a:stretch>
              </p:blipFill>
              <p:spPr>
                <a:xfrm>
                  <a:off x="436923" y="4473681"/>
                  <a:ext cx="109656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0" name="Ink 89">
                  <a:extLst>
                    <a:ext uri="{FF2B5EF4-FFF2-40B4-BE49-F238E27FC236}">
                      <a16:creationId xmlns:a16="http://schemas.microsoft.com/office/drawing/2014/main" id="{15030269-16A7-D556-7AB6-E4AEED644975}"/>
                    </a:ext>
                  </a:extLst>
                </p14:cNvPr>
                <p14:cNvContentPartPr/>
                <p14:nvPr/>
              </p14:nvContentPartPr>
              <p14:xfrm>
                <a:off x="2295603" y="4695441"/>
                <a:ext cx="733680" cy="75240"/>
              </p14:xfrm>
            </p:contentPart>
          </mc:Choice>
          <mc:Fallback xmlns="">
            <p:pic>
              <p:nvPicPr>
                <p:cNvPr id="90" name="Ink 89">
                  <a:extLst>
                    <a:ext uri="{FF2B5EF4-FFF2-40B4-BE49-F238E27FC236}">
                      <a16:creationId xmlns:a16="http://schemas.microsoft.com/office/drawing/2014/main" id="{15030269-16A7-D556-7AB6-E4AEED644975}"/>
                    </a:ext>
                  </a:extLst>
                </p:cNvPr>
                <p:cNvPicPr/>
                <p:nvPr/>
              </p:nvPicPr>
              <p:blipFill>
                <a:blip r:embed="rId200"/>
                <a:stretch>
                  <a:fillRect/>
                </a:stretch>
              </p:blipFill>
              <p:spPr>
                <a:xfrm>
                  <a:off x="2288043" y="4687881"/>
                  <a:ext cx="748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1" name="Ink 90">
                  <a:extLst>
                    <a:ext uri="{FF2B5EF4-FFF2-40B4-BE49-F238E27FC236}">
                      <a16:creationId xmlns:a16="http://schemas.microsoft.com/office/drawing/2014/main" id="{207AE4F0-D3BD-8CA8-1656-999087C58E53}"/>
                    </a:ext>
                  </a:extLst>
                </p14:cNvPr>
                <p14:cNvContentPartPr/>
                <p14:nvPr/>
              </p14:nvContentPartPr>
              <p14:xfrm>
                <a:off x="2060523" y="4537041"/>
                <a:ext cx="423000" cy="331920"/>
              </p14:xfrm>
            </p:contentPart>
          </mc:Choice>
          <mc:Fallback xmlns="">
            <p:pic>
              <p:nvPicPr>
                <p:cNvPr id="91" name="Ink 90">
                  <a:extLst>
                    <a:ext uri="{FF2B5EF4-FFF2-40B4-BE49-F238E27FC236}">
                      <a16:creationId xmlns:a16="http://schemas.microsoft.com/office/drawing/2014/main" id="{207AE4F0-D3BD-8CA8-1656-999087C58E53}"/>
                    </a:ext>
                  </a:extLst>
                </p:cNvPr>
                <p:cNvPicPr/>
                <p:nvPr/>
              </p:nvPicPr>
              <p:blipFill>
                <a:blip r:embed="rId202"/>
                <a:stretch>
                  <a:fillRect/>
                </a:stretch>
              </p:blipFill>
              <p:spPr>
                <a:xfrm>
                  <a:off x="2052963" y="4529481"/>
                  <a:ext cx="438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3" name="Ink 92">
                  <a:extLst>
                    <a:ext uri="{FF2B5EF4-FFF2-40B4-BE49-F238E27FC236}">
                      <a16:creationId xmlns:a16="http://schemas.microsoft.com/office/drawing/2014/main" id="{11CFBF1B-3AF2-7FC4-B643-BEF9FAB3C9DB}"/>
                    </a:ext>
                  </a:extLst>
                </p14:cNvPr>
                <p14:cNvContentPartPr/>
                <p14:nvPr/>
              </p14:nvContentPartPr>
              <p14:xfrm>
                <a:off x="1564443" y="4238961"/>
                <a:ext cx="672480" cy="343440"/>
              </p14:xfrm>
            </p:contentPart>
          </mc:Choice>
          <mc:Fallback xmlns="">
            <p:pic>
              <p:nvPicPr>
                <p:cNvPr id="93" name="Ink 92">
                  <a:extLst>
                    <a:ext uri="{FF2B5EF4-FFF2-40B4-BE49-F238E27FC236}">
                      <a16:creationId xmlns:a16="http://schemas.microsoft.com/office/drawing/2014/main" id="{11CFBF1B-3AF2-7FC4-B643-BEF9FAB3C9DB}"/>
                    </a:ext>
                  </a:extLst>
                </p:cNvPr>
                <p:cNvPicPr/>
                <p:nvPr/>
              </p:nvPicPr>
              <p:blipFill>
                <a:blip r:embed="rId204"/>
                <a:stretch>
                  <a:fillRect/>
                </a:stretch>
              </p:blipFill>
              <p:spPr>
                <a:xfrm>
                  <a:off x="1556883" y="4231401"/>
                  <a:ext cx="6876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1" name="Ink 170">
                  <a:extLst>
                    <a:ext uri="{FF2B5EF4-FFF2-40B4-BE49-F238E27FC236}">
                      <a16:creationId xmlns:a16="http://schemas.microsoft.com/office/drawing/2014/main" id="{6A413892-5BFE-EA5D-0209-75538B34DD3C}"/>
                    </a:ext>
                  </a:extLst>
                </p14:cNvPr>
                <p14:cNvContentPartPr/>
                <p14:nvPr/>
              </p14:nvContentPartPr>
              <p14:xfrm>
                <a:off x="1490643" y="4956441"/>
                <a:ext cx="420480" cy="165240"/>
              </p14:xfrm>
            </p:contentPart>
          </mc:Choice>
          <mc:Fallback xmlns="">
            <p:pic>
              <p:nvPicPr>
                <p:cNvPr id="171" name="Ink 170">
                  <a:extLst>
                    <a:ext uri="{FF2B5EF4-FFF2-40B4-BE49-F238E27FC236}">
                      <a16:creationId xmlns:a16="http://schemas.microsoft.com/office/drawing/2014/main" id="{6A413892-5BFE-EA5D-0209-75538B34DD3C}"/>
                    </a:ext>
                  </a:extLst>
                </p:cNvPr>
                <p:cNvPicPr/>
                <p:nvPr/>
              </p:nvPicPr>
              <p:blipFill>
                <a:blip r:embed="rId206"/>
                <a:stretch>
                  <a:fillRect/>
                </a:stretch>
              </p:blipFill>
              <p:spPr>
                <a:xfrm>
                  <a:off x="1483083" y="4948881"/>
                  <a:ext cx="435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2" name="Ink 171">
                  <a:extLst>
                    <a:ext uri="{FF2B5EF4-FFF2-40B4-BE49-F238E27FC236}">
                      <a16:creationId xmlns:a16="http://schemas.microsoft.com/office/drawing/2014/main" id="{3465E4CB-80A7-6593-D996-1B35538B986B}"/>
                    </a:ext>
                  </a:extLst>
                </p14:cNvPr>
                <p14:cNvContentPartPr/>
                <p14:nvPr/>
              </p14:nvContentPartPr>
              <p14:xfrm>
                <a:off x="1288323" y="5189361"/>
                <a:ext cx="261360" cy="170280"/>
              </p14:xfrm>
            </p:contentPart>
          </mc:Choice>
          <mc:Fallback xmlns="">
            <p:pic>
              <p:nvPicPr>
                <p:cNvPr id="172" name="Ink 171">
                  <a:extLst>
                    <a:ext uri="{FF2B5EF4-FFF2-40B4-BE49-F238E27FC236}">
                      <a16:creationId xmlns:a16="http://schemas.microsoft.com/office/drawing/2014/main" id="{3465E4CB-80A7-6593-D996-1B35538B986B}"/>
                    </a:ext>
                  </a:extLst>
                </p:cNvPr>
                <p:cNvPicPr/>
                <p:nvPr/>
              </p:nvPicPr>
              <p:blipFill>
                <a:blip r:embed="rId208"/>
                <a:stretch>
                  <a:fillRect/>
                </a:stretch>
              </p:blipFill>
              <p:spPr>
                <a:xfrm>
                  <a:off x="1280763" y="5181801"/>
                  <a:ext cx="276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3" name="Ink 172">
                  <a:extLst>
                    <a:ext uri="{FF2B5EF4-FFF2-40B4-BE49-F238E27FC236}">
                      <a16:creationId xmlns:a16="http://schemas.microsoft.com/office/drawing/2014/main" id="{FE14ABB4-E5BE-7560-22F1-D7B76D3DA5C4}"/>
                    </a:ext>
                  </a:extLst>
                </p14:cNvPr>
                <p14:cNvContentPartPr/>
                <p14:nvPr/>
              </p14:nvContentPartPr>
              <p14:xfrm>
                <a:off x="1194363" y="5293401"/>
                <a:ext cx="370080" cy="249840"/>
              </p14:xfrm>
            </p:contentPart>
          </mc:Choice>
          <mc:Fallback xmlns="">
            <p:pic>
              <p:nvPicPr>
                <p:cNvPr id="173" name="Ink 172">
                  <a:extLst>
                    <a:ext uri="{FF2B5EF4-FFF2-40B4-BE49-F238E27FC236}">
                      <a16:creationId xmlns:a16="http://schemas.microsoft.com/office/drawing/2014/main" id="{FE14ABB4-E5BE-7560-22F1-D7B76D3DA5C4}"/>
                    </a:ext>
                  </a:extLst>
                </p:cNvPr>
                <p:cNvPicPr/>
                <p:nvPr/>
              </p:nvPicPr>
              <p:blipFill>
                <a:blip r:embed="rId210"/>
                <a:stretch>
                  <a:fillRect/>
                </a:stretch>
              </p:blipFill>
              <p:spPr>
                <a:xfrm>
                  <a:off x="1186803" y="5286201"/>
                  <a:ext cx="3852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8" name="Ink 187">
                  <a:extLst>
                    <a:ext uri="{FF2B5EF4-FFF2-40B4-BE49-F238E27FC236}">
                      <a16:creationId xmlns:a16="http://schemas.microsoft.com/office/drawing/2014/main" id="{E79BA4EB-F303-1903-1CCD-F609110BE46F}"/>
                    </a:ext>
                  </a:extLst>
                </p14:cNvPr>
                <p14:cNvContentPartPr/>
                <p14:nvPr/>
              </p14:nvContentPartPr>
              <p14:xfrm>
                <a:off x="5716683" y="4755201"/>
                <a:ext cx="110880" cy="241560"/>
              </p14:xfrm>
            </p:contentPart>
          </mc:Choice>
          <mc:Fallback xmlns="">
            <p:pic>
              <p:nvPicPr>
                <p:cNvPr id="188" name="Ink 187">
                  <a:extLst>
                    <a:ext uri="{FF2B5EF4-FFF2-40B4-BE49-F238E27FC236}">
                      <a16:creationId xmlns:a16="http://schemas.microsoft.com/office/drawing/2014/main" id="{E79BA4EB-F303-1903-1CCD-F609110BE46F}"/>
                    </a:ext>
                  </a:extLst>
                </p:cNvPr>
                <p:cNvPicPr/>
                <p:nvPr/>
              </p:nvPicPr>
              <p:blipFill>
                <a:blip r:embed="rId212"/>
                <a:stretch>
                  <a:fillRect/>
                </a:stretch>
              </p:blipFill>
              <p:spPr>
                <a:xfrm>
                  <a:off x="5709123" y="4747641"/>
                  <a:ext cx="126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9" name="Ink 188">
                  <a:extLst>
                    <a:ext uri="{FF2B5EF4-FFF2-40B4-BE49-F238E27FC236}">
                      <a16:creationId xmlns:a16="http://schemas.microsoft.com/office/drawing/2014/main" id="{46DFECB8-8C4A-9A3B-E8D7-DEE796DE4F3A}"/>
                    </a:ext>
                  </a:extLst>
                </p14:cNvPr>
                <p14:cNvContentPartPr/>
                <p14:nvPr/>
              </p14:nvContentPartPr>
              <p14:xfrm>
                <a:off x="5487363" y="5156601"/>
                <a:ext cx="103320" cy="207720"/>
              </p14:xfrm>
            </p:contentPart>
          </mc:Choice>
          <mc:Fallback xmlns="">
            <p:pic>
              <p:nvPicPr>
                <p:cNvPr id="189" name="Ink 188">
                  <a:extLst>
                    <a:ext uri="{FF2B5EF4-FFF2-40B4-BE49-F238E27FC236}">
                      <a16:creationId xmlns:a16="http://schemas.microsoft.com/office/drawing/2014/main" id="{46DFECB8-8C4A-9A3B-E8D7-DEE796DE4F3A}"/>
                    </a:ext>
                  </a:extLst>
                </p:cNvPr>
                <p:cNvPicPr/>
                <p:nvPr/>
              </p:nvPicPr>
              <p:blipFill>
                <a:blip r:embed="rId214"/>
                <a:stretch>
                  <a:fillRect/>
                </a:stretch>
              </p:blipFill>
              <p:spPr>
                <a:xfrm>
                  <a:off x="5479803" y="5149041"/>
                  <a:ext cx="118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91" name="Ink 190">
                  <a:extLst>
                    <a:ext uri="{FF2B5EF4-FFF2-40B4-BE49-F238E27FC236}">
                      <a16:creationId xmlns:a16="http://schemas.microsoft.com/office/drawing/2014/main" id="{BF8C9FE6-3B10-586C-5B1E-A5C67904F224}"/>
                    </a:ext>
                  </a:extLst>
                </p14:cNvPr>
                <p14:cNvContentPartPr/>
                <p14:nvPr/>
              </p14:nvContentPartPr>
              <p14:xfrm>
                <a:off x="6623883" y="5231481"/>
                <a:ext cx="1440" cy="13320"/>
              </p14:xfrm>
            </p:contentPart>
          </mc:Choice>
          <mc:Fallback xmlns="">
            <p:pic>
              <p:nvPicPr>
                <p:cNvPr id="191" name="Ink 190">
                  <a:extLst>
                    <a:ext uri="{FF2B5EF4-FFF2-40B4-BE49-F238E27FC236}">
                      <a16:creationId xmlns:a16="http://schemas.microsoft.com/office/drawing/2014/main" id="{BF8C9FE6-3B10-586C-5B1E-A5C67904F224}"/>
                    </a:ext>
                  </a:extLst>
                </p:cNvPr>
                <p:cNvPicPr/>
                <p:nvPr/>
              </p:nvPicPr>
              <p:blipFill>
                <a:blip r:embed="rId216"/>
                <a:stretch>
                  <a:fillRect/>
                </a:stretch>
              </p:blipFill>
              <p:spPr>
                <a:xfrm>
                  <a:off x="6616323" y="5223921"/>
                  <a:ext cx="16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5" name="Ink 204">
                  <a:extLst>
                    <a:ext uri="{FF2B5EF4-FFF2-40B4-BE49-F238E27FC236}">
                      <a16:creationId xmlns:a16="http://schemas.microsoft.com/office/drawing/2014/main" id="{0F7BF546-78E0-794B-B4BA-612C671114E9}"/>
                    </a:ext>
                  </a:extLst>
                </p14:cNvPr>
                <p14:cNvContentPartPr/>
                <p14:nvPr/>
              </p14:nvContentPartPr>
              <p14:xfrm>
                <a:off x="5780043" y="4808841"/>
                <a:ext cx="104400" cy="171360"/>
              </p14:xfrm>
            </p:contentPart>
          </mc:Choice>
          <mc:Fallback xmlns="">
            <p:pic>
              <p:nvPicPr>
                <p:cNvPr id="205" name="Ink 204">
                  <a:extLst>
                    <a:ext uri="{FF2B5EF4-FFF2-40B4-BE49-F238E27FC236}">
                      <a16:creationId xmlns:a16="http://schemas.microsoft.com/office/drawing/2014/main" id="{0F7BF546-78E0-794B-B4BA-612C671114E9}"/>
                    </a:ext>
                  </a:extLst>
                </p:cNvPr>
                <p:cNvPicPr/>
                <p:nvPr/>
              </p:nvPicPr>
              <p:blipFill>
                <a:blip r:embed="rId218"/>
                <a:stretch>
                  <a:fillRect/>
                </a:stretch>
              </p:blipFill>
              <p:spPr>
                <a:xfrm>
                  <a:off x="5772483" y="4801281"/>
                  <a:ext cx="119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6" name="Ink 205">
                  <a:extLst>
                    <a:ext uri="{FF2B5EF4-FFF2-40B4-BE49-F238E27FC236}">
                      <a16:creationId xmlns:a16="http://schemas.microsoft.com/office/drawing/2014/main" id="{FBC6461A-D973-3071-202B-1228E23E8F44}"/>
                    </a:ext>
                  </a:extLst>
                </p14:cNvPr>
                <p14:cNvContentPartPr/>
                <p14:nvPr/>
              </p14:nvContentPartPr>
              <p14:xfrm>
                <a:off x="5526963" y="5178201"/>
                <a:ext cx="56520" cy="154440"/>
              </p14:xfrm>
            </p:contentPart>
          </mc:Choice>
          <mc:Fallback xmlns="">
            <p:pic>
              <p:nvPicPr>
                <p:cNvPr id="206" name="Ink 205">
                  <a:extLst>
                    <a:ext uri="{FF2B5EF4-FFF2-40B4-BE49-F238E27FC236}">
                      <a16:creationId xmlns:a16="http://schemas.microsoft.com/office/drawing/2014/main" id="{FBC6461A-D973-3071-202B-1228E23E8F44}"/>
                    </a:ext>
                  </a:extLst>
                </p:cNvPr>
                <p:cNvPicPr/>
                <p:nvPr/>
              </p:nvPicPr>
              <p:blipFill>
                <a:blip r:embed="rId220"/>
                <a:stretch>
                  <a:fillRect/>
                </a:stretch>
              </p:blipFill>
              <p:spPr>
                <a:xfrm>
                  <a:off x="5519403" y="5170641"/>
                  <a:ext cx="71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7" name="Ink 206">
                  <a:extLst>
                    <a:ext uri="{FF2B5EF4-FFF2-40B4-BE49-F238E27FC236}">
                      <a16:creationId xmlns:a16="http://schemas.microsoft.com/office/drawing/2014/main" id="{9A60ED72-41CD-5C7D-3579-35689430521A}"/>
                    </a:ext>
                  </a:extLst>
                </p14:cNvPr>
                <p14:cNvContentPartPr/>
                <p14:nvPr/>
              </p14:nvContentPartPr>
              <p14:xfrm>
                <a:off x="7853283" y="4964361"/>
                <a:ext cx="52920" cy="263880"/>
              </p14:xfrm>
            </p:contentPart>
          </mc:Choice>
          <mc:Fallback xmlns="">
            <p:pic>
              <p:nvPicPr>
                <p:cNvPr id="207" name="Ink 206">
                  <a:extLst>
                    <a:ext uri="{FF2B5EF4-FFF2-40B4-BE49-F238E27FC236}">
                      <a16:creationId xmlns:a16="http://schemas.microsoft.com/office/drawing/2014/main" id="{9A60ED72-41CD-5C7D-3579-35689430521A}"/>
                    </a:ext>
                  </a:extLst>
                </p:cNvPr>
                <p:cNvPicPr/>
                <p:nvPr/>
              </p:nvPicPr>
              <p:blipFill>
                <a:blip r:embed="rId222"/>
                <a:stretch>
                  <a:fillRect/>
                </a:stretch>
              </p:blipFill>
              <p:spPr>
                <a:xfrm>
                  <a:off x="7845723" y="4956801"/>
                  <a:ext cx="680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9" name="Ink 208">
                  <a:extLst>
                    <a:ext uri="{FF2B5EF4-FFF2-40B4-BE49-F238E27FC236}">
                      <a16:creationId xmlns:a16="http://schemas.microsoft.com/office/drawing/2014/main" id="{41AACB06-1DCE-A656-5DCE-F982AE29D6EA}"/>
                    </a:ext>
                  </a:extLst>
                </p14:cNvPr>
                <p14:cNvContentPartPr/>
                <p14:nvPr/>
              </p14:nvContentPartPr>
              <p14:xfrm>
                <a:off x="5971923" y="4828641"/>
                <a:ext cx="111600" cy="21600"/>
              </p14:xfrm>
            </p:contentPart>
          </mc:Choice>
          <mc:Fallback xmlns="">
            <p:pic>
              <p:nvPicPr>
                <p:cNvPr id="209" name="Ink 208">
                  <a:extLst>
                    <a:ext uri="{FF2B5EF4-FFF2-40B4-BE49-F238E27FC236}">
                      <a16:creationId xmlns:a16="http://schemas.microsoft.com/office/drawing/2014/main" id="{41AACB06-1DCE-A656-5DCE-F982AE29D6EA}"/>
                    </a:ext>
                  </a:extLst>
                </p:cNvPr>
                <p:cNvPicPr/>
                <p:nvPr/>
              </p:nvPicPr>
              <p:blipFill>
                <a:blip r:embed="rId224"/>
                <a:stretch>
                  <a:fillRect/>
                </a:stretch>
              </p:blipFill>
              <p:spPr>
                <a:xfrm>
                  <a:off x="5964363" y="4821441"/>
                  <a:ext cx="126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10" name="Ink 209">
                  <a:extLst>
                    <a:ext uri="{FF2B5EF4-FFF2-40B4-BE49-F238E27FC236}">
                      <a16:creationId xmlns:a16="http://schemas.microsoft.com/office/drawing/2014/main" id="{84DE2FEA-4CF0-BFBE-A47B-5DD4D5AE31A8}"/>
                    </a:ext>
                  </a:extLst>
                </p14:cNvPr>
                <p14:cNvContentPartPr/>
                <p14:nvPr/>
              </p14:nvContentPartPr>
              <p14:xfrm>
                <a:off x="5737923" y="4773561"/>
                <a:ext cx="99720" cy="272160"/>
              </p14:xfrm>
            </p:contentPart>
          </mc:Choice>
          <mc:Fallback xmlns="">
            <p:pic>
              <p:nvPicPr>
                <p:cNvPr id="210" name="Ink 209">
                  <a:extLst>
                    <a:ext uri="{FF2B5EF4-FFF2-40B4-BE49-F238E27FC236}">
                      <a16:creationId xmlns:a16="http://schemas.microsoft.com/office/drawing/2014/main" id="{84DE2FEA-4CF0-BFBE-A47B-5DD4D5AE31A8}"/>
                    </a:ext>
                  </a:extLst>
                </p:cNvPr>
                <p:cNvPicPr/>
                <p:nvPr/>
              </p:nvPicPr>
              <p:blipFill>
                <a:blip r:embed="rId226"/>
                <a:stretch>
                  <a:fillRect/>
                </a:stretch>
              </p:blipFill>
              <p:spPr>
                <a:xfrm>
                  <a:off x="5730363" y="4766001"/>
                  <a:ext cx="1148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11" name="Ink 210">
                  <a:extLst>
                    <a:ext uri="{FF2B5EF4-FFF2-40B4-BE49-F238E27FC236}">
                      <a16:creationId xmlns:a16="http://schemas.microsoft.com/office/drawing/2014/main" id="{DECEF4C5-D037-DCBA-9ECD-15DA4AD4D4D5}"/>
                    </a:ext>
                  </a:extLst>
                </p14:cNvPr>
                <p14:cNvContentPartPr/>
                <p14:nvPr/>
              </p14:nvContentPartPr>
              <p14:xfrm>
                <a:off x="5514003" y="5100801"/>
                <a:ext cx="129240" cy="307800"/>
              </p14:xfrm>
            </p:contentPart>
          </mc:Choice>
          <mc:Fallback xmlns="">
            <p:pic>
              <p:nvPicPr>
                <p:cNvPr id="211" name="Ink 210">
                  <a:extLst>
                    <a:ext uri="{FF2B5EF4-FFF2-40B4-BE49-F238E27FC236}">
                      <a16:creationId xmlns:a16="http://schemas.microsoft.com/office/drawing/2014/main" id="{DECEF4C5-D037-DCBA-9ECD-15DA4AD4D4D5}"/>
                    </a:ext>
                  </a:extLst>
                </p:cNvPr>
                <p:cNvPicPr/>
                <p:nvPr/>
              </p:nvPicPr>
              <p:blipFill>
                <a:blip r:embed="rId228"/>
                <a:stretch>
                  <a:fillRect/>
                </a:stretch>
              </p:blipFill>
              <p:spPr>
                <a:xfrm>
                  <a:off x="5506803" y="5093241"/>
                  <a:ext cx="144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12" name="Ink 211">
                  <a:extLst>
                    <a:ext uri="{FF2B5EF4-FFF2-40B4-BE49-F238E27FC236}">
                      <a16:creationId xmlns:a16="http://schemas.microsoft.com/office/drawing/2014/main" id="{7729A0BD-6D82-14C3-FC15-F282368B4CB1}"/>
                    </a:ext>
                  </a:extLst>
                </p14:cNvPr>
                <p14:cNvContentPartPr/>
                <p14:nvPr/>
              </p14:nvContentPartPr>
              <p14:xfrm>
                <a:off x="7236243" y="4975161"/>
                <a:ext cx="360" cy="360"/>
              </p14:xfrm>
            </p:contentPart>
          </mc:Choice>
          <mc:Fallback xmlns="">
            <p:pic>
              <p:nvPicPr>
                <p:cNvPr id="212" name="Ink 211">
                  <a:extLst>
                    <a:ext uri="{FF2B5EF4-FFF2-40B4-BE49-F238E27FC236}">
                      <a16:creationId xmlns:a16="http://schemas.microsoft.com/office/drawing/2014/main" id="{7729A0BD-6D82-14C3-FC15-F282368B4CB1}"/>
                    </a:ext>
                  </a:extLst>
                </p:cNvPr>
                <p:cNvPicPr/>
                <p:nvPr/>
              </p:nvPicPr>
              <p:blipFill>
                <a:blip r:embed="rId120"/>
                <a:stretch>
                  <a:fillRect/>
                </a:stretch>
              </p:blipFill>
              <p:spPr>
                <a:xfrm>
                  <a:off x="7228683" y="496760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3" name="Ink 212">
                  <a:extLst>
                    <a:ext uri="{FF2B5EF4-FFF2-40B4-BE49-F238E27FC236}">
                      <a16:creationId xmlns:a16="http://schemas.microsoft.com/office/drawing/2014/main" id="{A42CF0ED-DC40-57B2-7875-66180C4B6DCF}"/>
                    </a:ext>
                  </a:extLst>
                </p14:cNvPr>
                <p14:cNvContentPartPr/>
                <p14:nvPr/>
              </p14:nvContentPartPr>
              <p14:xfrm>
                <a:off x="7618923" y="5007921"/>
                <a:ext cx="89280" cy="243720"/>
              </p14:xfrm>
            </p:contentPart>
          </mc:Choice>
          <mc:Fallback xmlns="">
            <p:pic>
              <p:nvPicPr>
                <p:cNvPr id="213" name="Ink 212">
                  <a:extLst>
                    <a:ext uri="{FF2B5EF4-FFF2-40B4-BE49-F238E27FC236}">
                      <a16:creationId xmlns:a16="http://schemas.microsoft.com/office/drawing/2014/main" id="{A42CF0ED-DC40-57B2-7875-66180C4B6DCF}"/>
                    </a:ext>
                  </a:extLst>
                </p:cNvPr>
                <p:cNvPicPr/>
                <p:nvPr/>
              </p:nvPicPr>
              <p:blipFill>
                <a:blip r:embed="rId231"/>
                <a:stretch>
                  <a:fillRect/>
                </a:stretch>
              </p:blipFill>
              <p:spPr>
                <a:xfrm>
                  <a:off x="7611363" y="5000361"/>
                  <a:ext cx="104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1" name="Ink 220">
                  <a:extLst>
                    <a:ext uri="{FF2B5EF4-FFF2-40B4-BE49-F238E27FC236}">
                      <a16:creationId xmlns:a16="http://schemas.microsoft.com/office/drawing/2014/main" id="{5B97F33A-A7B1-FB3A-74D4-EB1E8948C482}"/>
                    </a:ext>
                  </a:extLst>
                </p14:cNvPr>
                <p14:cNvContentPartPr/>
                <p14:nvPr/>
              </p14:nvContentPartPr>
              <p14:xfrm>
                <a:off x="3052323" y="4281081"/>
                <a:ext cx="79920" cy="369720"/>
              </p14:xfrm>
            </p:contentPart>
          </mc:Choice>
          <mc:Fallback xmlns="">
            <p:pic>
              <p:nvPicPr>
                <p:cNvPr id="221" name="Ink 220">
                  <a:extLst>
                    <a:ext uri="{FF2B5EF4-FFF2-40B4-BE49-F238E27FC236}">
                      <a16:creationId xmlns:a16="http://schemas.microsoft.com/office/drawing/2014/main" id="{5B97F33A-A7B1-FB3A-74D4-EB1E8948C482}"/>
                    </a:ext>
                  </a:extLst>
                </p:cNvPr>
                <p:cNvPicPr/>
                <p:nvPr/>
              </p:nvPicPr>
              <p:blipFill>
                <a:blip r:embed="rId233"/>
                <a:stretch>
                  <a:fillRect/>
                </a:stretch>
              </p:blipFill>
              <p:spPr>
                <a:xfrm>
                  <a:off x="3044763" y="4273521"/>
                  <a:ext cx="950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22" name="Ink 221">
                  <a:extLst>
                    <a:ext uri="{FF2B5EF4-FFF2-40B4-BE49-F238E27FC236}">
                      <a16:creationId xmlns:a16="http://schemas.microsoft.com/office/drawing/2014/main" id="{A9521070-4AB7-AB21-2D5F-8DB47EBD36C8}"/>
                    </a:ext>
                  </a:extLst>
                </p14:cNvPr>
                <p14:cNvContentPartPr/>
                <p14:nvPr/>
              </p14:nvContentPartPr>
              <p14:xfrm>
                <a:off x="3074643" y="4310601"/>
                <a:ext cx="311400" cy="183960"/>
              </p14:xfrm>
            </p:contentPart>
          </mc:Choice>
          <mc:Fallback xmlns="">
            <p:pic>
              <p:nvPicPr>
                <p:cNvPr id="222" name="Ink 221">
                  <a:extLst>
                    <a:ext uri="{FF2B5EF4-FFF2-40B4-BE49-F238E27FC236}">
                      <a16:creationId xmlns:a16="http://schemas.microsoft.com/office/drawing/2014/main" id="{A9521070-4AB7-AB21-2D5F-8DB47EBD36C8}"/>
                    </a:ext>
                  </a:extLst>
                </p:cNvPr>
                <p:cNvPicPr/>
                <p:nvPr/>
              </p:nvPicPr>
              <p:blipFill>
                <a:blip r:embed="rId235"/>
                <a:stretch>
                  <a:fillRect/>
                </a:stretch>
              </p:blipFill>
              <p:spPr>
                <a:xfrm>
                  <a:off x="3067083" y="4303041"/>
                  <a:ext cx="326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4" name="Ink 223">
                  <a:extLst>
                    <a:ext uri="{FF2B5EF4-FFF2-40B4-BE49-F238E27FC236}">
                      <a16:creationId xmlns:a16="http://schemas.microsoft.com/office/drawing/2014/main" id="{8600ED82-1DB6-9581-63ED-0CE46C9B2DD1}"/>
                    </a:ext>
                  </a:extLst>
                </p14:cNvPr>
                <p14:cNvContentPartPr/>
                <p14:nvPr/>
              </p14:nvContentPartPr>
              <p14:xfrm>
                <a:off x="5832603" y="4818201"/>
                <a:ext cx="28440" cy="178200"/>
              </p14:xfrm>
            </p:contentPart>
          </mc:Choice>
          <mc:Fallback xmlns="">
            <p:pic>
              <p:nvPicPr>
                <p:cNvPr id="224" name="Ink 223">
                  <a:extLst>
                    <a:ext uri="{FF2B5EF4-FFF2-40B4-BE49-F238E27FC236}">
                      <a16:creationId xmlns:a16="http://schemas.microsoft.com/office/drawing/2014/main" id="{8600ED82-1DB6-9581-63ED-0CE46C9B2DD1}"/>
                    </a:ext>
                  </a:extLst>
                </p:cNvPr>
                <p:cNvPicPr/>
                <p:nvPr/>
              </p:nvPicPr>
              <p:blipFill>
                <a:blip r:embed="rId237"/>
                <a:stretch>
                  <a:fillRect/>
                </a:stretch>
              </p:blipFill>
              <p:spPr>
                <a:xfrm>
                  <a:off x="5825043" y="4810641"/>
                  <a:ext cx="43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26" name="Ink 225">
                  <a:extLst>
                    <a:ext uri="{FF2B5EF4-FFF2-40B4-BE49-F238E27FC236}">
                      <a16:creationId xmlns:a16="http://schemas.microsoft.com/office/drawing/2014/main" id="{88B35150-4E23-7C79-5C21-689A872D6B47}"/>
                    </a:ext>
                  </a:extLst>
                </p14:cNvPr>
                <p14:cNvContentPartPr/>
                <p14:nvPr/>
              </p14:nvContentPartPr>
              <p14:xfrm>
                <a:off x="5770683" y="4888401"/>
                <a:ext cx="49680" cy="109080"/>
              </p14:xfrm>
            </p:contentPart>
          </mc:Choice>
          <mc:Fallback xmlns="">
            <p:pic>
              <p:nvPicPr>
                <p:cNvPr id="226" name="Ink 225">
                  <a:extLst>
                    <a:ext uri="{FF2B5EF4-FFF2-40B4-BE49-F238E27FC236}">
                      <a16:creationId xmlns:a16="http://schemas.microsoft.com/office/drawing/2014/main" id="{88B35150-4E23-7C79-5C21-689A872D6B47}"/>
                    </a:ext>
                  </a:extLst>
                </p:cNvPr>
                <p:cNvPicPr/>
                <p:nvPr/>
              </p:nvPicPr>
              <p:blipFill>
                <a:blip r:embed="rId239"/>
                <a:stretch>
                  <a:fillRect/>
                </a:stretch>
              </p:blipFill>
              <p:spPr>
                <a:xfrm>
                  <a:off x="5763123" y="4880841"/>
                  <a:ext cx="64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28" name="Ink 227">
                  <a:extLst>
                    <a:ext uri="{FF2B5EF4-FFF2-40B4-BE49-F238E27FC236}">
                      <a16:creationId xmlns:a16="http://schemas.microsoft.com/office/drawing/2014/main" id="{54F29243-4D0B-9CD7-6EC6-5A34C7EE9999}"/>
                    </a:ext>
                  </a:extLst>
                </p14:cNvPr>
                <p14:cNvContentPartPr/>
                <p14:nvPr/>
              </p14:nvContentPartPr>
              <p14:xfrm>
                <a:off x="1468323" y="4920081"/>
                <a:ext cx="373320" cy="301320"/>
              </p14:xfrm>
            </p:contentPart>
          </mc:Choice>
          <mc:Fallback xmlns="">
            <p:pic>
              <p:nvPicPr>
                <p:cNvPr id="228" name="Ink 227">
                  <a:extLst>
                    <a:ext uri="{FF2B5EF4-FFF2-40B4-BE49-F238E27FC236}">
                      <a16:creationId xmlns:a16="http://schemas.microsoft.com/office/drawing/2014/main" id="{54F29243-4D0B-9CD7-6EC6-5A34C7EE9999}"/>
                    </a:ext>
                  </a:extLst>
                </p:cNvPr>
                <p:cNvPicPr/>
                <p:nvPr/>
              </p:nvPicPr>
              <p:blipFill>
                <a:blip r:embed="rId241"/>
                <a:stretch>
                  <a:fillRect/>
                </a:stretch>
              </p:blipFill>
              <p:spPr>
                <a:xfrm>
                  <a:off x="1460763" y="4912521"/>
                  <a:ext cx="3884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30" name="Ink 229">
                  <a:extLst>
                    <a:ext uri="{FF2B5EF4-FFF2-40B4-BE49-F238E27FC236}">
                      <a16:creationId xmlns:a16="http://schemas.microsoft.com/office/drawing/2014/main" id="{C22C8CBF-1F26-3310-4FDD-FB4CEEBE3F3D}"/>
                    </a:ext>
                  </a:extLst>
                </p14:cNvPr>
                <p14:cNvContentPartPr/>
                <p14:nvPr/>
              </p14:nvContentPartPr>
              <p14:xfrm>
                <a:off x="469323" y="5116641"/>
                <a:ext cx="224640" cy="243720"/>
              </p14:xfrm>
            </p:contentPart>
          </mc:Choice>
          <mc:Fallback xmlns="">
            <p:pic>
              <p:nvPicPr>
                <p:cNvPr id="230" name="Ink 229">
                  <a:extLst>
                    <a:ext uri="{FF2B5EF4-FFF2-40B4-BE49-F238E27FC236}">
                      <a16:creationId xmlns:a16="http://schemas.microsoft.com/office/drawing/2014/main" id="{C22C8CBF-1F26-3310-4FDD-FB4CEEBE3F3D}"/>
                    </a:ext>
                  </a:extLst>
                </p:cNvPr>
                <p:cNvPicPr/>
                <p:nvPr/>
              </p:nvPicPr>
              <p:blipFill>
                <a:blip r:embed="rId243"/>
                <a:stretch>
                  <a:fillRect/>
                </a:stretch>
              </p:blipFill>
              <p:spPr>
                <a:xfrm>
                  <a:off x="461763" y="5109081"/>
                  <a:ext cx="2397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32" name="Ink 231">
                  <a:extLst>
                    <a:ext uri="{FF2B5EF4-FFF2-40B4-BE49-F238E27FC236}">
                      <a16:creationId xmlns:a16="http://schemas.microsoft.com/office/drawing/2014/main" id="{06A0D385-AA2C-1E26-CE04-C30046CF8B74}"/>
                    </a:ext>
                  </a:extLst>
                </p14:cNvPr>
                <p14:cNvContentPartPr/>
                <p14:nvPr/>
              </p14:nvContentPartPr>
              <p14:xfrm>
                <a:off x="799083" y="4665921"/>
                <a:ext cx="180360" cy="232200"/>
              </p14:xfrm>
            </p:contentPart>
          </mc:Choice>
          <mc:Fallback xmlns="">
            <p:pic>
              <p:nvPicPr>
                <p:cNvPr id="232" name="Ink 231">
                  <a:extLst>
                    <a:ext uri="{FF2B5EF4-FFF2-40B4-BE49-F238E27FC236}">
                      <a16:creationId xmlns:a16="http://schemas.microsoft.com/office/drawing/2014/main" id="{06A0D385-AA2C-1E26-CE04-C30046CF8B74}"/>
                    </a:ext>
                  </a:extLst>
                </p:cNvPr>
                <p:cNvPicPr/>
                <p:nvPr/>
              </p:nvPicPr>
              <p:blipFill>
                <a:blip r:embed="rId245"/>
                <a:stretch>
                  <a:fillRect/>
                </a:stretch>
              </p:blipFill>
              <p:spPr>
                <a:xfrm>
                  <a:off x="791523" y="4658721"/>
                  <a:ext cx="195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3" name="Ink 232">
                  <a:extLst>
                    <a:ext uri="{FF2B5EF4-FFF2-40B4-BE49-F238E27FC236}">
                      <a16:creationId xmlns:a16="http://schemas.microsoft.com/office/drawing/2014/main" id="{9AFDA9DC-D6E4-B183-EB41-6CB8E5791A51}"/>
                    </a:ext>
                  </a:extLst>
                </p14:cNvPr>
                <p14:cNvContentPartPr/>
                <p14:nvPr/>
              </p14:nvContentPartPr>
              <p14:xfrm>
                <a:off x="1154043" y="4758081"/>
                <a:ext cx="237600" cy="297360"/>
              </p14:xfrm>
            </p:contentPart>
          </mc:Choice>
          <mc:Fallback xmlns="">
            <p:pic>
              <p:nvPicPr>
                <p:cNvPr id="233" name="Ink 232">
                  <a:extLst>
                    <a:ext uri="{FF2B5EF4-FFF2-40B4-BE49-F238E27FC236}">
                      <a16:creationId xmlns:a16="http://schemas.microsoft.com/office/drawing/2014/main" id="{9AFDA9DC-D6E4-B183-EB41-6CB8E5791A51}"/>
                    </a:ext>
                  </a:extLst>
                </p:cNvPr>
                <p:cNvPicPr/>
                <p:nvPr/>
              </p:nvPicPr>
              <p:blipFill>
                <a:blip r:embed="rId247"/>
                <a:stretch>
                  <a:fillRect/>
                </a:stretch>
              </p:blipFill>
              <p:spPr>
                <a:xfrm>
                  <a:off x="1146483" y="4750521"/>
                  <a:ext cx="2527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5" name="Ink 234">
                  <a:extLst>
                    <a:ext uri="{FF2B5EF4-FFF2-40B4-BE49-F238E27FC236}">
                      <a16:creationId xmlns:a16="http://schemas.microsoft.com/office/drawing/2014/main" id="{0BF65A57-2F21-C0E0-FA1C-EFD9423712F3}"/>
                    </a:ext>
                  </a:extLst>
                </p14:cNvPr>
                <p14:cNvContentPartPr/>
                <p14:nvPr/>
              </p14:nvContentPartPr>
              <p14:xfrm>
                <a:off x="5064723" y="5104041"/>
                <a:ext cx="11880" cy="193320"/>
              </p14:xfrm>
            </p:contentPart>
          </mc:Choice>
          <mc:Fallback xmlns="">
            <p:pic>
              <p:nvPicPr>
                <p:cNvPr id="235" name="Ink 234">
                  <a:extLst>
                    <a:ext uri="{FF2B5EF4-FFF2-40B4-BE49-F238E27FC236}">
                      <a16:creationId xmlns:a16="http://schemas.microsoft.com/office/drawing/2014/main" id="{0BF65A57-2F21-C0E0-FA1C-EFD9423712F3}"/>
                    </a:ext>
                  </a:extLst>
                </p:cNvPr>
                <p:cNvPicPr/>
                <p:nvPr/>
              </p:nvPicPr>
              <p:blipFill>
                <a:blip r:embed="rId249"/>
                <a:stretch>
                  <a:fillRect/>
                </a:stretch>
              </p:blipFill>
              <p:spPr>
                <a:xfrm>
                  <a:off x="5057163" y="5096481"/>
                  <a:ext cx="27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6" name="Ink 235">
                  <a:extLst>
                    <a:ext uri="{FF2B5EF4-FFF2-40B4-BE49-F238E27FC236}">
                      <a16:creationId xmlns:a16="http://schemas.microsoft.com/office/drawing/2014/main" id="{40AE5F77-54FD-FFC5-E414-262C5994C629}"/>
                    </a:ext>
                  </a:extLst>
                </p14:cNvPr>
                <p14:cNvContentPartPr/>
                <p14:nvPr/>
              </p14:nvContentPartPr>
              <p14:xfrm>
                <a:off x="7046523" y="5332281"/>
                <a:ext cx="98640" cy="201600"/>
              </p14:xfrm>
            </p:contentPart>
          </mc:Choice>
          <mc:Fallback xmlns="">
            <p:pic>
              <p:nvPicPr>
                <p:cNvPr id="236" name="Ink 235">
                  <a:extLst>
                    <a:ext uri="{FF2B5EF4-FFF2-40B4-BE49-F238E27FC236}">
                      <a16:creationId xmlns:a16="http://schemas.microsoft.com/office/drawing/2014/main" id="{40AE5F77-54FD-FFC5-E414-262C5994C629}"/>
                    </a:ext>
                  </a:extLst>
                </p:cNvPr>
                <p:cNvPicPr/>
                <p:nvPr/>
              </p:nvPicPr>
              <p:blipFill>
                <a:blip r:embed="rId251"/>
                <a:stretch>
                  <a:fillRect/>
                </a:stretch>
              </p:blipFill>
              <p:spPr>
                <a:xfrm>
                  <a:off x="7038963" y="5324721"/>
                  <a:ext cx="1137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8" name="Ink 237">
                  <a:extLst>
                    <a:ext uri="{FF2B5EF4-FFF2-40B4-BE49-F238E27FC236}">
                      <a16:creationId xmlns:a16="http://schemas.microsoft.com/office/drawing/2014/main" id="{E64058EA-46EB-EC07-E797-DF3DE1B43A71}"/>
                    </a:ext>
                  </a:extLst>
                </p14:cNvPr>
                <p14:cNvContentPartPr/>
                <p14:nvPr/>
              </p14:nvContentPartPr>
              <p14:xfrm>
                <a:off x="3005523" y="5287641"/>
                <a:ext cx="10800" cy="115200"/>
              </p14:xfrm>
            </p:contentPart>
          </mc:Choice>
          <mc:Fallback xmlns="">
            <p:pic>
              <p:nvPicPr>
                <p:cNvPr id="238" name="Ink 237">
                  <a:extLst>
                    <a:ext uri="{FF2B5EF4-FFF2-40B4-BE49-F238E27FC236}">
                      <a16:creationId xmlns:a16="http://schemas.microsoft.com/office/drawing/2014/main" id="{E64058EA-46EB-EC07-E797-DF3DE1B43A71}"/>
                    </a:ext>
                  </a:extLst>
                </p:cNvPr>
                <p:cNvPicPr/>
                <p:nvPr/>
              </p:nvPicPr>
              <p:blipFill>
                <a:blip r:embed="rId253"/>
                <a:stretch>
                  <a:fillRect/>
                </a:stretch>
              </p:blipFill>
              <p:spPr>
                <a:xfrm>
                  <a:off x="2997963" y="5280081"/>
                  <a:ext cx="25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9" name="Ink 238">
                  <a:extLst>
                    <a:ext uri="{FF2B5EF4-FFF2-40B4-BE49-F238E27FC236}">
                      <a16:creationId xmlns:a16="http://schemas.microsoft.com/office/drawing/2014/main" id="{1C36207F-09FB-EC41-3469-A0B0C0821619}"/>
                    </a:ext>
                  </a:extLst>
                </p14:cNvPr>
                <p14:cNvContentPartPr/>
                <p14:nvPr/>
              </p14:nvContentPartPr>
              <p14:xfrm>
                <a:off x="3174003" y="5224641"/>
                <a:ext cx="92880" cy="115200"/>
              </p14:xfrm>
            </p:contentPart>
          </mc:Choice>
          <mc:Fallback xmlns="">
            <p:pic>
              <p:nvPicPr>
                <p:cNvPr id="239" name="Ink 238">
                  <a:extLst>
                    <a:ext uri="{FF2B5EF4-FFF2-40B4-BE49-F238E27FC236}">
                      <a16:creationId xmlns:a16="http://schemas.microsoft.com/office/drawing/2014/main" id="{1C36207F-09FB-EC41-3469-A0B0C0821619}"/>
                    </a:ext>
                  </a:extLst>
                </p:cNvPr>
                <p:cNvPicPr/>
                <p:nvPr/>
              </p:nvPicPr>
              <p:blipFill>
                <a:blip r:embed="rId255"/>
                <a:stretch>
                  <a:fillRect/>
                </a:stretch>
              </p:blipFill>
              <p:spPr>
                <a:xfrm>
                  <a:off x="3166443" y="5217081"/>
                  <a:ext cx="108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40" name="Ink 239">
                  <a:extLst>
                    <a:ext uri="{FF2B5EF4-FFF2-40B4-BE49-F238E27FC236}">
                      <a16:creationId xmlns:a16="http://schemas.microsoft.com/office/drawing/2014/main" id="{B148D52F-47E0-9457-67D7-FF2DAB98B2AD}"/>
                    </a:ext>
                  </a:extLst>
                </p14:cNvPr>
                <p14:cNvContentPartPr/>
                <p14:nvPr/>
              </p14:nvContentPartPr>
              <p14:xfrm>
                <a:off x="3391803" y="5193321"/>
                <a:ext cx="134640" cy="71640"/>
              </p14:xfrm>
            </p:contentPart>
          </mc:Choice>
          <mc:Fallback xmlns="">
            <p:pic>
              <p:nvPicPr>
                <p:cNvPr id="240" name="Ink 239">
                  <a:extLst>
                    <a:ext uri="{FF2B5EF4-FFF2-40B4-BE49-F238E27FC236}">
                      <a16:creationId xmlns:a16="http://schemas.microsoft.com/office/drawing/2014/main" id="{B148D52F-47E0-9457-67D7-FF2DAB98B2AD}"/>
                    </a:ext>
                  </a:extLst>
                </p:cNvPr>
                <p:cNvPicPr/>
                <p:nvPr/>
              </p:nvPicPr>
              <p:blipFill>
                <a:blip r:embed="rId257"/>
                <a:stretch>
                  <a:fillRect/>
                </a:stretch>
              </p:blipFill>
              <p:spPr>
                <a:xfrm>
                  <a:off x="3384243" y="5185761"/>
                  <a:ext cx="1494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41" name="Ink 240">
                  <a:extLst>
                    <a:ext uri="{FF2B5EF4-FFF2-40B4-BE49-F238E27FC236}">
                      <a16:creationId xmlns:a16="http://schemas.microsoft.com/office/drawing/2014/main" id="{7A0D7E50-136C-BB61-0937-BE69FCB06429}"/>
                    </a:ext>
                  </a:extLst>
                </p14:cNvPr>
                <p14:cNvContentPartPr/>
                <p14:nvPr/>
              </p14:nvContentPartPr>
              <p14:xfrm>
                <a:off x="3440763" y="5190441"/>
                <a:ext cx="321480" cy="116640"/>
              </p14:xfrm>
            </p:contentPart>
          </mc:Choice>
          <mc:Fallback xmlns="">
            <p:pic>
              <p:nvPicPr>
                <p:cNvPr id="241" name="Ink 240">
                  <a:extLst>
                    <a:ext uri="{FF2B5EF4-FFF2-40B4-BE49-F238E27FC236}">
                      <a16:creationId xmlns:a16="http://schemas.microsoft.com/office/drawing/2014/main" id="{7A0D7E50-136C-BB61-0937-BE69FCB06429}"/>
                    </a:ext>
                  </a:extLst>
                </p:cNvPr>
                <p:cNvPicPr/>
                <p:nvPr/>
              </p:nvPicPr>
              <p:blipFill>
                <a:blip r:embed="rId259"/>
                <a:stretch>
                  <a:fillRect/>
                </a:stretch>
              </p:blipFill>
              <p:spPr>
                <a:xfrm>
                  <a:off x="3433563" y="5182881"/>
                  <a:ext cx="336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43" name="Ink 242">
                  <a:extLst>
                    <a:ext uri="{FF2B5EF4-FFF2-40B4-BE49-F238E27FC236}">
                      <a16:creationId xmlns:a16="http://schemas.microsoft.com/office/drawing/2014/main" id="{B44EE868-3175-F215-7BE9-39F54D9073D9}"/>
                    </a:ext>
                  </a:extLst>
                </p14:cNvPr>
                <p14:cNvContentPartPr/>
                <p14:nvPr/>
              </p14:nvContentPartPr>
              <p14:xfrm>
                <a:off x="1656963" y="5048961"/>
                <a:ext cx="32040" cy="3960"/>
              </p14:xfrm>
            </p:contentPart>
          </mc:Choice>
          <mc:Fallback xmlns="">
            <p:pic>
              <p:nvPicPr>
                <p:cNvPr id="243" name="Ink 242">
                  <a:extLst>
                    <a:ext uri="{FF2B5EF4-FFF2-40B4-BE49-F238E27FC236}">
                      <a16:creationId xmlns:a16="http://schemas.microsoft.com/office/drawing/2014/main" id="{B44EE868-3175-F215-7BE9-39F54D9073D9}"/>
                    </a:ext>
                  </a:extLst>
                </p:cNvPr>
                <p:cNvPicPr/>
                <p:nvPr/>
              </p:nvPicPr>
              <p:blipFill>
                <a:blip r:embed="rId261"/>
                <a:stretch>
                  <a:fillRect/>
                </a:stretch>
              </p:blipFill>
              <p:spPr>
                <a:xfrm>
                  <a:off x="1649403" y="5041401"/>
                  <a:ext cx="47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4" name="Ink 243">
                  <a:extLst>
                    <a:ext uri="{FF2B5EF4-FFF2-40B4-BE49-F238E27FC236}">
                      <a16:creationId xmlns:a16="http://schemas.microsoft.com/office/drawing/2014/main" id="{C39C55E3-5DF4-DFD3-8CD6-5594FA13168D}"/>
                    </a:ext>
                  </a:extLst>
                </p14:cNvPr>
                <p14:cNvContentPartPr/>
                <p14:nvPr/>
              </p14:nvContentPartPr>
              <p14:xfrm>
                <a:off x="1186443" y="4977321"/>
                <a:ext cx="845640" cy="343440"/>
              </p14:xfrm>
            </p:contentPart>
          </mc:Choice>
          <mc:Fallback xmlns="">
            <p:pic>
              <p:nvPicPr>
                <p:cNvPr id="244" name="Ink 243">
                  <a:extLst>
                    <a:ext uri="{FF2B5EF4-FFF2-40B4-BE49-F238E27FC236}">
                      <a16:creationId xmlns:a16="http://schemas.microsoft.com/office/drawing/2014/main" id="{C39C55E3-5DF4-DFD3-8CD6-5594FA13168D}"/>
                    </a:ext>
                  </a:extLst>
                </p:cNvPr>
                <p:cNvPicPr/>
                <p:nvPr/>
              </p:nvPicPr>
              <p:blipFill>
                <a:blip r:embed="rId263"/>
                <a:stretch>
                  <a:fillRect/>
                </a:stretch>
              </p:blipFill>
              <p:spPr>
                <a:xfrm>
                  <a:off x="1178883" y="4969761"/>
                  <a:ext cx="8607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8" name="Ink 247">
                  <a:extLst>
                    <a:ext uri="{FF2B5EF4-FFF2-40B4-BE49-F238E27FC236}">
                      <a16:creationId xmlns:a16="http://schemas.microsoft.com/office/drawing/2014/main" id="{5913A461-4B24-2224-F8D5-39109CED79C0}"/>
                    </a:ext>
                  </a:extLst>
                </p14:cNvPr>
                <p14:cNvContentPartPr/>
                <p14:nvPr/>
              </p14:nvContentPartPr>
              <p14:xfrm>
                <a:off x="1164123" y="4976241"/>
                <a:ext cx="1059840" cy="653040"/>
              </p14:xfrm>
            </p:contentPart>
          </mc:Choice>
          <mc:Fallback xmlns="">
            <p:pic>
              <p:nvPicPr>
                <p:cNvPr id="248" name="Ink 247">
                  <a:extLst>
                    <a:ext uri="{FF2B5EF4-FFF2-40B4-BE49-F238E27FC236}">
                      <a16:creationId xmlns:a16="http://schemas.microsoft.com/office/drawing/2014/main" id="{5913A461-4B24-2224-F8D5-39109CED79C0}"/>
                    </a:ext>
                  </a:extLst>
                </p:cNvPr>
                <p:cNvPicPr/>
                <p:nvPr/>
              </p:nvPicPr>
              <p:blipFill>
                <a:blip r:embed="rId265"/>
                <a:stretch>
                  <a:fillRect/>
                </a:stretch>
              </p:blipFill>
              <p:spPr>
                <a:xfrm>
                  <a:off x="1156563" y="4968681"/>
                  <a:ext cx="107496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50" name="Ink 249">
                  <a:extLst>
                    <a:ext uri="{FF2B5EF4-FFF2-40B4-BE49-F238E27FC236}">
                      <a16:creationId xmlns:a16="http://schemas.microsoft.com/office/drawing/2014/main" id="{23977501-996D-CAA2-E1F2-26392E1AF25A}"/>
                    </a:ext>
                  </a:extLst>
                </p14:cNvPr>
                <p14:cNvContentPartPr/>
                <p14:nvPr/>
              </p14:nvContentPartPr>
              <p14:xfrm>
                <a:off x="856323" y="5485641"/>
                <a:ext cx="720360" cy="506160"/>
              </p14:xfrm>
            </p:contentPart>
          </mc:Choice>
          <mc:Fallback xmlns="">
            <p:pic>
              <p:nvPicPr>
                <p:cNvPr id="250" name="Ink 249">
                  <a:extLst>
                    <a:ext uri="{FF2B5EF4-FFF2-40B4-BE49-F238E27FC236}">
                      <a16:creationId xmlns:a16="http://schemas.microsoft.com/office/drawing/2014/main" id="{23977501-996D-CAA2-E1F2-26392E1AF25A}"/>
                    </a:ext>
                  </a:extLst>
                </p:cNvPr>
                <p:cNvPicPr/>
                <p:nvPr/>
              </p:nvPicPr>
              <p:blipFill>
                <a:blip r:embed="rId267"/>
                <a:stretch>
                  <a:fillRect/>
                </a:stretch>
              </p:blipFill>
              <p:spPr>
                <a:xfrm>
                  <a:off x="848763" y="5478081"/>
                  <a:ext cx="7354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55" name="Ink 254">
                  <a:extLst>
                    <a:ext uri="{FF2B5EF4-FFF2-40B4-BE49-F238E27FC236}">
                      <a16:creationId xmlns:a16="http://schemas.microsoft.com/office/drawing/2014/main" id="{2524044F-14C2-1851-388B-6CB39DD520CD}"/>
                    </a:ext>
                  </a:extLst>
                </p14:cNvPr>
                <p14:cNvContentPartPr/>
                <p14:nvPr/>
              </p14:nvContentPartPr>
              <p14:xfrm>
                <a:off x="9921483" y="5677521"/>
                <a:ext cx="63720" cy="353160"/>
              </p14:xfrm>
            </p:contentPart>
          </mc:Choice>
          <mc:Fallback xmlns="">
            <p:pic>
              <p:nvPicPr>
                <p:cNvPr id="255" name="Ink 254">
                  <a:extLst>
                    <a:ext uri="{FF2B5EF4-FFF2-40B4-BE49-F238E27FC236}">
                      <a16:creationId xmlns:a16="http://schemas.microsoft.com/office/drawing/2014/main" id="{2524044F-14C2-1851-388B-6CB39DD520CD}"/>
                    </a:ext>
                  </a:extLst>
                </p:cNvPr>
                <p:cNvPicPr/>
                <p:nvPr/>
              </p:nvPicPr>
              <p:blipFill>
                <a:blip r:embed="rId269"/>
                <a:stretch>
                  <a:fillRect/>
                </a:stretch>
              </p:blipFill>
              <p:spPr>
                <a:xfrm>
                  <a:off x="9913923" y="5669961"/>
                  <a:ext cx="78480" cy="36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57" name="Ink 256">
                <a:extLst>
                  <a:ext uri="{FF2B5EF4-FFF2-40B4-BE49-F238E27FC236}">
                    <a16:creationId xmlns:a16="http://schemas.microsoft.com/office/drawing/2014/main" id="{15FB4F0A-2DCB-911C-95B5-964865F99FD8}"/>
                  </a:ext>
                </a:extLst>
              </p14:cNvPr>
              <p14:cNvContentPartPr/>
              <p14:nvPr/>
            </p14:nvContentPartPr>
            <p14:xfrm>
              <a:off x="3185883" y="1642281"/>
              <a:ext cx="360" cy="360"/>
            </p14:xfrm>
          </p:contentPart>
        </mc:Choice>
        <mc:Fallback xmlns="">
          <p:pic>
            <p:nvPicPr>
              <p:cNvPr id="257" name="Ink 256">
                <a:extLst>
                  <a:ext uri="{FF2B5EF4-FFF2-40B4-BE49-F238E27FC236}">
                    <a16:creationId xmlns:a16="http://schemas.microsoft.com/office/drawing/2014/main" id="{15FB4F0A-2DCB-911C-95B5-964865F99FD8}"/>
                  </a:ext>
                </a:extLst>
              </p:cNvPr>
              <p:cNvPicPr/>
              <p:nvPr/>
            </p:nvPicPr>
            <p:blipFill>
              <a:blip r:embed="rId120"/>
              <a:stretch>
                <a:fillRect/>
              </a:stretch>
            </p:blipFill>
            <p:spPr>
              <a:xfrm>
                <a:off x="3178323" y="1634721"/>
                <a:ext cx="15480" cy="15480"/>
              </a:xfrm>
              <a:prstGeom prst="rect">
                <a:avLst/>
              </a:prstGeom>
            </p:spPr>
          </p:pic>
        </mc:Fallback>
      </mc:AlternateContent>
    </p:spTree>
    <p:extLst>
      <p:ext uri="{BB962C8B-B14F-4D97-AF65-F5344CB8AC3E}">
        <p14:creationId xmlns:p14="http://schemas.microsoft.com/office/powerpoint/2010/main" val="72602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dirty="0">
                <a:solidFill>
                  <a:srgbClr val="1E4E79"/>
                </a:solidFill>
              </a:rPr>
              <a:t>E</a:t>
            </a:r>
            <a:r>
              <a:rPr lang="en-US" sz="3200" b="1" i="0" u="none" strike="noStrike" cap="none" dirty="0">
                <a:solidFill>
                  <a:srgbClr val="1E4E79"/>
                </a:solidFill>
                <a:latin typeface="Arial"/>
                <a:ea typeface="Arial"/>
                <a:cs typeface="Arial"/>
                <a:sym typeface="Arial"/>
              </a:rPr>
              <a:t>mpirical Rule of Normal Distribution</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6" name="TextBox 5">
            <a:extLst>
              <a:ext uri="{FF2B5EF4-FFF2-40B4-BE49-F238E27FC236}">
                <a16:creationId xmlns:a16="http://schemas.microsoft.com/office/drawing/2014/main" id="{B0F7ADC7-BA81-665A-9660-246F53D0A1D9}"/>
              </a:ext>
            </a:extLst>
          </p:cNvPr>
          <p:cNvSpPr txBox="1"/>
          <p:nvPr/>
        </p:nvSpPr>
        <p:spPr>
          <a:xfrm>
            <a:off x="6822621" y="1574768"/>
            <a:ext cx="5076936" cy="3046988"/>
          </a:xfrm>
          <a:prstGeom prst="rect">
            <a:avLst/>
          </a:prstGeom>
          <a:noFill/>
        </p:spPr>
        <p:txBody>
          <a:bodyPr wrap="square" rtlCol="0">
            <a:spAutoFit/>
          </a:bodyPr>
          <a:lstStyle/>
          <a:p>
            <a:pPr marL="285750" indent="-285750">
              <a:buFont typeface="Arial" panose="020B0604020202020204" pitchFamily="34" charset="0"/>
              <a:buChar char="•"/>
            </a:pPr>
            <a:r>
              <a:rPr lang="en-IN" sz="2400" b="0" i="0" dirty="0">
                <a:solidFill>
                  <a:schemeClr val="tx1"/>
                </a:solidFill>
                <a:effectLst/>
                <a:latin typeface="Google Sans"/>
              </a:rPr>
              <a:t>The </a:t>
            </a:r>
            <a:r>
              <a:rPr lang="en-IN" sz="2400" b="1" i="0" dirty="0">
                <a:solidFill>
                  <a:schemeClr val="tx1"/>
                </a:solidFill>
                <a:effectLst/>
                <a:latin typeface="Google Sans"/>
              </a:rPr>
              <a:t>empirical rule</a:t>
            </a:r>
            <a:r>
              <a:rPr lang="en-IN" sz="2400" b="0" i="0" dirty="0">
                <a:solidFill>
                  <a:schemeClr val="tx1"/>
                </a:solidFill>
                <a:effectLst/>
                <a:latin typeface="Google Sans"/>
              </a:rPr>
              <a:t>, also known as the three-sigma rule or the </a:t>
            </a:r>
            <a:r>
              <a:rPr lang="en-IN" sz="2400" b="1" i="0" dirty="0">
                <a:solidFill>
                  <a:schemeClr val="tx1"/>
                </a:solidFill>
                <a:effectLst/>
                <a:latin typeface="Google Sans"/>
              </a:rPr>
              <a:t>68-95-99.7 rule</a:t>
            </a:r>
            <a:r>
              <a:rPr lang="en-IN" sz="2400" b="0" i="0" dirty="0">
                <a:solidFill>
                  <a:schemeClr val="tx1"/>
                </a:solidFill>
                <a:effectLst/>
                <a:latin typeface="Google Sans"/>
              </a:rPr>
              <a:t>, is a statistical rule that states that almost all observed data for a normal distribution will fall within </a:t>
            </a:r>
            <a:r>
              <a:rPr lang="en-IN" sz="2400" b="1" i="0" dirty="0">
                <a:solidFill>
                  <a:schemeClr val="tx1"/>
                </a:solidFill>
                <a:effectLst/>
                <a:latin typeface="Google Sans"/>
              </a:rPr>
              <a:t>3 std </a:t>
            </a:r>
            <a:r>
              <a:rPr lang="en-IN" sz="2400" b="0" i="0" dirty="0">
                <a:solidFill>
                  <a:schemeClr val="tx1"/>
                </a:solidFill>
                <a:effectLst/>
                <a:latin typeface="Google Sans"/>
              </a:rPr>
              <a:t>deviations (denoted by </a:t>
            </a:r>
            <a:r>
              <a:rPr lang="el-GR" sz="2400" b="0" i="0" dirty="0">
                <a:solidFill>
                  <a:schemeClr val="tx1"/>
                </a:solidFill>
                <a:effectLst/>
                <a:latin typeface="Google Sans"/>
              </a:rPr>
              <a:t>σ) </a:t>
            </a:r>
            <a:r>
              <a:rPr lang="en-IN" sz="2400" b="0" i="0" dirty="0">
                <a:solidFill>
                  <a:schemeClr val="tx1"/>
                </a:solidFill>
                <a:effectLst/>
                <a:latin typeface="Google Sans"/>
              </a:rPr>
              <a:t>of the mean or average (denoted by µ)</a:t>
            </a:r>
            <a:endParaRPr lang="en-US" sz="1800" dirty="0">
              <a:solidFill>
                <a:schemeClr val="tx1"/>
              </a:solidFill>
            </a:endParaRPr>
          </a:p>
        </p:txBody>
      </p:sp>
      <p:pic>
        <p:nvPicPr>
          <p:cNvPr id="2" name="Picture 1">
            <a:extLst>
              <a:ext uri="{FF2B5EF4-FFF2-40B4-BE49-F238E27FC236}">
                <a16:creationId xmlns:a16="http://schemas.microsoft.com/office/drawing/2014/main" id="{43052608-A02F-0D38-097C-3D7D4A40407B}"/>
              </a:ext>
            </a:extLst>
          </p:cNvPr>
          <p:cNvPicPr>
            <a:picLocks noChangeAspect="1"/>
          </p:cNvPicPr>
          <p:nvPr/>
        </p:nvPicPr>
        <p:blipFill>
          <a:blip r:embed="rId3"/>
          <a:stretch>
            <a:fillRect/>
          </a:stretch>
        </p:blipFill>
        <p:spPr>
          <a:xfrm>
            <a:off x="559932" y="1501822"/>
            <a:ext cx="6137430" cy="4132483"/>
          </a:xfrm>
          <a:prstGeom prst="rect">
            <a:avLst/>
          </a:prstGeom>
        </p:spPr>
      </p:pic>
      <p:grpSp>
        <p:nvGrpSpPr>
          <p:cNvPr id="22" name="Group 21">
            <a:extLst>
              <a:ext uri="{FF2B5EF4-FFF2-40B4-BE49-F238E27FC236}">
                <a16:creationId xmlns:a16="http://schemas.microsoft.com/office/drawing/2014/main" id="{EE40D016-9366-011B-6F41-D10E5636960A}"/>
              </a:ext>
            </a:extLst>
          </p:cNvPr>
          <p:cNvGrpSpPr/>
          <p:nvPr/>
        </p:nvGrpSpPr>
        <p:grpSpPr>
          <a:xfrm>
            <a:off x="7363238" y="4305345"/>
            <a:ext cx="1937880" cy="1567440"/>
            <a:chOff x="7363238" y="4305345"/>
            <a:chExt cx="1937880" cy="156744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F3F1FED-0CF1-71B6-43F0-4AA9C919D260}"/>
                    </a:ext>
                  </a:extLst>
                </p14:cNvPr>
                <p14:cNvContentPartPr/>
                <p14:nvPr/>
              </p14:nvContentPartPr>
              <p14:xfrm>
                <a:off x="7363238" y="4968465"/>
                <a:ext cx="237960" cy="162000"/>
              </p14:xfrm>
            </p:contentPart>
          </mc:Choice>
          <mc:Fallback xmlns="">
            <p:pic>
              <p:nvPicPr>
                <p:cNvPr id="3" name="Ink 2">
                  <a:extLst>
                    <a:ext uri="{FF2B5EF4-FFF2-40B4-BE49-F238E27FC236}">
                      <a16:creationId xmlns:a16="http://schemas.microsoft.com/office/drawing/2014/main" id="{3F3F1FED-0CF1-71B6-43F0-4AA9C919D260}"/>
                    </a:ext>
                  </a:extLst>
                </p:cNvPr>
                <p:cNvPicPr/>
                <p:nvPr/>
              </p:nvPicPr>
              <p:blipFill>
                <a:blip r:embed="rId5"/>
                <a:stretch>
                  <a:fillRect/>
                </a:stretch>
              </p:blipFill>
              <p:spPr>
                <a:xfrm>
                  <a:off x="7347758" y="4952985"/>
                  <a:ext cx="268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906597B-98A2-DD93-96E4-20D43F33D923}"/>
                    </a:ext>
                  </a:extLst>
                </p14:cNvPr>
                <p14:cNvContentPartPr/>
                <p14:nvPr/>
              </p14:nvContentPartPr>
              <p14:xfrm>
                <a:off x="7626038" y="5025705"/>
                <a:ext cx="556920" cy="123480"/>
              </p14:xfrm>
            </p:contentPart>
          </mc:Choice>
          <mc:Fallback xmlns="">
            <p:pic>
              <p:nvPicPr>
                <p:cNvPr id="4" name="Ink 3">
                  <a:extLst>
                    <a:ext uri="{FF2B5EF4-FFF2-40B4-BE49-F238E27FC236}">
                      <a16:creationId xmlns:a16="http://schemas.microsoft.com/office/drawing/2014/main" id="{A906597B-98A2-DD93-96E4-20D43F33D923}"/>
                    </a:ext>
                  </a:extLst>
                </p:cNvPr>
                <p:cNvPicPr/>
                <p:nvPr/>
              </p:nvPicPr>
              <p:blipFill>
                <a:blip r:embed="rId7"/>
                <a:stretch>
                  <a:fillRect/>
                </a:stretch>
              </p:blipFill>
              <p:spPr>
                <a:xfrm>
                  <a:off x="7610918" y="5010585"/>
                  <a:ext cx="587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87E9305-88CE-30F1-C4FE-C643E8967C30}"/>
                    </a:ext>
                  </a:extLst>
                </p14:cNvPr>
                <p14:cNvContentPartPr/>
                <p14:nvPr/>
              </p14:nvContentPartPr>
              <p14:xfrm>
                <a:off x="8421638" y="5078265"/>
                <a:ext cx="89280" cy="5760"/>
              </p14:xfrm>
            </p:contentPart>
          </mc:Choice>
          <mc:Fallback xmlns="">
            <p:pic>
              <p:nvPicPr>
                <p:cNvPr id="7" name="Ink 6">
                  <a:extLst>
                    <a:ext uri="{FF2B5EF4-FFF2-40B4-BE49-F238E27FC236}">
                      <a16:creationId xmlns:a16="http://schemas.microsoft.com/office/drawing/2014/main" id="{487E9305-88CE-30F1-C4FE-C643E8967C30}"/>
                    </a:ext>
                  </a:extLst>
                </p:cNvPr>
                <p:cNvPicPr/>
                <p:nvPr/>
              </p:nvPicPr>
              <p:blipFill>
                <a:blip r:embed="rId9"/>
                <a:stretch>
                  <a:fillRect/>
                </a:stretch>
              </p:blipFill>
              <p:spPr>
                <a:xfrm>
                  <a:off x="8406518" y="5062785"/>
                  <a:ext cx="119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A80FC6C-46AD-D55D-8765-0352BD555919}"/>
                    </a:ext>
                  </a:extLst>
                </p14:cNvPr>
                <p14:cNvContentPartPr/>
                <p14:nvPr/>
              </p14:nvContentPartPr>
              <p14:xfrm>
                <a:off x="8421638" y="5105625"/>
                <a:ext cx="178920" cy="50040"/>
              </p14:xfrm>
            </p:contentPart>
          </mc:Choice>
          <mc:Fallback xmlns="">
            <p:pic>
              <p:nvPicPr>
                <p:cNvPr id="8" name="Ink 7">
                  <a:extLst>
                    <a:ext uri="{FF2B5EF4-FFF2-40B4-BE49-F238E27FC236}">
                      <a16:creationId xmlns:a16="http://schemas.microsoft.com/office/drawing/2014/main" id="{9A80FC6C-46AD-D55D-8765-0352BD555919}"/>
                    </a:ext>
                  </a:extLst>
                </p:cNvPr>
                <p:cNvPicPr/>
                <p:nvPr/>
              </p:nvPicPr>
              <p:blipFill>
                <a:blip r:embed="rId11"/>
                <a:stretch>
                  <a:fillRect/>
                </a:stretch>
              </p:blipFill>
              <p:spPr>
                <a:xfrm>
                  <a:off x="8406518" y="5090505"/>
                  <a:ext cx="209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56A93B6-BFA0-33E3-687F-530EFB961E83}"/>
                    </a:ext>
                  </a:extLst>
                </p14:cNvPr>
                <p14:cNvContentPartPr/>
                <p14:nvPr/>
              </p14:nvContentPartPr>
              <p14:xfrm>
                <a:off x="8853638" y="5031105"/>
                <a:ext cx="239040" cy="149760"/>
              </p14:xfrm>
            </p:contentPart>
          </mc:Choice>
          <mc:Fallback xmlns="">
            <p:pic>
              <p:nvPicPr>
                <p:cNvPr id="9" name="Ink 8">
                  <a:extLst>
                    <a:ext uri="{FF2B5EF4-FFF2-40B4-BE49-F238E27FC236}">
                      <a16:creationId xmlns:a16="http://schemas.microsoft.com/office/drawing/2014/main" id="{856A93B6-BFA0-33E3-687F-530EFB961E83}"/>
                    </a:ext>
                  </a:extLst>
                </p:cNvPr>
                <p:cNvPicPr/>
                <p:nvPr/>
              </p:nvPicPr>
              <p:blipFill>
                <a:blip r:embed="rId13"/>
                <a:stretch>
                  <a:fillRect/>
                </a:stretch>
              </p:blipFill>
              <p:spPr>
                <a:xfrm>
                  <a:off x="8838518" y="5015985"/>
                  <a:ext cx="2696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DF5095D-BC1A-6B59-BE37-18250D8115A1}"/>
                    </a:ext>
                  </a:extLst>
                </p14:cNvPr>
                <p14:cNvContentPartPr/>
                <p14:nvPr/>
              </p14:nvContentPartPr>
              <p14:xfrm>
                <a:off x="7920878" y="5287425"/>
                <a:ext cx="105840" cy="165240"/>
              </p14:xfrm>
            </p:contentPart>
          </mc:Choice>
          <mc:Fallback xmlns="">
            <p:pic>
              <p:nvPicPr>
                <p:cNvPr id="11" name="Ink 10">
                  <a:extLst>
                    <a:ext uri="{FF2B5EF4-FFF2-40B4-BE49-F238E27FC236}">
                      <a16:creationId xmlns:a16="http://schemas.microsoft.com/office/drawing/2014/main" id="{1DF5095D-BC1A-6B59-BE37-18250D8115A1}"/>
                    </a:ext>
                  </a:extLst>
                </p:cNvPr>
                <p:cNvPicPr/>
                <p:nvPr/>
              </p:nvPicPr>
              <p:blipFill>
                <a:blip r:embed="rId15"/>
                <a:stretch>
                  <a:fillRect/>
                </a:stretch>
              </p:blipFill>
              <p:spPr>
                <a:xfrm>
                  <a:off x="7905758" y="5271945"/>
                  <a:ext cx="136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E70496A-0C54-224F-0763-C568F07F90D3}"/>
                    </a:ext>
                  </a:extLst>
                </p14:cNvPr>
                <p14:cNvContentPartPr/>
                <p14:nvPr/>
              </p14:nvContentPartPr>
              <p14:xfrm>
                <a:off x="8045438" y="5324145"/>
                <a:ext cx="138600" cy="153720"/>
              </p14:xfrm>
            </p:contentPart>
          </mc:Choice>
          <mc:Fallback xmlns="">
            <p:pic>
              <p:nvPicPr>
                <p:cNvPr id="12" name="Ink 11">
                  <a:extLst>
                    <a:ext uri="{FF2B5EF4-FFF2-40B4-BE49-F238E27FC236}">
                      <a16:creationId xmlns:a16="http://schemas.microsoft.com/office/drawing/2014/main" id="{3E70496A-0C54-224F-0763-C568F07F90D3}"/>
                    </a:ext>
                  </a:extLst>
                </p:cNvPr>
                <p:cNvPicPr/>
                <p:nvPr/>
              </p:nvPicPr>
              <p:blipFill>
                <a:blip r:embed="rId17"/>
                <a:stretch>
                  <a:fillRect/>
                </a:stretch>
              </p:blipFill>
              <p:spPr>
                <a:xfrm>
                  <a:off x="8030318" y="5309025"/>
                  <a:ext cx="169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5EBDA45-8F7D-36F0-1449-ED0C8ECDE104}"/>
                    </a:ext>
                  </a:extLst>
                </p14:cNvPr>
                <p14:cNvContentPartPr/>
                <p14:nvPr/>
              </p14:nvContentPartPr>
              <p14:xfrm>
                <a:off x="8177558" y="5323425"/>
                <a:ext cx="208440" cy="137880"/>
              </p14:xfrm>
            </p:contentPart>
          </mc:Choice>
          <mc:Fallback xmlns="">
            <p:pic>
              <p:nvPicPr>
                <p:cNvPr id="13" name="Ink 12">
                  <a:extLst>
                    <a:ext uri="{FF2B5EF4-FFF2-40B4-BE49-F238E27FC236}">
                      <a16:creationId xmlns:a16="http://schemas.microsoft.com/office/drawing/2014/main" id="{75EBDA45-8F7D-36F0-1449-ED0C8ECDE104}"/>
                    </a:ext>
                  </a:extLst>
                </p:cNvPr>
                <p:cNvPicPr/>
                <p:nvPr/>
              </p:nvPicPr>
              <p:blipFill>
                <a:blip r:embed="rId19"/>
                <a:stretch>
                  <a:fillRect/>
                </a:stretch>
              </p:blipFill>
              <p:spPr>
                <a:xfrm>
                  <a:off x="8162438" y="5307945"/>
                  <a:ext cx="239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D91FCFC-599F-AB7E-5F3C-44797FA0B120}"/>
                    </a:ext>
                  </a:extLst>
                </p14:cNvPr>
                <p14:cNvContentPartPr/>
                <p14:nvPr/>
              </p14:nvContentPartPr>
              <p14:xfrm>
                <a:off x="8525318" y="5377065"/>
                <a:ext cx="68040" cy="1440"/>
              </p14:xfrm>
            </p:contentPart>
          </mc:Choice>
          <mc:Fallback xmlns="">
            <p:pic>
              <p:nvPicPr>
                <p:cNvPr id="14" name="Ink 13">
                  <a:extLst>
                    <a:ext uri="{FF2B5EF4-FFF2-40B4-BE49-F238E27FC236}">
                      <a16:creationId xmlns:a16="http://schemas.microsoft.com/office/drawing/2014/main" id="{6D91FCFC-599F-AB7E-5F3C-44797FA0B120}"/>
                    </a:ext>
                  </a:extLst>
                </p:cNvPr>
                <p:cNvPicPr/>
                <p:nvPr/>
              </p:nvPicPr>
              <p:blipFill>
                <a:blip r:embed="rId21"/>
                <a:stretch>
                  <a:fillRect/>
                </a:stretch>
              </p:blipFill>
              <p:spPr>
                <a:xfrm>
                  <a:off x="8509838" y="5361945"/>
                  <a:ext cx="98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F24CC0E-F17B-6858-0BF9-5C37F211E7FF}"/>
                    </a:ext>
                  </a:extLst>
                </p14:cNvPr>
                <p14:cNvContentPartPr/>
                <p14:nvPr/>
              </p14:nvContentPartPr>
              <p14:xfrm>
                <a:off x="8525318" y="5377065"/>
                <a:ext cx="95400" cy="57600"/>
              </p14:xfrm>
            </p:contentPart>
          </mc:Choice>
          <mc:Fallback xmlns="">
            <p:pic>
              <p:nvPicPr>
                <p:cNvPr id="15" name="Ink 14">
                  <a:extLst>
                    <a:ext uri="{FF2B5EF4-FFF2-40B4-BE49-F238E27FC236}">
                      <a16:creationId xmlns:a16="http://schemas.microsoft.com/office/drawing/2014/main" id="{7F24CC0E-F17B-6858-0BF9-5C37F211E7FF}"/>
                    </a:ext>
                  </a:extLst>
                </p:cNvPr>
                <p:cNvPicPr/>
                <p:nvPr/>
              </p:nvPicPr>
              <p:blipFill>
                <a:blip r:embed="rId23"/>
                <a:stretch>
                  <a:fillRect/>
                </a:stretch>
              </p:blipFill>
              <p:spPr>
                <a:xfrm>
                  <a:off x="8509838" y="5361945"/>
                  <a:ext cx="126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0392F9D-0153-D906-7D1F-24E06F04DB78}"/>
                    </a:ext>
                  </a:extLst>
                </p14:cNvPr>
                <p14:cNvContentPartPr/>
                <p14:nvPr/>
              </p14:nvContentPartPr>
              <p14:xfrm>
                <a:off x="8862278" y="5423505"/>
                <a:ext cx="269640" cy="195840"/>
              </p14:xfrm>
            </p:contentPart>
          </mc:Choice>
          <mc:Fallback xmlns="">
            <p:pic>
              <p:nvPicPr>
                <p:cNvPr id="16" name="Ink 15">
                  <a:extLst>
                    <a:ext uri="{FF2B5EF4-FFF2-40B4-BE49-F238E27FC236}">
                      <a16:creationId xmlns:a16="http://schemas.microsoft.com/office/drawing/2014/main" id="{90392F9D-0153-D906-7D1F-24E06F04DB78}"/>
                    </a:ext>
                  </a:extLst>
                </p:cNvPr>
                <p:cNvPicPr/>
                <p:nvPr/>
              </p:nvPicPr>
              <p:blipFill>
                <a:blip r:embed="rId25"/>
                <a:stretch>
                  <a:fillRect/>
                </a:stretch>
              </p:blipFill>
              <p:spPr>
                <a:xfrm>
                  <a:off x="8846798" y="5408385"/>
                  <a:ext cx="300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04858E1A-4F2E-9B44-5EFA-7590126E23DE}"/>
                    </a:ext>
                  </a:extLst>
                </p14:cNvPr>
                <p14:cNvContentPartPr/>
                <p14:nvPr/>
              </p14:nvContentPartPr>
              <p14:xfrm>
                <a:off x="8969918" y="4630065"/>
                <a:ext cx="331200" cy="1242720"/>
              </p14:xfrm>
            </p:contentPart>
          </mc:Choice>
          <mc:Fallback xmlns="">
            <p:pic>
              <p:nvPicPr>
                <p:cNvPr id="18" name="Ink 17">
                  <a:extLst>
                    <a:ext uri="{FF2B5EF4-FFF2-40B4-BE49-F238E27FC236}">
                      <a16:creationId xmlns:a16="http://schemas.microsoft.com/office/drawing/2014/main" id="{04858E1A-4F2E-9B44-5EFA-7590126E23DE}"/>
                    </a:ext>
                  </a:extLst>
                </p:cNvPr>
                <p:cNvPicPr/>
                <p:nvPr/>
              </p:nvPicPr>
              <p:blipFill>
                <a:blip r:embed="rId27"/>
                <a:stretch>
                  <a:fillRect/>
                </a:stretch>
              </p:blipFill>
              <p:spPr>
                <a:xfrm>
                  <a:off x="8954798" y="4614945"/>
                  <a:ext cx="361440" cy="1273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9D6A80B2-63A4-E539-4D7A-0032151C916A}"/>
                    </a:ext>
                  </a:extLst>
                </p14:cNvPr>
                <p14:cNvContentPartPr/>
                <p14:nvPr/>
              </p14:nvContentPartPr>
              <p14:xfrm>
                <a:off x="8626478" y="4305345"/>
                <a:ext cx="185400" cy="221760"/>
              </p14:xfrm>
            </p:contentPart>
          </mc:Choice>
          <mc:Fallback xmlns="">
            <p:pic>
              <p:nvPicPr>
                <p:cNvPr id="20" name="Ink 19">
                  <a:extLst>
                    <a:ext uri="{FF2B5EF4-FFF2-40B4-BE49-F238E27FC236}">
                      <a16:creationId xmlns:a16="http://schemas.microsoft.com/office/drawing/2014/main" id="{9D6A80B2-63A4-E539-4D7A-0032151C916A}"/>
                    </a:ext>
                  </a:extLst>
                </p:cNvPr>
                <p:cNvPicPr/>
                <p:nvPr/>
              </p:nvPicPr>
              <p:blipFill>
                <a:blip r:embed="rId29"/>
                <a:stretch>
                  <a:fillRect/>
                </a:stretch>
              </p:blipFill>
              <p:spPr>
                <a:xfrm>
                  <a:off x="8611358" y="4290225"/>
                  <a:ext cx="2156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8F938111-E70A-54E8-FB75-F70E13529F4E}"/>
                    </a:ext>
                  </a:extLst>
                </p14:cNvPr>
                <p14:cNvContentPartPr/>
                <p14:nvPr/>
              </p14:nvContentPartPr>
              <p14:xfrm>
                <a:off x="8873078" y="4386345"/>
                <a:ext cx="172800" cy="236880"/>
              </p14:xfrm>
            </p:contentPart>
          </mc:Choice>
          <mc:Fallback xmlns="">
            <p:pic>
              <p:nvPicPr>
                <p:cNvPr id="21" name="Ink 20">
                  <a:extLst>
                    <a:ext uri="{FF2B5EF4-FFF2-40B4-BE49-F238E27FC236}">
                      <a16:creationId xmlns:a16="http://schemas.microsoft.com/office/drawing/2014/main" id="{8F938111-E70A-54E8-FB75-F70E13529F4E}"/>
                    </a:ext>
                  </a:extLst>
                </p:cNvPr>
                <p:cNvPicPr/>
                <p:nvPr/>
              </p:nvPicPr>
              <p:blipFill>
                <a:blip r:embed="rId31"/>
                <a:stretch>
                  <a:fillRect/>
                </a:stretch>
              </p:blipFill>
              <p:spPr>
                <a:xfrm>
                  <a:off x="8857958" y="4370865"/>
                  <a:ext cx="203040" cy="267480"/>
                </a:xfrm>
                <a:prstGeom prst="rect">
                  <a:avLst/>
                </a:prstGeom>
              </p:spPr>
            </p:pic>
          </mc:Fallback>
        </mc:AlternateContent>
      </p:grpSp>
      <p:grpSp>
        <p:nvGrpSpPr>
          <p:cNvPr id="36" name="Group 35">
            <a:extLst>
              <a:ext uri="{FF2B5EF4-FFF2-40B4-BE49-F238E27FC236}">
                <a16:creationId xmlns:a16="http://schemas.microsoft.com/office/drawing/2014/main" id="{FE7E5477-B572-F3B8-C536-D73ECFD2F3E3}"/>
              </a:ext>
            </a:extLst>
          </p:cNvPr>
          <p:cNvGrpSpPr/>
          <p:nvPr/>
        </p:nvGrpSpPr>
        <p:grpSpPr>
          <a:xfrm>
            <a:off x="2960798" y="5489025"/>
            <a:ext cx="1480680" cy="797040"/>
            <a:chOff x="2960798" y="5489025"/>
            <a:chExt cx="1480680" cy="797040"/>
          </a:xfrm>
        </p:grpSpPr>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72C5D0F3-F553-6037-2651-322243848CC4}"/>
                    </a:ext>
                  </a:extLst>
                </p14:cNvPr>
                <p14:cNvContentPartPr/>
                <p14:nvPr/>
              </p14:nvContentPartPr>
              <p14:xfrm>
                <a:off x="3293798" y="5771265"/>
                <a:ext cx="255960" cy="164160"/>
              </p14:xfrm>
            </p:contentPart>
          </mc:Choice>
          <mc:Fallback xmlns="">
            <p:pic>
              <p:nvPicPr>
                <p:cNvPr id="23" name="Ink 22">
                  <a:extLst>
                    <a:ext uri="{FF2B5EF4-FFF2-40B4-BE49-F238E27FC236}">
                      <a16:creationId xmlns:a16="http://schemas.microsoft.com/office/drawing/2014/main" id="{72C5D0F3-F553-6037-2651-322243848CC4}"/>
                    </a:ext>
                  </a:extLst>
                </p:cNvPr>
                <p:cNvPicPr/>
                <p:nvPr/>
              </p:nvPicPr>
              <p:blipFill>
                <a:blip r:embed="rId33"/>
                <a:stretch>
                  <a:fillRect/>
                </a:stretch>
              </p:blipFill>
              <p:spPr>
                <a:xfrm>
                  <a:off x="3278318" y="5755785"/>
                  <a:ext cx="286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C23F033A-D97B-E2F1-4817-225F11FC828D}"/>
                    </a:ext>
                  </a:extLst>
                </p14:cNvPr>
                <p14:cNvContentPartPr/>
                <p14:nvPr/>
              </p14:nvContentPartPr>
              <p14:xfrm>
                <a:off x="3583238" y="5760465"/>
                <a:ext cx="93240" cy="114480"/>
              </p14:xfrm>
            </p:contentPart>
          </mc:Choice>
          <mc:Fallback xmlns="">
            <p:pic>
              <p:nvPicPr>
                <p:cNvPr id="24" name="Ink 23">
                  <a:extLst>
                    <a:ext uri="{FF2B5EF4-FFF2-40B4-BE49-F238E27FC236}">
                      <a16:creationId xmlns:a16="http://schemas.microsoft.com/office/drawing/2014/main" id="{C23F033A-D97B-E2F1-4817-225F11FC828D}"/>
                    </a:ext>
                  </a:extLst>
                </p:cNvPr>
                <p:cNvPicPr/>
                <p:nvPr/>
              </p:nvPicPr>
              <p:blipFill>
                <a:blip r:embed="rId35"/>
                <a:stretch>
                  <a:fillRect/>
                </a:stretch>
              </p:blipFill>
              <p:spPr>
                <a:xfrm>
                  <a:off x="3568118" y="5745345"/>
                  <a:ext cx="123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0AEEBE7B-890C-9B32-AB60-2CEAAD96C31D}"/>
                    </a:ext>
                  </a:extLst>
                </p14:cNvPr>
                <p14:cNvContentPartPr/>
                <p14:nvPr/>
              </p14:nvContentPartPr>
              <p14:xfrm>
                <a:off x="3608438" y="5896905"/>
                <a:ext cx="146160" cy="17280"/>
              </p14:xfrm>
            </p:contentPart>
          </mc:Choice>
          <mc:Fallback xmlns="">
            <p:pic>
              <p:nvPicPr>
                <p:cNvPr id="25" name="Ink 24">
                  <a:extLst>
                    <a:ext uri="{FF2B5EF4-FFF2-40B4-BE49-F238E27FC236}">
                      <a16:creationId xmlns:a16="http://schemas.microsoft.com/office/drawing/2014/main" id="{0AEEBE7B-890C-9B32-AB60-2CEAAD96C31D}"/>
                    </a:ext>
                  </a:extLst>
                </p:cNvPr>
                <p:cNvPicPr/>
                <p:nvPr/>
              </p:nvPicPr>
              <p:blipFill>
                <a:blip r:embed="rId37"/>
                <a:stretch>
                  <a:fillRect/>
                </a:stretch>
              </p:blipFill>
              <p:spPr>
                <a:xfrm>
                  <a:off x="3593318" y="5881785"/>
                  <a:ext cx="176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6E7E993-CCFF-4B5B-0C88-E3F962CEBD3B}"/>
                    </a:ext>
                  </a:extLst>
                </p14:cNvPr>
                <p14:cNvContentPartPr/>
                <p14:nvPr/>
              </p14:nvContentPartPr>
              <p14:xfrm>
                <a:off x="3792398" y="5725905"/>
                <a:ext cx="228600" cy="168480"/>
              </p14:xfrm>
            </p:contentPart>
          </mc:Choice>
          <mc:Fallback xmlns="">
            <p:pic>
              <p:nvPicPr>
                <p:cNvPr id="26" name="Ink 25">
                  <a:extLst>
                    <a:ext uri="{FF2B5EF4-FFF2-40B4-BE49-F238E27FC236}">
                      <a16:creationId xmlns:a16="http://schemas.microsoft.com/office/drawing/2014/main" id="{36E7E993-CCFF-4B5B-0C88-E3F962CEBD3B}"/>
                    </a:ext>
                  </a:extLst>
                </p:cNvPr>
                <p:cNvPicPr/>
                <p:nvPr/>
              </p:nvPicPr>
              <p:blipFill>
                <a:blip r:embed="rId39"/>
                <a:stretch>
                  <a:fillRect/>
                </a:stretch>
              </p:blipFill>
              <p:spPr>
                <a:xfrm>
                  <a:off x="3777278" y="5710425"/>
                  <a:ext cx="259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2E255E76-0B7C-E407-0CA2-7A327C74D605}"/>
                    </a:ext>
                  </a:extLst>
                </p14:cNvPr>
                <p14:cNvContentPartPr/>
                <p14:nvPr/>
              </p14:nvContentPartPr>
              <p14:xfrm>
                <a:off x="3942518" y="5652825"/>
                <a:ext cx="199080" cy="411480"/>
              </p14:xfrm>
            </p:contentPart>
          </mc:Choice>
          <mc:Fallback xmlns="">
            <p:pic>
              <p:nvPicPr>
                <p:cNvPr id="28" name="Ink 27">
                  <a:extLst>
                    <a:ext uri="{FF2B5EF4-FFF2-40B4-BE49-F238E27FC236}">
                      <a16:creationId xmlns:a16="http://schemas.microsoft.com/office/drawing/2014/main" id="{2E255E76-0B7C-E407-0CA2-7A327C74D605}"/>
                    </a:ext>
                  </a:extLst>
                </p:cNvPr>
                <p:cNvPicPr/>
                <p:nvPr/>
              </p:nvPicPr>
              <p:blipFill>
                <a:blip r:embed="rId41"/>
                <a:stretch>
                  <a:fillRect/>
                </a:stretch>
              </p:blipFill>
              <p:spPr>
                <a:xfrm>
                  <a:off x="3927038" y="5637705"/>
                  <a:ext cx="2293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FFF5FAFD-187F-22A2-C0D1-AAC1EE2ED4E5}"/>
                    </a:ext>
                  </a:extLst>
                </p14:cNvPr>
                <p14:cNvContentPartPr/>
                <p14:nvPr/>
              </p14:nvContentPartPr>
              <p14:xfrm>
                <a:off x="2960798" y="5489025"/>
                <a:ext cx="405000" cy="478800"/>
              </p14:xfrm>
            </p:contentPart>
          </mc:Choice>
          <mc:Fallback xmlns="">
            <p:pic>
              <p:nvPicPr>
                <p:cNvPr id="29" name="Ink 28">
                  <a:extLst>
                    <a:ext uri="{FF2B5EF4-FFF2-40B4-BE49-F238E27FC236}">
                      <a16:creationId xmlns:a16="http://schemas.microsoft.com/office/drawing/2014/main" id="{FFF5FAFD-187F-22A2-C0D1-AAC1EE2ED4E5}"/>
                    </a:ext>
                  </a:extLst>
                </p:cNvPr>
                <p:cNvPicPr/>
                <p:nvPr/>
              </p:nvPicPr>
              <p:blipFill>
                <a:blip r:embed="rId43"/>
                <a:stretch>
                  <a:fillRect/>
                </a:stretch>
              </p:blipFill>
              <p:spPr>
                <a:xfrm>
                  <a:off x="2945678" y="5473905"/>
                  <a:ext cx="43560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0D717761-0658-ABD6-7C85-34D983A86F8D}"/>
                    </a:ext>
                  </a:extLst>
                </p14:cNvPr>
                <p14:cNvContentPartPr/>
                <p14:nvPr/>
              </p14:nvContentPartPr>
              <p14:xfrm>
                <a:off x="3435278" y="6080865"/>
                <a:ext cx="178920" cy="149400"/>
              </p14:xfrm>
            </p:contentPart>
          </mc:Choice>
          <mc:Fallback xmlns="">
            <p:pic>
              <p:nvPicPr>
                <p:cNvPr id="31" name="Ink 30">
                  <a:extLst>
                    <a:ext uri="{FF2B5EF4-FFF2-40B4-BE49-F238E27FC236}">
                      <a16:creationId xmlns:a16="http://schemas.microsoft.com/office/drawing/2014/main" id="{0D717761-0658-ABD6-7C85-34D983A86F8D}"/>
                    </a:ext>
                  </a:extLst>
                </p:cNvPr>
                <p:cNvPicPr/>
                <p:nvPr/>
              </p:nvPicPr>
              <p:blipFill>
                <a:blip r:embed="rId45"/>
                <a:stretch>
                  <a:fillRect/>
                </a:stretch>
              </p:blipFill>
              <p:spPr>
                <a:xfrm>
                  <a:off x="3420158" y="6065385"/>
                  <a:ext cx="209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17F1B4DD-406F-A3D9-BBA6-D84B19A1F7EC}"/>
                    </a:ext>
                  </a:extLst>
                </p14:cNvPr>
                <p14:cNvContentPartPr/>
                <p14:nvPr/>
              </p14:nvContentPartPr>
              <p14:xfrm>
                <a:off x="3655958" y="6007785"/>
                <a:ext cx="114480" cy="135720"/>
              </p14:xfrm>
            </p:contentPart>
          </mc:Choice>
          <mc:Fallback xmlns="">
            <p:pic>
              <p:nvPicPr>
                <p:cNvPr id="32" name="Ink 31">
                  <a:extLst>
                    <a:ext uri="{FF2B5EF4-FFF2-40B4-BE49-F238E27FC236}">
                      <a16:creationId xmlns:a16="http://schemas.microsoft.com/office/drawing/2014/main" id="{17F1B4DD-406F-A3D9-BBA6-D84B19A1F7EC}"/>
                    </a:ext>
                  </a:extLst>
                </p:cNvPr>
                <p:cNvPicPr/>
                <p:nvPr/>
              </p:nvPicPr>
              <p:blipFill>
                <a:blip r:embed="rId47"/>
                <a:stretch>
                  <a:fillRect/>
                </a:stretch>
              </p:blipFill>
              <p:spPr>
                <a:xfrm>
                  <a:off x="3640838" y="5992665"/>
                  <a:ext cx="145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5D57C41F-91D2-DBBC-B876-0BC9CBB882A0}"/>
                    </a:ext>
                  </a:extLst>
                </p14:cNvPr>
                <p14:cNvContentPartPr/>
                <p14:nvPr/>
              </p14:nvContentPartPr>
              <p14:xfrm>
                <a:off x="3688718" y="6155745"/>
                <a:ext cx="134640" cy="32040"/>
              </p14:xfrm>
            </p:contentPart>
          </mc:Choice>
          <mc:Fallback xmlns="">
            <p:pic>
              <p:nvPicPr>
                <p:cNvPr id="33" name="Ink 32">
                  <a:extLst>
                    <a:ext uri="{FF2B5EF4-FFF2-40B4-BE49-F238E27FC236}">
                      <a16:creationId xmlns:a16="http://schemas.microsoft.com/office/drawing/2014/main" id="{5D57C41F-91D2-DBBC-B876-0BC9CBB882A0}"/>
                    </a:ext>
                  </a:extLst>
                </p:cNvPr>
                <p:cNvPicPr/>
                <p:nvPr/>
              </p:nvPicPr>
              <p:blipFill>
                <a:blip r:embed="rId49"/>
                <a:stretch>
                  <a:fillRect/>
                </a:stretch>
              </p:blipFill>
              <p:spPr>
                <a:xfrm>
                  <a:off x="3673598" y="6140625"/>
                  <a:ext cx="1648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53B951D6-78F7-04FF-5D32-34FA069AF226}"/>
                    </a:ext>
                  </a:extLst>
                </p14:cNvPr>
                <p14:cNvContentPartPr/>
                <p14:nvPr/>
              </p14:nvContentPartPr>
              <p14:xfrm>
                <a:off x="4035398" y="6040545"/>
                <a:ext cx="201240" cy="193680"/>
              </p14:xfrm>
            </p:contentPart>
          </mc:Choice>
          <mc:Fallback xmlns="">
            <p:pic>
              <p:nvPicPr>
                <p:cNvPr id="34" name="Ink 33">
                  <a:extLst>
                    <a:ext uri="{FF2B5EF4-FFF2-40B4-BE49-F238E27FC236}">
                      <a16:creationId xmlns:a16="http://schemas.microsoft.com/office/drawing/2014/main" id="{53B951D6-78F7-04FF-5D32-34FA069AF226}"/>
                    </a:ext>
                  </a:extLst>
                </p:cNvPr>
                <p:cNvPicPr/>
                <p:nvPr/>
              </p:nvPicPr>
              <p:blipFill>
                <a:blip r:embed="rId51"/>
                <a:stretch>
                  <a:fillRect/>
                </a:stretch>
              </p:blipFill>
              <p:spPr>
                <a:xfrm>
                  <a:off x="4020278" y="6025425"/>
                  <a:ext cx="23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CE7C35B3-19EA-AFF6-B04F-6A81BFA9A83B}"/>
                    </a:ext>
                  </a:extLst>
                </p14:cNvPr>
                <p14:cNvContentPartPr/>
                <p14:nvPr/>
              </p14:nvContentPartPr>
              <p14:xfrm>
                <a:off x="4260398" y="6057825"/>
                <a:ext cx="181080" cy="228240"/>
              </p14:xfrm>
            </p:contentPart>
          </mc:Choice>
          <mc:Fallback xmlns="">
            <p:pic>
              <p:nvPicPr>
                <p:cNvPr id="35" name="Ink 34">
                  <a:extLst>
                    <a:ext uri="{FF2B5EF4-FFF2-40B4-BE49-F238E27FC236}">
                      <a16:creationId xmlns:a16="http://schemas.microsoft.com/office/drawing/2014/main" id="{CE7C35B3-19EA-AFF6-B04F-6A81BFA9A83B}"/>
                    </a:ext>
                  </a:extLst>
                </p:cNvPr>
                <p:cNvPicPr/>
                <p:nvPr/>
              </p:nvPicPr>
              <p:blipFill>
                <a:blip r:embed="rId53"/>
                <a:stretch>
                  <a:fillRect/>
                </a:stretch>
              </p:blipFill>
              <p:spPr>
                <a:xfrm>
                  <a:off x="4245278" y="6042705"/>
                  <a:ext cx="211680" cy="258840"/>
                </a:xfrm>
                <a:prstGeom prst="rect">
                  <a:avLst/>
                </a:prstGeom>
              </p:spPr>
            </p:pic>
          </mc:Fallback>
        </mc:AlternateContent>
      </p:grpSp>
    </p:spTree>
    <p:extLst>
      <p:ext uri="{BB962C8B-B14F-4D97-AF65-F5344CB8AC3E}">
        <p14:creationId xmlns:p14="http://schemas.microsoft.com/office/powerpoint/2010/main" val="217890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5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i="0" u="none" strike="noStrike" cap="none" dirty="0">
                <a:solidFill>
                  <a:srgbClr val="1E4E79"/>
                </a:solidFill>
                <a:latin typeface="Arial"/>
                <a:ea typeface="Arial"/>
                <a:cs typeface="Arial"/>
                <a:sym typeface="Arial"/>
              </a:rPr>
              <a:t>Standard Normal Distribution (Z Distribution)</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sp>
        <p:nvSpPr>
          <p:cNvPr id="6" name="TextBox 5">
            <a:extLst>
              <a:ext uri="{FF2B5EF4-FFF2-40B4-BE49-F238E27FC236}">
                <a16:creationId xmlns:a16="http://schemas.microsoft.com/office/drawing/2014/main" id="{B0F7ADC7-BA81-665A-9660-246F53D0A1D9}"/>
              </a:ext>
            </a:extLst>
          </p:cNvPr>
          <p:cNvSpPr txBox="1"/>
          <p:nvPr/>
        </p:nvSpPr>
        <p:spPr>
          <a:xfrm>
            <a:off x="674231" y="1543089"/>
            <a:ext cx="5949064" cy="646331"/>
          </a:xfrm>
          <a:prstGeom prst="rect">
            <a:avLst/>
          </a:prstGeom>
          <a:noFill/>
        </p:spPr>
        <p:txBody>
          <a:bodyPr wrap="none" rtlCol="0">
            <a:spAutoFit/>
          </a:bodyPr>
          <a:lstStyle/>
          <a:p>
            <a:pPr marL="285750" indent="-285750">
              <a:buFont typeface="Arial" panose="020B0604020202020204" pitchFamily="34" charset="0"/>
              <a:buChar char="•"/>
            </a:pPr>
            <a:r>
              <a:rPr lang="en-US" sz="1800" dirty="0"/>
              <a:t>A special normal distribution with Mean =0 and std =1</a:t>
            </a:r>
          </a:p>
          <a:p>
            <a:endParaRPr lang="en-US" sz="1800" dirty="0"/>
          </a:p>
        </p:txBody>
      </p:sp>
      <p:pic>
        <p:nvPicPr>
          <p:cNvPr id="2" name="Picture 1">
            <a:extLst>
              <a:ext uri="{FF2B5EF4-FFF2-40B4-BE49-F238E27FC236}">
                <a16:creationId xmlns:a16="http://schemas.microsoft.com/office/drawing/2014/main" id="{A91EB8A3-E7AF-2142-D9FA-65DD41E0BEEE}"/>
              </a:ext>
            </a:extLst>
          </p:cNvPr>
          <p:cNvPicPr>
            <a:picLocks noChangeAspect="1"/>
          </p:cNvPicPr>
          <p:nvPr/>
        </p:nvPicPr>
        <p:blipFill rotWithShape="1">
          <a:blip r:embed="rId3"/>
          <a:srcRect l="4478" r="9353"/>
          <a:stretch/>
        </p:blipFill>
        <p:spPr>
          <a:xfrm>
            <a:off x="885327" y="2363193"/>
            <a:ext cx="5210673" cy="3618490"/>
          </a:xfrm>
          <a:prstGeom prst="rect">
            <a:avLst/>
          </a:prstGeom>
        </p:spPr>
      </p:pic>
      <p:pic>
        <p:nvPicPr>
          <p:cNvPr id="3" name="Picture 2">
            <a:extLst>
              <a:ext uri="{FF2B5EF4-FFF2-40B4-BE49-F238E27FC236}">
                <a16:creationId xmlns:a16="http://schemas.microsoft.com/office/drawing/2014/main" id="{75E197C7-839D-2AC1-5162-21E424535F43}"/>
              </a:ext>
            </a:extLst>
          </p:cNvPr>
          <p:cNvPicPr>
            <a:picLocks noChangeAspect="1"/>
          </p:cNvPicPr>
          <p:nvPr/>
        </p:nvPicPr>
        <p:blipFill>
          <a:blip r:embed="rId4"/>
          <a:stretch>
            <a:fillRect/>
          </a:stretch>
        </p:blipFill>
        <p:spPr>
          <a:xfrm>
            <a:off x="8317230" y="2848659"/>
            <a:ext cx="1924050" cy="2032000"/>
          </a:xfrm>
          <a:prstGeom prst="rect">
            <a:avLst/>
          </a:prstGeom>
        </p:spPr>
      </p:pic>
      <p:sp>
        <p:nvSpPr>
          <p:cNvPr id="4" name="TextBox 3">
            <a:extLst>
              <a:ext uri="{FF2B5EF4-FFF2-40B4-BE49-F238E27FC236}">
                <a16:creationId xmlns:a16="http://schemas.microsoft.com/office/drawing/2014/main" id="{7A4ABF54-16F5-699E-9BF8-03978853C0AD}"/>
              </a:ext>
            </a:extLst>
          </p:cNvPr>
          <p:cNvSpPr txBox="1"/>
          <p:nvPr/>
        </p:nvSpPr>
        <p:spPr>
          <a:xfrm>
            <a:off x="7772800" y="2520686"/>
            <a:ext cx="3374642" cy="307777"/>
          </a:xfrm>
          <a:prstGeom prst="rect">
            <a:avLst/>
          </a:prstGeom>
          <a:noFill/>
        </p:spPr>
        <p:txBody>
          <a:bodyPr wrap="none" rtlCol="0">
            <a:spAutoFit/>
          </a:bodyPr>
          <a:lstStyle/>
          <a:p>
            <a:r>
              <a:rPr lang="en-US" b="1" dirty="0">
                <a:solidFill>
                  <a:srgbClr val="FF0000"/>
                </a:solidFill>
              </a:rPr>
              <a:t>BUTTTTT!!! </a:t>
            </a:r>
            <a:r>
              <a:rPr lang="en-US" b="1" dirty="0"/>
              <a:t>Why do we need SND???</a:t>
            </a:r>
          </a:p>
        </p:txBody>
      </p:sp>
      <p:sp>
        <p:nvSpPr>
          <p:cNvPr id="7" name="TextBox 6">
            <a:extLst>
              <a:ext uri="{FF2B5EF4-FFF2-40B4-BE49-F238E27FC236}">
                <a16:creationId xmlns:a16="http://schemas.microsoft.com/office/drawing/2014/main" id="{76957792-13B4-E164-E9C5-EB9B0E990B9B}"/>
              </a:ext>
            </a:extLst>
          </p:cNvPr>
          <p:cNvSpPr txBox="1"/>
          <p:nvPr/>
        </p:nvSpPr>
        <p:spPr>
          <a:xfrm>
            <a:off x="8044249" y="5313405"/>
            <a:ext cx="3262424" cy="523220"/>
          </a:xfrm>
          <a:prstGeom prst="rect">
            <a:avLst/>
          </a:prstGeom>
          <a:noFill/>
        </p:spPr>
        <p:txBody>
          <a:bodyPr wrap="square" rtlCol="0">
            <a:spAutoFit/>
          </a:bodyPr>
          <a:lstStyle/>
          <a:p>
            <a:r>
              <a:rPr lang="en-US" dirty="0"/>
              <a:t>In order to understand, Let’s understand </a:t>
            </a:r>
            <a:r>
              <a:rPr lang="en-US" b="1" dirty="0"/>
              <a:t>Z table first</a:t>
            </a:r>
          </a:p>
        </p:txBody>
      </p:sp>
    </p:spTree>
    <p:extLst>
      <p:ext uri="{BB962C8B-B14F-4D97-AF65-F5344CB8AC3E}">
        <p14:creationId xmlns:p14="http://schemas.microsoft.com/office/powerpoint/2010/main" val="292021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8" name="Google Shape;178;p8"/>
          <p:cNvSpPr/>
          <p:nvPr/>
        </p:nvSpPr>
        <p:spPr>
          <a:xfrm>
            <a:off x="1143000" y="733585"/>
            <a:ext cx="9098280" cy="615533"/>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3200" b="1" dirty="0">
                <a:solidFill>
                  <a:srgbClr val="1E4E79"/>
                </a:solidFill>
              </a:rPr>
              <a:t>Understanding Z Table</a:t>
            </a:r>
            <a:endParaRPr dirty="0"/>
          </a:p>
        </p:txBody>
      </p:sp>
      <p:sp>
        <p:nvSpPr>
          <p:cNvPr id="179" name="Google Shape;179;p8"/>
          <p:cNvSpPr/>
          <p:nvPr/>
        </p:nvSpPr>
        <p:spPr>
          <a:xfrm>
            <a:off x="559932" y="1366470"/>
            <a:ext cx="10184268" cy="118020"/>
          </a:xfrm>
          <a:prstGeom prst="rect">
            <a:avLst/>
          </a:prstGeom>
          <a:solidFill>
            <a:srgbClr val="1E4E7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Calibri"/>
                <a:ea typeface="Calibri"/>
                <a:cs typeface="Calibri"/>
                <a:sym typeface="Calibri"/>
              </a:rPr>
              <a:t>   </a:t>
            </a:r>
            <a:endParaRPr/>
          </a:p>
        </p:txBody>
      </p:sp>
      <p:pic>
        <p:nvPicPr>
          <p:cNvPr id="2" name="Picture 1">
            <a:extLst>
              <a:ext uri="{FF2B5EF4-FFF2-40B4-BE49-F238E27FC236}">
                <a16:creationId xmlns:a16="http://schemas.microsoft.com/office/drawing/2014/main" id="{A91EB8A3-E7AF-2142-D9FA-65DD41E0BEEE}"/>
              </a:ext>
            </a:extLst>
          </p:cNvPr>
          <p:cNvPicPr>
            <a:picLocks noChangeAspect="1"/>
          </p:cNvPicPr>
          <p:nvPr/>
        </p:nvPicPr>
        <p:blipFill rotWithShape="1">
          <a:blip r:embed="rId3"/>
          <a:srcRect l="4478" r="9353"/>
          <a:stretch/>
        </p:blipFill>
        <p:spPr>
          <a:xfrm>
            <a:off x="559932" y="1559273"/>
            <a:ext cx="2895649" cy="1375313"/>
          </a:xfrm>
          <a:prstGeom prst="rect">
            <a:avLst/>
          </a:prstGeom>
        </p:spPr>
      </p:pic>
      <p:pic>
        <p:nvPicPr>
          <p:cNvPr id="5" name="Picture 4">
            <a:extLst>
              <a:ext uri="{FF2B5EF4-FFF2-40B4-BE49-F238E27FC236}">
                <a16:creationId xmlns:a16="http://schemas.microsoft.com/office/drawing/2014/main" id="{ACD23C52-4456-3716-207E-2DA01D3BE990}"/>
              </a:ext>
            </a:extLst>
          </p:cNvPr>
          <p:cNvPicPr>
            <a:picLocks noChangeAspect="1"/>
          </p:cNvPicPr>
          <p:nvPr/>
        </p:nvPicPr>
        <p:blipFill>
          <a:blip r:embed="rId4"/>
          <a:stretch>
            <a:fillRect/>
          </a:stretch>
        </p:blipFill>
        <p:spPr>
          <a:xfrm>
            <a:off x="389810" y="2934586"/>
            <a:ext cx="4138827" cy="3198903"/>
          </a:xfrm>
          <a:prstGeom prst="rect">
            <a:avLst/>
          </a:prstGeom>
        </p:spPr>
      </p:pic>
      <p:sp>
        <p:nvSpPr>
          <p:cNvPr id="7" name="TextBox 6">
            <a:extLst>
              <a:ext uri="{FF2B5EF4-FFF2-40B4-BE49-F238E27FC236}">
                <a16:creationId xmlns:a16="http://schemas.microsoft.com/office/drawing/2014/main" id="{273CB35F-A1B2-162C-8063-A4CF06740BF2}"/>
              </a:ext>
            </a:extLst>
          </p:cNvPr>
          <p:cNvSpPr txBox="1"/>
          <p:nvPr/>
        </p:nvSpPr>
        <p:spPr>
          <a:xfrm>
            <a:off x="5146157" y="1737505"/>
            <a:ext cx="6337006"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This Z table gives the area on the left for corresponding Z value</a:t>
            </a:r>
          </a:p>
          <a:p>
            <a:pPr marL="285750" indent="-285750">
              <a:buFont typeface="Arial" panose="020B0604020202020204" pitchFamily="34" charset="0"/>
              <a:buChar char="•"/>
            </a:pPr>
            <a:r>
              <a:rPr lang="en-US" dirty="0"/>
              <a:t>When we say Z=1, the area on the left from the graph can be determined as 0.8413</a:t>
            </a:r>
          </a:p>
          <a:p>
            <a:pPr marL="285750" indent="-285750">
              <a:buFont typeface="Arial" panose="020B0604020202020204" pitchFamily="34" charset="0"/>
              <a:buChar char="•"/>
            </a:pPr>
            <a:r>
              <a:rPr lang="en-US" b="1" dirty="0"/>
              <a:t>Can you confirm the same from the empirical rule?</a:t>
            </a:r>
          </a:p>
          <a:p>
            <a:endParaRPr lang="en-US" b="1" dirty="0"/>
          </a:p>
        </p:txBody>
      </p:sp>
      <p:sp>
        <p:nvSpPr>
          <p:cNvPr id="8" name="Oval 7">
            <a:extLst>
              <a:ext uri="{FF2B5EF4-FFF2-40B4-BE49-F238E27FC236}">
                <a16:creationId xmlns:a16="http://schemas.microsoft.com/office/drawing/2014/main" id="{A94EA8CE-AA00-E90A-FE17-59F9E8E541C8}"/>
              </a:ext>
            </a:extLst>
          </p:cNvPr>
          <p:cNvSpPr/>
          <p:nvPr/>
        </p:nvSpPr>
        <p:spPr>
          <a:xfrm>
            <a:off x="389810" y="5635256"/>
            <a:ext cx="630916" cy="138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A6F7ABEF-CBCB-6E6E-C89F-9C7547A8C82C}"/>
              </a:ext>
            </a:extLst>
          </p:cNvPr>
          <p:cNvSpPr txBox="1"/>
          <p:nvPr/>
        </p:nvSpPr>
        <p:spPr>
          <a:xfrm>
            <a:off x="4939684" y="2801316"/>
            <a:ext cx="6862506" cy="2893100"/>
          </a:xfrm>
          <a:prstGeom prst="rect">
            <a:avLst/>
          </a:prstGeom>
          <a:noFill/>
        </p:spPr>
        <p:txBody>
          <a:bodyPr wrap="square" rtlCol="0">
            <a:spAutoFit/>
          </a:bodyPr>
          <a:lstStyle/>
          <a:p>
            <a:r>
              <a:rPr lang="en-US" dirty="0">
                <a:solidFill>
                  <a:srgbClr val="FF0000"/>
                </a:solidFill>
              </a:rPr>
              <a:t>To Answer the Question : why do we need SND</a:t>
            </a:r>
          </a:p>
          <a:p>
            <a:pPr marL="285750" indent="-285750">
              <a:buFont typeface="Arial" panose="020B0604020202020204" pitchFamily="34" charset="0"/>
              <a:buChar char="•"/>
            </a:pPr>
            <a:r>
              <a:rPr lang="en-US" dirty="0">
                <a:solidFill>
                  <a:schemeClr val="tx1"/>
                </a:solidFill>
              </a:rPr>
              <a:t>We have direct Probability values for corresponding Z value through Z table for SND</a:t>
            </a:r>
          </a:p>
          <a:p>
            <a:pPr marL="285750" indent="-285750">
              <a:buFont typeface="Arial" panose="020B0604020202020204" pitchFamily="34" charset="0"/>
              <a:buChar char="•"/>
            </a:pPr>
            <a:r>
              <a:rPr lang="en-US" dirty="0">
                <a:solidFill>
                  <a:schemeClr val="tx1"/>
                </a:solidFill>
              </a:rPr>
              <a:t>So, if we can convert any number from a normal distribution to its corresponding Z value or Z-score </a:t>
            </a:r>
            <a:r>
              <a:rPr lang="en-US" b="1" i="1" dirty="0">
                <a:solidFill>
                  <a:schemeClr val="tx1"/>
                </a:solidFill>
              </a:rPr>
              <a:t>(as it is practically not possible to maintain multiple normal distribution table with different mean and std) </a:t>
            </a:r>
            <a:r>
              <a:rPr lang="en-US" dirty="0">
                <a:solidFill>
                  <a:schemeClr val="tx1"/>
                </a:solidFill>
              </a:rPr>
              <a:t>we can have the probability value easily from the table without any major calculation.</a:t>
            </a:r>
          </a:p>
          <a:p>
            <a:pPr marL="285750" indent="-285750">
              <a:buFont typeface="Arial" panose="020B0604020202020204" pitchFamily="34" charset="0"/>
              <a:buChar char="•"/>
            </a:pPr>
            <a:r>
              <a:rPr lang="en-US" dirty="0">
                <a:solidFill>
                  <a:schemeClr val="tx1"/>
                </a:solidFill>
              </a:rPr>
              <a:t>The process of converting any random value x which belongs to a normal distribution to its corresponding Z value is done using the formula</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rgbClr val="FF0000"/>
              </a:solidFill>
            </a:endParaRPr>
          </a:p>
        </p:txBody>
      </p:sp>
      <p:pic>
        <p:nvPicPr>
          <p:cNvPr id="10" name="Picture 9">
            <a:extLst>
              <a:ext uri="{FF2B5EF4-FFF2-40B4-BE49-F238E27FC236}">
                <a16:creationId xmlns:a16="http://schemas.microsoft.com/office/drawing/2014/main" id="{615D3D1F-C307-2F78-6911-06C0ECDE828C}"/>
              </a:ext>
            </a:extLst>
          </p:cNvPr>
          <p:cNvPicPr>
            <a:picLocks noChangeAspect="1"/>
          </p:cNvPicPr>
          <p:nvPr/>
        </p:nvPicPr>
        <p:blipFill>
          <a:blip r:embed="rId5"/>
          <a:stretch>
            <a:fillRect/>
          </a:stretch>
        </p:blipFill>
        <p:spPr>
          <a:xfrm>
            <a:off x="6859793" y="4895334"/>
            <a:ext cx="1986495" cy="1085423"/>
          </a:xfrm>
          <a:prstGeom prst="rect">
            <a:avLst/>
          </a:prstGeom>
        </p:spPr>
      </p:pic>
    </p:spTree>
    <p:extLst>
      <p:ext uri="{BB962C8B-B14F-4D97-AF65-F5344CB8AC3E}">
        <p14:creationId xmlns:p14="http://schemas.microsoft.com/office/powerpoint/2010/main" val="6693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B4D00E-8D1C-A800-6D62-C18E812DA03D}"/>
                  </a:ext>
                </a:extLst>
              </p14:cNvPr>
              <p14:cNvContentPartPr/>
              <p14:nvPr/>
            </p14:nvContentPartPr>
            <p14:xfrm>
              <a:off x="1800925" y="3205976"/>
              <a:ext cx="4291920" cy="100800"/>
            </p14:xfrm>
          </p:contentPart>
        </mc:Choice>
        <mc:Fallback xmlns="">
          <p:pic>
            <p:nvPicPr>
              <p:cNvPr id="2" name="Ink 1">
                <a:extLst>
                  <a:ext uri="{FF2B5EF4-FFF2-40B4-BE49-F238E27FC236}">
                    <a16:creationId xmlns:a16="http://schemas.microsoft.com/office/drawing/2014/main" id="{29B4D00E-8D1C-A800-6D62-C18E812DA03D}"/>
                  </a:ext>
                </a:extLst>
              </p:cNvPr>
              <p:cNvPicPr/>
              <p:nvPr/>
            </p:nvPicPr>
            <p:blipFill>
              <a:blip r:embed="rId3"/>
              <a:stretch>
                <a:fillRect/>
              </a:stretch>
            </p:blipFill>
            <p:spPr>
              <a:xfrm>
                <a:off x="1793365" y="3198416"/>
                <a:ext cx="4307040" cy="115560"/>
              </a:xfrm>
              <a:prstGeom prst="rect">
                <a:avLst/>
              </a:prstGeom>
            </p:spPr>
          </p:pic>
        </mc:Fallback>
      </mc:AlternateContent>
      <p:grpSp>
        <p:nvGrpSpPr>
          <p:cNvPr id="62" name="Group 61">
            <a:extLst>
              <a:ext uri="{FF2B5EF4-FFF2-40B4-BE49-F238E27FC236}">
                <a16:creationId xmlns:a16="http://schemas.microsoft.com/office/drawing/2014/main" id="{2E4FFB45-AC74-1D4B-93D7-D9C3354BA581}"/>
              </a:ext>
            </a:extLst>
          </p:cNvPr>
          <p:cNvGrpSpPr/>
          <p:nvPr/>
        </p:nvGrpSpPr>
        <p:grpSpPr>
          <a:xfrm>
            <a:off x="511765" y="1473296"/>
            <a:ext cx="4993560" cy="2285640"/>
            <a:chOff x="511765" y="1473296"/>
            <a:chExt cx="4993560" cy="22856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0731F99-C0B8-9913-88C8-54B0541F5AA6}"/>
                    </a:ext>
                  </a:extLst>
                </p14:cNvPr>
                <p14:cNvContentPartPr/>
                <p14:nvPr/>
              </p14:nvContentPartPr>
              <p14:xfrm>
                <a:off x="755485" y="1515056"/>
                <a:ext cx="106560" cy="230400"/>
              </p14:xfrm>
            </p:contentPart>
          </mc:Choice>
          <mc:Fallback xmlns="">
            <p:pic>
              <p:nvPicPr>
                <p:cNvPr id="5" name="Ink 4">
                  <a:extLst>
                    <a:ext uri="{FF2B5EF4-FFF2-40B4-BE49-F238E27FC236}">
                      <a16:creationId xmlns:a16="http://schemas.microsoft.com/office/drawing/2014/main" id="{20731F99-C0B8-9913-88C8-54B0541F5AA6}"/>
                    </a:ext>
                  </a:extLst>
                </p:cNvPr>
                <p:cNvPicPr/>
                <p:nvPr/>
              </p:nvPicPr>
              <p:blipFill>
                <a:blip r:embed="rId5"/>
                <a:stretch>
                  <a:fillRect/>
                </a:stretch>
              </p:blipFill>
              <p:spPr>
                <a:xfrm>
                  <a:off x="747925" y="1507496"/>
                  <a:ext cx="121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4CF8C78-9C1C-152C-6FE3-B6ECB59DB684}"/>
                    </a:ext>
                  </a:extLst>
                </p14:cNvPr>
                <p14:cNvContentPartPr/>
                <p14:nvPr/>
              </p14:nvContentPartPr>
              <p14:xfrm>
                <a:off x="842245" y="1581296"/>
                <a:ext cx="27720" cy="27360"/>
              </p14:xfrm>
            </p:contentPart>
          </mc:Choice>
          <mc:Fallback xmlns="">
            <p:pic>
              <p:nvPicPr>
                <p:cNvPr id="6" name="Ink 5">
                  <a:extLst>
                    <a:ext uri="{FF2B5EF4-FFF2-40B4-BE49-F238E27FC236}">
                      <a16:creationId xmlns:a16="http://schemas.microsoft.com/office/drawing/2014/main" id="{54CF8C78-9C1C-152C-6FE3-B6ECB59DB684}"/>
                    </a:ext>
                  </a:extLst>
                </p:cNvPr>
                <p:cNvPicPr/>
                <p:nvPr/>
              </p:nvPicPr>
              <p:blipFill>
                <a:blip r:embed="rId7"/>
                <a:stretch>
                  <a:fillRect/>
                </a:stretch>
              </p:blipFill>
              <p:spPr>
                <a:xfrm>
                  <a:off x="834685" y="1573736"/>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D2CDA42-7DE7-3F6F-BD28-6127A873C01F}"/>
                    </a:ext>
                  </a:extLst>
                </p14:cNvPr>
                <p14:cNvContentPartPr/>
                <p14:nvPr/>
              </p14:nvContentPartPr>
              <p14:xfrm>
                <a:off x="555325" y="1521896"/>
                <a:ext cx="101880" cy="193680"/>
              </p14:xfrm>
            </p:contentPart>
          </mc:Choice>
          <mc:Fallback xmlns="">
            <p:pic>
              <p:nvPicPr>
                <p:cNvPr id="7" name="Ink 6">
                  <a:extLst>
                    <a:ext uri="{FF2B5EF4-FFF2-40B4-BE49-F238E27FC236}">
                      <a16:creationId xmlns:a16="http://schemas.microsoft.com/office/drawing/2014/main" id="{BD2CDA42-7DE7-3F6F-BD28-6127A873C01F}"/>
                    </a:ext>
                  </a:extLst>
                </p:cNvPr>
                <p:cNvPicPr/>
                <p:nvPr/>
              </p:nvPicPr>
              <p:blipFill>
                <a:blip r:embed="rId9"/>
                <a:stretch>
                  <a:fillRect/>
                </a:stretch>
              </p:blipFill>
              <p:spPr>
                <a:xfrm>
                  <a:off x="547765" y="1514336"/>
                  <a:ext cx="1170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9DC335B-816F-EE24-D0EB-929BFE6AB7AB}"/>
                    </a:ext>
                  </a:extLst>
                </p14:cNvPr>
                <p14:cNvContentPartPr/>
                <p14:nvPr/>
              </p14:nvContentPartPr>
              <p14:xfrm>
                <a:off x="800485" y="1501376"/>
                <a:ext cx="231480" cy="195840"/>
              </p14:xfrm>
            </p:contentPart>
          </mc:Choice>
          <mc:Fallback xmlns="">
            <p:pic>
              <p:nvPicPr>
                <p:cNvPr id="8" name="Ink 7">
                  <a:extLst>
                    <a:ext uri="{FF2B5EF4-FFF2-40B4-BE49-F238E27FC236}">
                      <a16:creationId xmlns:a16="http://schemas.microsoft.com/office/drawing/2014/main" id="{39DC335B-816F-EE24-D0EB-929BFE6AB7AB}"/>
                    </a:ext>
                  </a:extLst>
                </p:cNvPr>
                <p:cNvPicPr/>
                <p:nvPr/>
              </p:nvPicPr>
              <p:blipFill>
                <a:blip r:embed="rId11"/>
                <a:stretch>
                  <a:fillRect/>
                </a:stretch>
              </p:blipFill>
              <p:spPr>
                <a:xfrm>
                  <a:off x="792925" y="1493816"/>
                  <a:ext cx="246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92043AF-0DBF-9B3E-EF9F-90088D947B35}"/>
                    </a:ext>
                  </a:extLst>
                </p14:cNvPr>
                <p14:cNvContentPartPr/>
                <p14:nvPr/>
              </p14:nvContentPartPr>
              <p14:xfrm>
                <a:off x="1131685" y="1504976"/>
                <a:ext cx="162360" cy="244800"/>
              </p14:xfrm>
            </p:contentPart>
          </mc:Choice>
          <mc:Fallback xmlns="">
            <p:pic>
              <p:nvPicPr>
                <p:cNvPr id="9" name="Ink 8">
                  <a:extLst>
                    <a:ext uri="{FF2B5EF4-FFF2-40B4-BE49-F238E27FC236}">
                      <a16:creationId xmlns:a16="http://schemas.microsoft.com/office/drawing/2014/main" id="{B92043AF-0DBF-9B3E-EF9F-90088D947B35}"/>
                    </a:ext>
                  </a:extLst>
                </p:cNvPr>
                <p:cNvPicPr/>
                <p:nvPr/>
              </p:nvPicPr>
              <p:blipFill>
                <a:blip r:embed="rId13"/>
                <a:stretch>
                  <a:fillRect/>
                </a:stretch>
              </p:blipFill>
              <p:spPr>
                <a:xfrm>
                  <a:off x="1124125" y="1497416"/>
                  <a:ext cx="1771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045AC03-7AA0-D071-16FA-C4D31919F5D9}"/>
                    </a:ext>
                  </a:extLst>
                </p14:cNvPr>
                <p14:cNvContentPartPr/>
                <p14:nvPr/>
              </p14:nvContentPartPr>
              <p14:xfrm>
                <a:off x="511765" y="1781816"/>
                <a:ext cx="694800" cy="89640"/>
              </p14:xfrm>
            </p:contentPart>
          </mc:Choice>
          <mc:Fallback xmlns="">
            <p:pic>
              <p:nvPicPr>
                <p:cNvPr id="10" name="Ink 9">
                  <a:extLst>
                    <a:ext uri="{FF2B5EF4-FFF2-40B4-BE49-F238E27FC236}">
                      <a16:creationId xmlns:a16="http://schemas.microsoft.com/office/drawing/2014/main" id="{C045AC03-7AA0-D071-16FA-C4D31919F5D9}"/>
                    </a:ext>
                  </a:extLst>
                </p:cNvPr>
                <p:cNvPicPr/>
                <p:nvPr/>
              </p:nvPicPr>
              <p:blipFill>
                <a:blip r:embed="rId15"/>
                <a:stretch>
                  <a:fillRect/>
                </a:stretch>
              </p:blipFill>
              <p:spPr>
                <a:xfrm>
                  <a:off x="504205" y="1774256"/>
                  <a:ext cx="7099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A2B798E-D748-9848-505F-0E3BFE9264D5}"/>
                    </a:ext>
                  </a:extLst>
                </p14:cNvPr>
                <p14:cNvContentPartPr/>
                <p14:nvPr/>
              </p14:nvContentPartPr>
              <p14:xfrm>
                <a:off x="1502845" y="1562576"/>
                <a:ext cx="308520" cy="120240"/>
              </p14:xfrm>
            </p:contentPart>
          </mc:Choice>
          <mc:Fallback xmlns="">
            <p:pic>
              <p:nvPicPr>
                <p:cNvPr id="13" name="Ink 12">
                  <a:extLst>
                    <a:ext uri="{FF2B5EF4-FFF2-40B4-BE49-F238E27FC236}">
                      <a16:creationId xmlns:a16="http://schemas.microsoft.com/office/drawing/2014/main" id="{FA2B798E-D748-9848-505F-0E3BFE9264D5}"/>
                    </a:ext>
                  </a:extLst>
                </p:cNvPr>
                <p:cNvPicPr/>
                <p:nvPr/>
              </p:nvPicPr>
              <p:blipFill>
                <a:blip r:embed="rId17"/>
                <a:stretch>
                  <a:fillRect/>
                </a:stretch>
              </p:blipFill>
              <p:spPr>
                <a:xfrm>
                  <a:off x="1495285" y="1555016"/>
                  <a:ext cx="323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FABEA52D-5852-9EEF-5993-2DEC7E32D3A9}"/>
                    </a:ext>
                  </a:extLst>
                </p14:cNvPr>
                <p14:cNvContentPartPr/>
                <p14:nvPr/>
              </p14:nvContentPartPr>
              <p14:xfrm>
                <a:off x="1564765" y="1763096"/>
                <a:ext cx="253440" cy="42120"/>
              </p14:xfrm>
            </p:contentPart>
          </mc:Choice>
          <mc:Fallback xmlns="">
            <p:pic>
              <p:nvPicPr>
                <p:cNvPr id="14" name="Ink 13">
                  <a:extLst>
                    <a:ext uri="{FF2B5EF4-FFF2-40B4-BE49-F238E27FC236}">
                      <a16:creationId xmlns:a16="http://schemas.microsoft.com/office/drawing/2014/main" id="{FABEA52D-5852-9EEF-5993-2DEC7E32D3A9}"/>
                    </a:ext>
                  </a:extLst>
                </p:cNvPr>
                <p:cNvPicPr/>
                <p:nvPr/>
              </p:nvPicPr>
              <p:blipFill>
                <a:blip r:embed="rId19"/>
                <a:stretch>
                  <a:fillRect/>
                </a:stretch>
              </p:blipFill>
              <p:spPr>
                <a:xfrm>
                  <a:off x="1557565" y="1755536"/>
                  <a:ext cx="268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4CDA266-6DC6-C690-C498-E3819328AA35}"/>
                    </a:ext>
                  </a:extLst>
                </p14:cNvPr>
                <p14:cNvContentPartPr/>
                <p14:nvPr/>
              </p14:nvContentPartPr>
              <p14:xfrm>
                <a:off x="2040685" y="1537016"/>
                <a:ext cx="7920" cy="213480"/>
              </p14:xfrm>
            </p:contentPart>
          </mc:Choice>
          <mc:Fallback xmlns="">
            <p:pic>
              <p:nvPicPr>
                <p:cNvPr id="15" name="Ink 14">
                  <a:extLst>
                    <a:ext uri="{FF2B5EF4-FFF2-40B4-BE49-F238E27FC236}">
                      <a16:creationId xmlns:a16="http://schemas.microsoft.com/office/drawing/2014/main" id="{F4CDA266-6DC6-C690-C498-E3819328AA35}"/>
                    </a:ext>
                  </a:extLst>
                </p:cNvPr>
                <p:cNvPicPr/>
                <p:nvPr/>
              </p:nvPicPr>
              <p:blipFill>
                <a:blip r:embed="rId21"/>
                <a:stretch>
                  <a:fillRect/>
                </a:stretch>
              </p:blipFill>
              <p:spPr>
                <a:xfrm>
                  <a:off x="2033125" y="1529456"/>
                  <a:ext cx="23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59F5CC-962B-964C-F600-B5FDE375E9EF}"/>
                    </a:ext>
                  </a:extLst>
                </p14:cNvPr>
                <p14:cNvContentPartPr/>
                <p14:nvPr/>
              </p14:nvContentPartPr>
              <p14:xfrm>
                <a:off x="2023405" y="1552496"/>
                <a:ext cx="154440" cy="115920"/>
              </p14:xfrm>
            </p:contentPart>
          </mc:Choice>
          <mc:Fallback xmlns="">
            <p:pic>
              <p:nvPicPr>
                <p:cNvPr id="16" name="Ink 15">
                  <a:extLst>
                    <a:ext uri="{FF2B5EF4-FFF2-40B4-BE49-F238E27FC236}">
                      <a16:creationId xmlns:a16="http://schemas.microsoft.com/office/drawing/2014/main" id="{5659F5CC-962B-964C-F600-B5FDE375E9EF}"/>
                    </a:ext>
                  </a:extLst>
                </p:cNvPr>
                <p:cNvPicPr/>
                <p:nvPr/>
              </p:nvPicPr>
              <p:blipFill>
                <a:blip r:embed="rId23"/>
                <a:stretch>
                  <a:fillRect/>
                </a:stretch>
              </p:blipFill>
              <p:spPr>
                <a:xfrm>
                  <a:off x="2015845" y="1544936"/>
                  <a:ext cx="169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CC01527-52D6-CC7C-543B-D3376ADADBC8}"/>
                    </a:ext>
                  </a:extLst>
                </p14:cNvPr>
                <p14:cNvContentPartPr/>
                <p14:nvPr/>
              </p14:nvContentPartPr>
              <p14:xfrm>
                <a:off x="2147605" y="1491296"/>
                <a:ext cx="18360" cy="229680"/>
              </p14:xfrm>
            </p:contentPart>
          </mc:Choice>
          <mc:Fallback xmlns="">
            <p:pic>
              <p:nvPicPr>
                <p:cNvPr id="17" name="Ink 16">
                  <a:extLst>
                    <a:ext uri="{FF2B5EF4-FFF2-40B4-BE49-F238E27FC236}">
                      <a16:creationId xmlns:a16="http://schemas.microsoft.com/office/drawing/2014/main" id="{7CC01527-52D6-CC7C-543B-D3376ADADBC8}"/>
                    </a:ext>
                  </a:extLst>
                </p:cNvPr>
                <p:cNvPicPr/>
                <p:nvPr/>
              </p:nvPicPr>
              <p:blipFill>
                <a:blip r:embed="rId25"/>
                <a:stretch>
                  <a:fillRect/>
                </a:stretch>
              </p:blipFill>
              <p:spPr>
                <a:xfrm>
                  <a:off x="2140045" y="1483736"/>
                  <a:ext cx="33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9714491-4AFF-5278-B8FB-B0A8D6415B1F}"/>
                    </a:ext>
                  </a:extLst>
                </p14:cNvPr>
                <p14:cNvContentPartPr/>
                <p14:nvPr/>
              </p14:nvContentPartPr>
              <p14:xfrm>
                <a:off x="2232565" y="1473296"/>
                <a:ext cx="108000" cy="165960"/>
              </p14:xfrm>
            </p:contentPart>
          </mc:Choice>
          <mc:Fallback xmlns="">
            <p:pic>
              <p:nvPicPr>
                <p:cNvPr id="18" name="Ink 17">
                  <a:extLst>
                    <a:ext uri="{FF2B5EF4-FFF2-40B4-BE49-F238E27FC236}">
                      <a16:creationId xmlns:a16="http://schemas.microsoft.com/office/drawing/2014/main" id="{49714491-4AFF-5278-B8FB-B0A8D6415B1F}"/>
                    </a:ext>
                  </a:extLst>
                </p:cNvPr>
                <p:cNvPicPr/>
                <p:nvPr/>
              </p:nvPicPr>
              <p:blipFill>
                <a:blip r:embed="rId27"/>
                <a:stretch>
                  <a:fillRect/>
                </a:stretch>
              </p:blipFill>
              <p:spPr>
                <a:xfrm>
                  <a:off x="2225005" y="1465736"/>
                  <a:ext cx="122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73E7B70-417D-2DE9-B116-6A896A5CAC6A}"/>
                    </a:ext>
                  </a:extLst>
                </p14:cNvPr>
                <p14:cNvContentPartPr/>
                <p14:nvPr/>
              </p14:nvContentPartPr>
              <p14:xfrm>
                <a:off x="553525" y="2013656"/>
                <a:ext cx="202320" cy="207720"/>
              </p14:xfrm>
            </p:contentPart>
          </mc:Choice>
          <mc:Fallback xmlns="">
            <p:pic>
              <p:nvPicPr>
                <p:cNvPr id="20" name="Ink 19">
                  <a:extLst>
                    <a:ext uri="{FF2B5EF4-FFF2-40B4-BE49-F238E27FC236}">
                      <a16:creationId xmlns:a16="http://schemas.microsoft.com/office/drawing/2014/main" id="{873E7B70-417D-2DE9-B116-6A896A5CAC6A}"/>
                    </a:ext>
                  </a:extLst>
                </p:cNvPr>
                <p:cNvPicPr/>
                <p:nvPr/>
              </p:nvPicPr>
              <p:blipFill>
                <a:blip r:embed="rId29"/>
                <a:stretch>
                  <a:fillRect/>
                </a:stretch>
              </p:blipFill>
              <p:spPr>
                <a:xfrm>
                  <a:off x="545965" y="2006096"/>
                  <a:ext cx="217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536E9D18-D9F8-E7FA-53E7-E41C78C32870}"/>
                    </a:ext>
                  </a:extLst>
                </p14:cNvPr>
                <p14:cNvContentPartPr/>
                <p14:nvPr/>
              </p14:nvContentPartPr>
              <p14:xfrm>
                <a:off x="832885" y="1989896"/>
                <a:ext cx="67320" cy="18360"/>
              </p14:xfrm>
            </p:contentPart>
          </mc:Choice>
          <mc:Fallback xmlns="">
            <p:pic>
              <p:nvPicPr>
                <p:cNvPr id="21" name="Ink 20">
                  <a:extLst>
                    <a:ext uri="{FF2B5EF4-FFF2-40B4-BE49-F238E27FC236}">
                      <a16:creationId xmlns:a16="http://schemas.microsoft.com/office/drawing/2014/main" id="{536E9D18-D9F8-E7FA-53E7-E41C78C32870}"/>
                    </a:ext>
                  </a:extLst>
                </p:cNvPr>
                <p:cNvPicPr/>
                <p:nvPr/>
              </p:nvPicPr>
              <p:blipFill>
                <a:blip r:embed="rId31"/>
                <a:stretch>
                  <a:fillRect/>
                </a:stretch>
              </p:blipFill>
              <p:spPr>
                <a:xfrm>
                  <a:off x="825325" y="1982336"/>
                  <a:ext cx="82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0D169EF9-60AF-4A42-9847-38B69F738AC1}"/>
                    </a:ext>
                  </a:extLst>
                </p14:cNvPr>
                <p14:cNvContentPartPr/>
                <p14:nvPr/>
              </p14:nvContentPartPr>
              <p14:xfrm>
                <a:off x="854845" y="2041736"/>
                <a:ext cx="97200" cy="27360"/>
              </p14:xfrm>
            </p:contentPart>
          </mc:Choice>
          <mc:Fallback xmlns="">
            <p:pic>
              <p:nvPicPr>
                <p:cNvPr id="22" name="Ink 21">
                  <a:extLst>
                    <a:ext uri="{FF2B5EF4-FFF2-40B4-BE49-F238E27FC236}">
                      <a16:creationId xmlns:a16="http://schemas.microsoft.com/office/drawing/2014/main" id="{0D169EF9-60AF-4A42-9847-38B69F738AC1}"/>
                    </a:ext>
                  </a:extLst>
                </p:cNvPr>
                <p:cNvPicPr/>
                <p:nvPr/>
              </p:nvPicPr>
              <p:blipFill>
                <a:blip r:embed="rId33"/>
                <a:stretch>
                  <a:fillRect/>
                </a:stretch>
              </p:blipFill>
              <p:spPr>
                <a:xfrm>
                  <a:off x="847285" y="2034176"/>
                  <a:ext cx="112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14542876-84D1-87DF-CB37-9FBC418FC4C9}"/>
                    </a:ext>
                  </a:extLst>
                </p14:cNvPr>
                <p14:cNvContentPartPr/>
                <p14:nvPr/>
              </p14:nvContentPartPr>
              <p14:xfrm>
                <a:off x="983005" y="1968656"/>
                <a:ext cx="74160" cy="91800"/>
              </p14:xfrm>
            </p:contentPart>
          </mc:Choice>
          <mc:Fallback xmlns="">
            <p:pic>
              <p:nvPicPr>
                <p:cNvPr id="23" name="Ink 22">
                  <a:extLst>
                    <a:ext uri="{FF2B5EF4-FFF2-40B4-BE49-F238E27FC236}">
                      <a16:creationId xmlns:a16="http://schemas.microsoft.com/office/drawing/2014/main" id="{14542876-84D1-87DF-CB37-9FBC418FC4C9}"/>
                    </a:ext>
                  </a:extLst>
                </p:cNvPr>
                <p:cNvPicPr/>
                <p:nvPr/>
              </p:nvPicPr>
              <p:blipFill>
                <a:blip r:embed="rId35"/>
                <a:stretch>
                  <a:fillRect/>
                </a:stretch>
              </p:blipFill>
              <p:spPr>
                <a:xfrm>
                  <a:off x="975805" y="1961096"/>
                  <a:ext cx="89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AA5EC9D-6B8B-E489-204C-7BFB8512DC62}"/>
                    </a:ext>
                  </a:extLst>
                </p14:cNvPr>
                <p14:cNvContentPartPr/>
                <p14:nvPr/>
              </p14:nvContentPartPr>
              <p14:xfrm>
                <a:off x="616165" y="2292296"/>
                <a:ext cx="154800" cy="187200"/>
              </p14:xfrm>
            </p:contentPart>
          </mc:Choice>
          <mc:Fallback xmlns="">
            <p:pic>
              <p:nvPicPr>
                <p:cNvPr id="24" name="Ink 23">
                  <a:extLst>
                    <a:ext uri="{FF2B5EF4-FFF2-40B4-BE49-F238E27FC236}">
                      <a16:creationId xmlns:a16="http://schemas.microsoft.com/office/drawing/2014/main" id="{FAA5EC9D-6B8B-E489-204C-7BFB8512DC62}"/>
                    </a:ext>
                  </a:extLst>
                </p:cNvPr>
                <p:cNvPicPr/>
                <p:nvPr/>
              </p:nvPicPr>
              <p:blipFill>
                <a:blip r:embed="rId37"/>
                <a:stretch>
                  <a:fillRect/>
                </a:stretch>
              </p:blipFill>
              <p:spPr>
                <a:xfrm>
                  <a:off x="608605" y="2284736"/>
                  <a:ext cx="1699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53A4BED9-F6EC-99A5-F4B7-AC4B7CC4D1A1}"/>
                    </a:ext>
                  </a:extLst>
                </p14:cNvPr>
                <p14:cNvContentPartPr/>
                <p14:nvPr/>
              </p14:nvContentPartPr>
              <p14:xfrm>
                <a:off x="826045" y="2304176"/>
                <a:ext cx="84600" cy="9000"/>
              </p14:xfrm>
            </p:contentPart>
          </mc:Choice>
          <mc:Fallback xmlns="">
            <p:pic>
              <p:nvPicPr>
                <p:cNvPr id="25" name="Ink 24">
                  <a:extLst>
                    <a:ext uri="{FF2B5EF4-FFF2-40B4-BE49-F238E27FC236}">
                      <a16:creationId xmlns:a16="http://schemas.microsoft.com/office/drawing/2014/main" id="{53A4BED9-F6EC-99A5-F4B7-AC4B7CC4D1A1}"/>
                    </a:ext>
                  </a:extLst>
                </p:cNvPr>
                <p:cNvPicPr/>
                <p:nvPr/>
              </p:nvPicPr>
              <p:blipFill>
                <a:blip r:embed="rId39"/>
                <a:stretch>
                  <a:fillRect/>
                </a:stretch>
              </p:blipFill>
              <p:spPr>
                <a:xfrm>
                  <a:off x="818485" y="2296616"/>
                  <a:ext cx="99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78713067-CD02-0D13-48A7-4DCF936107D7}"/>
                    </a:ext>
                  </a:extLst>
                </p14:cNvPr>
                <p14:cNvContentPartPr/>
                <p14:nvPr/>
              </p14:nvContentPartPr>
              <p14:xfrm>
                <a:off x="860965" y="2359976"/>
                <a:ext cx="109800" cy="35280"/>
              </p14:xfrm>
            </p:contentPart>
          </mc:Choice>
          <mc:Fallback xmlns="">
            <p:pic>
              <p:nvPicPr>
                <p:cNvPr id="26" name="Ink 25">
                  <a:extLst>
                    <a:ext uri="{FF2B5EF4-FFF2-40B4-BE49-F238E27FC236}">
                      <a16:creationId xmlns:a16="http://schemas.microsoft.com/office/drawing/2014/main" id="{78713067-CD02-0D13-48A7-4DCF936107D7}"/>
                    </a:ext>
                  </a:extLst>
                </p:cNvPr>
                <p:cNvPicPr/>
                <p:nvPr/>
              </p:nvPicPr>
              <p:blipFill>
                <a:blip r:embed="rId41"/>
                <a:stretch>
                  <a:fillRect/>
                </a:stretch>
              </p:blipFill>
              <p:spPr>
                <a:xfrm>
                  <a:off x="853405" y="2352416"/>
                  <a:ext cx="124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44786B39-4746-336B-6BED-5EA16BC159E6}"/>
                    </a:ext>
                  </a:extLst>
                </p14:cNvPr>
                <p14:cNvContentPartPr/>
                <p14:nvPr/>
              </p14:nvContentPartPr>
              <p14:xfrm>
                <a:off x="1087765" y="2219936"/>
                <a:ext cx="27720" cy="163440"/>
              </p14:xfrm>
            </p:contentPart>
          </mc:Choice>
          <mc:Fallback xmlns="">
            <p:pic>
              <p:nvPicPr>
                <p:cNvPr id="27" name="Ink 26">
                  <a:extLst>
                    <a:ext uri="{FF2B5EF4-FFF2-40B4-BE49-F238E27FC236}">
                      <a16:creationId xmlns:a16="http://schemas.microsoft.com/office/drawing/2014/main" id="{44786B39-4746-336B-6BED-5EA16BC159E6}"/>
                    </a:ext>
                  </a:extLst>
                </p:cNvPr>
                <p:cNvPicPr/>
                <p:nvPr/>
              </p:nvPicPr>
              <p:blipFill>
                <a:blip r:embed="rId43"/>
                <a:stretch>
                  <a:fillRect/>
                </a:stretch>
              </p:blipFill>
              <p:spPr>
                <a:xfrm>
                  <a:off x="1080205" y="2212376"/>
                  <a:ext cx="42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 name="Ink 2">
                  <a:extLst>
                    <a:ext uri="{FF2B5EF4-FFF2-40B4-BE49-F238E27FC236}">
                      <a16:creationId xmlns:a16="http://schemas.microsoft.com/office/drawing/2014/main" id="{114E665B-E1A2-AE90-C41B-49E4195BE687}"/>
                    </a:ext>
                  </a:extLst>
                </p14:cNvPr>
                <p14:cNvContentPartPr/>
                <p14:nvPr/>
              </p14:nvContentPartPr>
              <p14:xfrm>
                <a:off x="1998205" y="1917536"/>
                <a:ext cx="3507120" cy="1468800"/>
              </p14:xfrm>
            </p:contentPart>
          </mc:Choice>
          <mc:Fallback xmlns="">
            <p:pic>
              <p:nvPicPr>
                <p:cNvPr id="3" name="Ink 2">
                  <a:extLst>
                    <a:ext uri="{FF2B5EF4-FFF2-40B4-BE49-F238E27FC236}">
                      <a16:creationId xmlns:a16="http://schemas.microsoft.com/office/drawing/2014/main" id="{114E665B-E1A2-AE90-C41B-49E4195BE687}"/>
                    </a:ext>
                  </a:extLst>
                </p:cNvPr>
                <p:cNvPicPr/>
                <p:nvPr/>
              </p:nvPicPr>
              <p:blipFill>
                <a:blip r:embed="rId45"/>
                <a:stretch>
                  <a:fillRect/>
                </a:stretch>
              </p:blipFill>
              <p:spPr>
                <a:xfrm>
                  <a:off x="1990645" y="1909976"/>
                  <a:ext cx="352224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 name="Ink 3">
                  <a:extLst>
                    <a:ext uri="{FF2B5EF4-FFF2-40B4-BE49-F238E27FC236}">
                      <a16:creationId xmlns:a16="http://schemas.microsoft.com/office/drawing/2014/main" id="{7EA177EE-7700-1AA8-82B2-9CC8D53C5C9D}"/>
                    </a:ext>
                  </a:extLst>
                </p14:cNvPr>
                <p14:cNvContentPartPr/>
                <p14:nvPr/>
              </p14:nvContentPartPr>
              <p14:xfrm>
                <a:off x="3524245" y="1938776"/>
                <a:ext cx="87840" cy="1347480"/>
              </p14:xfrm>
            </p:contentPart>
          </mc:Choice>
          <mc:Fallback xmlns="">
            <p:pic>
              <p:nvPicPr>
                <p:cNvPr id="4" name="Ink 3">
                  <a:extLst>
                    <a:ext uri="{FF2B5EF4-FFF2-40B4-BE49-F238E27FC236}">
                      <a16:creationId xmlns:a16="http://schemas.microsoft.com/office/drawing/2014/main" id="{7EA177EE-7700-1AA8-82B2-9CC8D53C5C9D}"/>
                    </a:ext>
                  </a:extLst>
                </p:cNvPr>
                <p:cNvPicPr/>
                <p:nvPr/>
              </p:nvPicPr>
              <p:blipFill>
                <a:blip r:embed="rId47"/>
                <a:stretch>
                  <a:fillRect/>
                </a:stretch>
              </p:blipFill>
              <p:spPr>
                <a:xfrm>
                  <a:off x="3516685" y="1931216"/>
                  <a:ext cx="102960" cy="136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1A144BE0-E337-7C1F-410D-39792E364D9E}"/>
                    </a:ext>
                  </a:extLst>
                </p14:cNvPr>
                <p14:cNvContentPartPr/>
                <p14:nvPr/>
              </p14:nvContentPartPr>
              <p14:xfrm>
                <a:off x="3064885" y="2126696"/>
                <a:ext cx="68400" cy="1165680"/>
              </p14:xfrm>
            </p:contentPart>
          </mc:Choice>
          <mc:Fallback xmlns="">
            <p:pic>
              <p:nvPicPr>
                <p:cNvPr id="29" name="Ink 28">
                  <a:extLst>
                    <a:ext uri="{FF2B5EF4-FFF2-40B4-BE49-F238E27FC236}">
                      <a16:creationId xmlns:a16="http://schemas.microsoft.com/office/drawing/2014/main" id="{1A144BE0-E337-7C1F-410D-39792E364D9E}"/>
                    </a:ext>
                  </a:extLst>
                </p:cNvPr>
                <p:cNvPicPr/>
                <p:nvPr/>
              </p:nvPicPr>
              <p:blipFill>
                <a:blip r:embed="rId49"/>
                <a:stretch>
                  <a:fillRect/>
                </a:stretch>
              </p:blipFill>
              <p:spPr>
                <a:xfrm>
                  <a:off x="3057325" y="2119136"/>
                  <a:ext cx="8352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2125CD5A-E2CC-E434-AE2E-77A35175E920}"/>
                    </a:ext>
                  </a:extLst>
                </p14:cNvPr>
                <p14:cNvContentPartPr/>
                <p14:nvPr/>
              </p14:nvContentPartPr>
              <p14:xfrm>
                <a:off x="3938605" y="2019416"/>
                <a:ext cx="96480" cy="1193760"/>
              </p14:xfrm>
            </p:contentPart>
          </mc:Choice>
          <mc:Fallback xmlns="">
            <p:pic>
              <p:nvPicPr>
                <p:cNvPr id="31" name="Ink 30">
                  <a:extLst>
                    <a:ext uri="{FF2B5EF4-FFF2-40B4-BE49-F238E27FC236}">
                      <a16:creationId xmlns:a16="http://schemas.microsoft.com/office/drawing/2014/main" id="{2125CD5A-E2CC-E434-AE2E-77A35175E920}"/>
                    </a:ext>
                  </a:extLst>
                </p:cNvPr>
                <p:cNvPicPr/>
                <p:nvPr/>
              </p:nvPicPr>
              <p:blipFill>
                <a:blip r:embed="rId51"/>
                <a:stretch>
                  <a:fillRect/>
                </a:stretch>
              </p:blipFill>
              <p:spPr>
                <a:xfrm>
                  <a:off x="3931045" y="2011856"/>
                  <a:ext cx="11124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B8838B1A-1E84-D4BF-ED07-42AC2B685CA7}"/>
                    </a:ext>
                  </a:extLst>
                </p14:cNvPr>
                <p14:cNvContentPartPr/>
                <p14:nvPr/>
              </p14:nvContentPartPr>
              <p14:xfrm>
                <a:off x="3476725" y="3338456"/>
                <a:ext cx="169200" cy="154080"/>
              </p14:xfrm>
            </p:contentPart>
          </mc:Choice>
          <mc:Fallback xmlns="">
            <p:pic>
              <p:nvPicPr>
                <p:cNvPr id="33" name="Ink 32">
                  <a:extLst>
                    <a:ext uri="{FF2B5EF4-FFF2-40B4-BE49-F238E27FC236}">
                      <a16:creationId xmlns:a16="http://schemas.microsoft.com/office/drawing/2014/main" id="{B8838B1A-1E84-D4BF-ED07-42AC2B685CA7}"/>
                    </a:ext>
                  </a:extLst>
                </p:cNvPr>
                <p:cNvPicPr/>
                <p:nvPr/>
              </p:nvPicPr>
              <p:blipFill>
                <a:blip r:embed="rId53"/>
                <a:stretch>
                  <a:fillRect/>
                </a:stretch>
              </p:blipFill>
              <p:spPr>
                <a:xfrm>
                  <a:off x="3469165" y="3330896"/>
                  <a:ext cx="184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94D356D7-3DCF-C70B-0257-F92A8B0663AD}"/>
                    </a:ext>
                  </a:extLst>
                </p14:cNvPr>
                <p14:cNvContentPartPr/>
                <p14:nvPr/>
              </p14:nvContentPartPr>
              <p14:xfrm>
                <a:off x="3434245" y="3349976"/>
                <a:ext cx="164160" cy="173880"/>
              </p14:xfrm>
            </p:contentPart>
          </mc:Choice>
          <mc:Fallback xmlns="">
            <p:pic>
              <p:nvPicPr>
                <p:cNvPr id="35" name="Ink 34">
                  <a:extLst>
                    <a:ext uri="{FF2B5EF4-FFF2-40B4-BE49-F238E27FC236}">
                      <a16:creationId xmlns:a16="http://schemas.microsoft.com/office/drawing/2014/main" id="{94D356D7-3DCF-C70B-0257-F92A8B0663AD}"/>
                    </a:ext>
                  </a:extLst>
                </p:cNvPr>
                <p:cNvPicPr/>
                <p:nvPr/>
              </p:nvPicPr>
              <p:blipFill>
                <a:blip r:embed="rId55"/>
                <a:stretch>
                  <a:fillRect/>
                </a:stretch>
              </p:blipFill>
              <p:spPr>
                <a:xfrm>
                  <a:off x="3426685" y="3342776"/>
                  <a:ext cx="179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A10A94C7-D91B-BDDC-F267-D3482FC746C4}"/>
                    </a:ext>
                  </a:extLst>
                </p14:cNvPr>
                <p14:cNvContentPartPr/>
                <p14:nvPr/>
              </p14:nvContentPartPr>
              <p14:xfrm>
                <a:off x="3002965" y="3467696"/>
                <a:ext cx="112320" cy="19800"/>
              </p14:xfrm>
            </p:contentPart>
          </mc:Choice>
          <mc:Fallback xmlns="">
            <p:pic>
              <p:nvPicPr>
                <p:cNvPr id="36" name="Ink 35">
                  <a:extLst>
                    <a:ext uri="{FF2B5EF4-FFF2-40B4-BE49-F238E27FC236}">
                      <a16:creationId xmlns:a16="http://schemas.microsoft.com/office/drawing/2014/main" id="{A10A94C7-D91B-BDDC-F267-D3482FC746C4}"/>
                    </a:ext>
                  </a:extLst>
                </p:cNvPr>
                <p:cNvPicPr/>
                <p:nvPr/>
              </p:nvPicPr>
              <p:blipFill>
                <a:blip r:embed="rId57"/>
                <a:stretch>
                  <a:fillRect/>
                </a:stretch>
              </p:blipFill>
              <p:spPr>
                <a:xfrm>
                  <a:off x="2995405" y="3460136"/>
                  <a:ext cx="127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312D0545-97F5-66A0-713D-6D587C3A0222}"/>
                    </a:ext>
                  </a:extLst>
                </p14:cNvPr>
                <p14:cNvContentPartPr/>
                <p14:nvPr/>
              </p14:nvContentPartPr>
              <p14:xfrm>
                <a:off x="3197365" y="3369776"/>
                <a:ext cx="11520" cy="121680"/>
              </p14:xfrm>
            </p:contentPart>
          </mc:Choice>
          <mc:Fallback xmlns="">
            <p:pic>
              <p:nvPicPr>
                <p:cNvPr id="37" name="Ink 36">
                  <a:extLst>
                    <a:ext uri="{FF2B5EF4-FFF2-40B4-BE49-F238E27FC236}">
                      <a16:creationId xmlns:a16="http://schemas.microsoft.com/office/drawing/2014/main" id="{312D0545-97F5-66A0-713D-6D587C3A0222}"/>
                    </a:ext>
                  </a:extLst>
                </p:cNvPr>
                <p:cNvPicPr/>
                <p:nvPr/>
              </p:nvPicPr>
              <p:blipFill>
                <a:blip r:embed="rId59"/>
                <a:stretch>
                  <a:fillRect/>
                </a:stretch>
              </p:blipFill>
              <p:spPr>
                <a:xfrm>
                  <a:off x="3189805" y="3362216"/>
                  <a:ext cx="26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2E9481C2-2D3D-0DE2-C1B6-9B1E51447F2E}"/>
                    </a:ext>
                  </a:extLst>
                </p14:cNvPr>
                <p14:cNvContentPartPr/>
                <p14:nvPr/>
              </p14:nvContentPartPr>
              <p14:xfrm>
                <a:off x="4065325" y="3341696"/>
                <a:ext cx="35280" cy="179640"/>
              </p14:xfrm>
            </p:contentPart>
          </mc:Choice>
          <mc:Fallback xmlns="">
            <p:pic>
              <p:nvPicPr>
                <p:cNvPr id="39" name="Ink 38">
                  <a:extLst>
                    <a:ext uri="{FF2B5EF4-FFF2-40B4-BE49-F238E27FC236}">
                      <a16:creationId xmlns:a16="http://schemas.microsoft.com/office/drawing/2014/main" id="{2E9481C2-2D3D-0DE2-C1B6-9B1E51447F2E}"/>
                    </a:ext>
                  </a:extLst>
                </p:cNvPr>
                <p:cNvPicPr/>
                <p:nvPr/>
              </p:nvPicPr>
              <p:blipFill>
                <a:blip r:embed="rId61"/>
                <a:stretch>
                  <a:fillRect/>
                </a:stretch>
              </p:blipFill>
              <p:spPr>
                <a:xfrm>
                  <a:off x="4057765" y="3334136"/>
                  <a:ext cx="50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4C7D0238-95D0-C4E3-47D9-386A9033F49C}"/>
                    </a:ext>
                  </a:extLst>
                </p14:cNvPr>
                <p14:cNvContentPartPr/>
                <p14:nvPr/>
              </p14:nvContentPartPr>
              <p14:xfrm>
                <a:off x="3079285" y="2049296"/>
                <a:ext cx="228960" cy="311040"/>
              </p14:xfrm>
            </p:contentPart>
          </mc:Choice>
          <mc:Fallback xmlns="">
            <p:pic>
              <p:nvPicPr>
                <p:cNvPr id="41" name="Ink 40">
                  <a:extLst>
                    <a:ext uri="{FF2B5EF4-FFF2-40B4-BE49-F238E27FC236}">
                      <a16:creationId xmlns:a16="http://schemas.microsoft.com/office/drawing/2014/main" id="{4C7D0238-95D0-C4E3-47D9-386A9033F49C}"/>
                    </a:ext>
                  </a:extLst>
                </p:cNvPr>
                <p:cNvPicPr/>
                <p:nvPr/>
              </p:nvPicPr>
              <p:blipFill>
                <a:blip r:embed="rId63"/>
                <a:stretch>
                  <a:fillRect/>
                </a:stretch>
              </p:blipFill>
              <p:spPr>
                <a:xfrm>
                  <a:off x="3071725" y="2041736"/>
                  <a:ext cx="2437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2DEA2FF3-EAD7-3E00-6001-51D1C695884C}"/>
                    </a:ext>
                  </a:extLst>
                </p14:cNvPr>
                <p14:cNvContentPartPr/>
                <p14:nvPr/>
              </p14:nvContentPartPr>
              <p14:xfrm>
                <a:off x="3210685" y="2071256"/>
                <a:ext cx="312480" cy="416520"/>
              </p14:xfrm>
            </p:contentPart>
          </mc:Choice>
          <mc:Fallback xmlns="">
            <p:pic>
              <p:nvPicPr>
                <p:cNvPr id="42" name="Ink 41">
                  <a:extLst>
                    <a:ext uri="{FF2B5EF4-FFF2-40B4-BE49-F238E27FC236}">
                      <a16:creationId xmlns:a16="http://schemas.microsoft.com/office/drawing/2014/main" id="{2DEA2FF3-EAD7-3E00-6001-51D1C695884C}"/>
                    </a:ext>
                  </a:extLst>
                </p:cNvPr>
                <p:cNvPicPr/>
                <p:nvPr/>
              </p:nvPicPr>
              <p:blipFill>
                <a:blip r:embed="rId65"/>
                <a:stretch>
                  <a:fillRect/>
                </a:stretch>
              </p:blipFill>
              <p:spPr>
                <a:xfrm>
                  <a:off x="3203125" y="2063696"/>
                  <a:ext cx="3272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C96CF8E9-BF54-027C-849A-858238A95BCB}"/>
                    </a:ext>
                  </a:extLst>
                </p14:cNvPr>
                <p14:cNvContentPartPr/>
                <p14:nvPr/>
              </p14:nvContentPartPr>
              <p14:xfrm>
                <a:off x="3375565" y="2333696"/>
                <a:ext cx="272880" cy="337680"/>
              </p14:xfrm>
            </p:contentPart>
          </mc:Choice>
          <mc:Fallback xmlns="">
            <p:pic>
              <p:nvPicPr>
                <p:cNvPr id="43" name="Ink 42">
                  <a:extLst>
                    <a:ext uri="{FF2B5EF4-FFF2-40B4-BE49-F238E27FC236}">
                      <a16:creationId xmlns:a16="http://schemas.microsoft.com/office/drawing/2014/main" id="{C96CF8E9-BF54-027C-849A-858238A95BCB}"/>
                    </a:ext>
                  </a:extLst>
                </p:cNvPr>
                <p:cNvPicPr/>
                <p:nvPr/>
              </p:nvPicPr>
              <p:blipFill>
                <a:blip r:embed="rId67"/>
                <a:stretch>
                  <a:fillRect/>
                </a:stretch>
              </p:blipFill>
              <p:spPr>
                <a:xfrm>
                  <a:off x="3368005" y="2326136"/>
                  <a:ext cx="288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AD3C8F60-BA48-ABA6-6886-4E8F7DD20970}"/>
                    </a:ext>
                  </a:extLst>
                </p14:cNvPr>
                <p14:cNvContentPartPr/>
                <p14:nvPr/>
              </p14:nvContentPartPr>
              <p14:xfrm>
                <a:off x="3702445" y="2522336"/>
                <a:ext cx="254160" cy="258480"/>
              </p14:xfrm>
            </p:contentPart>
          </mc:Choice>
          <mc:Fallback xmlns="">
            <p:pic>
              <p:nvPicPr>
                <p:cNvPr id="44" name="Ink 43">
                  <a:extLst>
                    <a:ext uri="{FF2B5EF4-FFF2-40B4-BE49-F238E27FC236}">
                      <a16:creationId xmlns:a16="http://schemas.microsoft.com/office/drawing/2014/main" id="{AD3C8F60-BA48-ABA6-6886-4E8F7DD20970}"/>
                    </a:ext>
                  </a:extLst>
                </p:cNvPr>
                <p:cNvPicPr/>
                <p:nvPr/>
              </p:nvPicPr>
              <p:blipFill>
                <a:blip r:embed="rId69"/>
                <a:stretch>
                  <a:fillRect/>
                </a:stretch>
              </p:blipFill>
              <p:spPr>
                <a:xfrm>
                  <a:off x="3695245" y="2514776"/>
                  <a:ext cx="2692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531F8A42-4AE4-18FC-6D3E-CA1AA6D3718C}"/>
                    </a:ext>
                  </a:extLst>
                </p14:cNvPr>
                <p14:cNvContentPartPr/>
                <p14:nvPr/>
              </p14:nvContentPartPr>
              <p14:xfrm>
                <a:off x="3886765" y="2774696"/>
                <a:ext cx="102240" cy="154080"/>
              </p14:xfrm>
            </p:contentPart>
          </mc:Choice>
          <mc:Fallback xmlns="">
            <p:pic>
              <p:nvPicPr>
                <p:cNvPr id="45" name="Ink 44">
                  <a:extLst>
                    <a:ext uri="{FF2B5EF4-FFF2-40B4-BE49-F238E27FC236}">
                      <a16:creationId xmlns:a16="http://schemas.microsoft.com/office/drawing/2014/main" id="{531F8A42-4AE4-18FC-6D3E-CA1AA6D3718C}"/>
                    </a:ext>
                  </a:extLst>
                </p:cNvPr>
                <p:cNvPicPr/>
                <p:nvPr/>
              </p:nvPicPr>
              <p:blipFill>
                <a:blip r:embed="rId71"/>
                <a:stretch>
                  <a:fillRect/>
                </a:stretch>
              </p:blipFill>
              <p:spPr>
                <a:xfrm>
                  <a:off x="3879205" y="2767136"/>
                  <a:ext cx="1173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D4DEFC5F-F25C-6EE9-394B-F28827DCC1B9}"/>
                    </a:ext>
                  </a:extLst>
                </p14:cNvPr>
                <p14:cNvContentPartPr/>
                <p14:nvPr/>
              </p14:nvContentPartPr>
              <p14:xfrm>
                <a:off x="4013485" y="2914736"/>
                <a:ext cx="177120" cy="127080"/>
              </p14:xfrm>
            </p:contentPart>
          </mc:Choice>
          <mc:Fallback xmlns="">
            <p:pic>
              <p:nvPicPr>
                <p:cNvPr id="46" name="Ink 45">
                  <a:extLst>
                    <a:ext uri="{FF2B5EF4-FFF2-40B4-BE49-F238E27FC236}">
                      <a16:creationId xmlns:a16="http://schemas.microsoft.com/office/drawing/2014/main" id="{D4DEFC5F-F25C-6EE9-394B-F28827DCC1B9}"/>
                    </a:ext>
                  </a:extLst>
                </p:cNvPr>
                <p:cNvPicPr/>
                <p:nvPr/>
              </p:nvPicPr>
              <p:blipFill>
                <a:blip r:embed="rId73"/>
                <a:stretch>
                  <a:fillRect/>
                </a:stretch>
              </p:blipFill>
              <p:spPr>
                <a:xfrm>
                  <a:off x="4005925" y="2907176"/>
                  <a:ext cx="192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DBE7EF45-8907-4AC0-5645-06D126F8EAB7}"/>
                    </a:ext>
                  </a:extLst>
                </p14:cNvPr>
                <p14:cNvContentPartPr/>
                <p14:nvPr/>
              </p14:nvContentPartPr>
              <p14:xfrm>
                <a:off x="1951045" y="3024176"/>
                <a:ext cx="16200" cy="35280"/>
              </p14:xfrm>
            </p:contentPart>
          </mc:Choice>
          <mc:Fallback xmlns="">
            <p:pic>
              <p:nvPicPr>
                <p:cNvPr id="48" name="Ink 47">
                  <a:extLst>
                    <a:ext uri="{FF2B5EF4-FFF2-40B4-BE49-F238E27FC236}">
                      <a16:creationId xmlns:a16="http://schemas.microsoft.com/office/drawing/2014/main" id="{DBE7EF45-8907-4AC0-5645-06D126F8EAB7}"/>
                    </a:ext>
                  </a:extLst>
                </p:cNvPr>
                <p:cNvPicPr/>
                <p:nvPr/>
              </p:nvPicPr>
              <p:blipFill>
                <a:blip r:embed="rId75"/>
                <a:stretch>
                  <a:fillRect/>
                </a:stretch>
              </p:blipFill>
              <p:spPr>
                <a:xfrm>
                  <a:off x="1943485" y="3016616"/>
                  <a:ext cx="30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0065D033-58C8-17A2-E126-D4B0A6953D16}"/>
                    </a:ext>
                  </a:extLst>
                </p14:cNvPr>
                <p14:cNvContentPartPr/>
                <p14:nvPr/>
              </p14:nvContentPartPr>
              <p14:xfrm>
                <a:off x="2689765" y="2492456"/>
                <a:ext cx="68760" cy="797400"/>
              </p14:xfrm>
            </p:contentPart>
          </mc:Choice>
          <mc:Fallback xmlns="">
            <p:pic>
              <p:nvPicPr>
                <p:cNvPr id="49" name="Ink 48">
                  <a:extLst>
                    <a:ext uri="{FF2B5EF4-FFF2-40B4-BE49-F238E27FC236}">
                      <a16:creationId xmlns:a16="http://schemas.microsoft.com/office/drawing/2014/main" id="{0065D033-58C8-17A2-E126-D4B0A6953D16}"/>
                    </a:ext>
                  </a:extLst>
                </p:cNvPr>
                <p:cNvPicPr/>
                <p:nvPr/>
              </p:nvPicPr>
              <p:blipFill>
                <a:blip r:embed="rId77"/>
                <a:stretch>
                  <a:fillRect/>
                </a:stretch>
              </p:blipFill>
              <p:spPr>
                <a:xfrm>
                  <a:off x="2682205" y="2484896"/>
                  <a:ext cx="8388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1E1ECF91-45A6-CBD7-9D8F-5508ADD40B69}"/>
                    </a:ext>
                  </a:extLst>
                </p14:cNvPr>
                <p14:cNvContentPartPr/>
                <p14:nvPr/>
              </p14:nvContentPartPr>
              <p14:xfrm>
                <a:off x="4287805" y="2439176"/>
                <a:ext cx="113400" cy="835920"/>
              </p14:xfrm>
            </p:contentPart>
          </mc:Choice>
          <mc:Fallback xmlns="">
            <p:pic>
              <p:nvPicPr>
                <p:cNvPr id="50" name="Ink 49">
                  <a:extLst>
                    <a:ext uri="{FF2B5EF4-FFF2-40B4-BE49-F238E27FC236}">
                      <a16:creationId xmlns:a16="http://schemas.microsoft.com/office/drawing/2014/main" id="{1E1ECF91-45A6-CBD7-9D8F-5508ADD40B69}"/>
                    </a:ext>
                  </a:extLst>
                </p:cNvPr>
                <p:cNvPicPr/>
                <p:nvPr/>
              </p:nvPicPr>
              <p:blipFill>
                <a:blip r:embed="rId79"/>
                <a:stretch>
                  <a:fillRect/>
                </a:stretch>
              </p:blipFill>
              <p:spPr>
                <a:xfrm>
                  <a:off x="4280245" y="2431616"/>
                  <a:ext cx="12852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7214D9A7-6CEA-9C54-374F-CC064FEBF804}"/>
                    </a:ext>
                  </a:extLst>
                </p14:cNvPr>
                <p14:cNvContentPartPr/>
                <p14:nvPr/>
              </p14:nvContentPartPr>
              <p14:xfrm>
                <a:off x="2608045" y="3474176"/>
                <a:ext cx="87840" cy="16560"/>
              </p14:xfrm>
            </p:contentPart>
          </mc:Choice>
          <mc:Fallback xmlns="">
            <p:pic>
              <p:nvPicPr>
                <p:cNvPr id="52" name="Ink 51">
                  <a:extLst>
                    <a:ext uri="{FF2B5EF4-FFF2-40B4-BE49-F238E27FC236}">
                      <a16:creationId xmlns:a16="http://schemas.microsoft.com/office/drawing/2014/main" id="{7214D9A7-6CEA-9C54-374F-CC064FEBF804}"/>
                    </a:ext>
                  </a:extLst>
                </p:cNvPr>
                <p:cNvPicPr/>
                <p:nvPr/>
              </p:nvPicPr>
              <p:blipFill>
                <a:blip r:embed="rId81"/>
                <a:stretch>
                  <a:fillRect/>
                </a:stretch>
              </p:blipFill>
              <p:spPr>
                <a:xfrm>
                  <a:off x="2600485" y="3466976"/>
                  <a:ext cx="102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EF35FD2F-7FFC-7733-5CC7-E88C9B3E0D70}"/>
                    </a:ext>
                  </a:extLst>
                </p14:cNvPr>
                <p14:cNvContentPartPr/>
                <p14:nvPr/>
              </p14:nvContentPartPr>
              <p14:xfrm>
                <a:off x="2718205" y="3380216"/>
                <a:ext cx="139680" cy="147960"/>
              </p14:xfrm>
            </p:contentPart>
          </mc:Choice>
          <mc:Fallback xmlns="">
            <p:pic>
              <p:nvPicPr>
                <p:cNvPr id="53" name="Ink 52">
                  <a:extLst>
                    <a:ext uri="{FF2B5EF4-FFF2-40B4-BE49-F238E27FC236}">
                      <a16:creationId xmlns:a16="http://schemas.microsoft.com/office/drawing/2014/main" id="{EF35FD2F-7FFC-7733-5CC7-E88C9B3E0D70}"/>
                    </a:ext>
                  </a:extLst>
                </p:cNvPr>
                <p:cNvPicPr/>
                <p:nvPr/>
              </p:nvPicPr>
              <p:blipFill>
                <a:blip r:embed="rId83"/>
                <a:stretch>
                  <a:fillRect/>
                </a:stretch>
              </p:blipFill>
              <p:spPr>
                <a:xfrm>
                  <a:off x="2710645" y="3372656"/>
                  <a:ext cx="154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0728C7BB-7794-454F-6D7F-A066FD871DD6}"/>
                    </a:ext>
                  </a:extLst>
                </p14:cNvPr>
                <p14:cNvContentPartPr/>
                <p14:nvPr/>
              </p14:nvContentPartPr>
              <p14:xfrm>
                <a:off x="4359085" y="3377696"/>
                <a:ext cx="154800" cy="132120"/>
              </p14:xfrm>
            </p:contentPart>
          </mc:Choice>
          <mc:Fallback xmlns="">
            <p:pic>
              <p:nvPicPr>
                <p:cNvPr id="55" name="Ink 54">
                  <a:extLst>
                    <a:ext uri="{FF2B5EF4-FFF2-40B4-BE49-F238E27FC236}">
                      <a16:creationId xmlns:a16="http://schemas.microsoft.com/office/drawing/2014/main" id="{0728C7BB-7794-454F-6D7F-A066FD871DD6}"/>
                    </a:ext>
                  </a:extLst>
                </p:cNvPr>
                <p:cNvPicPr/>
                <p:nvPr/>
              </p:nvPicPr>
              <p:blipFill>
                <a:blip r:embed="rId85"/>
                <a:stretch>
                  <a:fillRect/>
                </a:stretch>
              </p:blipFill>
              <p:spPr>
                <a:xfrm>
                  <a:off x="4351525" y="3370136"/>
                  <a:ext cx="169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65F30F04-E6A9-612A-909C-5D3EE2FAA86D}"/>
                    </a:ext>
                  </a:extLst>
                </p14:cNvPr>
                <p14:cNvContentPartPr/>
                <p14:nvPr/>
              </p14:nvContentPartPr>
              <p14:xfrm>
                <a:off x="2268925" y="2941736"/>
                <a:ext cx="36720" cy="351000"/>
              </p14:xfrm>
            </p:contentPart>
          </mc:Choice>
          <mc:Fallback xmlns="">
            <p:pic>
              <p:nvPicPr>
                <p:cNvPr id="56" name="Ink 55">
                  <a:extLst>
                    <a:ext uri="{FF2B5EF4-FFF2-40B4-BE49-F238E27FC236}">
                      <a16:creationId xmlns:a16="http://schemas.microsoft.com/office/drawing/2014/main" id="{65F30F04-E6A9-612A-909C-5D3EE2FAA86D}"/>
                    </a:ext>
                  </a:extLst>
                </p:cNvPr>
                <p:cNvPicPr/>
                <p:nvPr/>
              </p:nvPicPr>
              <p:blipFill>
                <a:blip r:embed="rId87"/>
                <a:stretch>
                  <a:fillRect/>
                </a:stretch>
              </p:blipFill>
              <p:spPr>
                <a:xfrm>
                  <a:off x="2261365" y="2934176"/>
                  <a:ext cx="518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E3959655-F533-6944-CB8A-C0F8518E69F7}"/>
                    </a:ext>
                  </a:extLst>
                </p14:cNvPr>
                <p14:cNvContentPartPr/>
                <p14:nvPr/>
              </p14:nvContentPartPr>
              <p14:xfrm>
                <a:off x="5115805" y="3218576"/>
                <a:ext cx="110880" cy="48600"/>
              </p14:xfrm>
            </p:contentPart>
          </mc:Choice>
          <mc:Fallback xmlns="">
            <p:pic>
              <p:nvPicPr>
                <p:cNvPr id="57" name="Ink 56">
                  <a:extLst>
                    <a:ext uri="{FF2B5EF4-FFF2-40B4-BE49-F238E27FC236}">
                      <a16:creationId xmlns:a16="http://schemas.microsoft.com/office/drawing/2014/main" id="{E3959655-F533-6944-CB8A-C0F8518E69F7}"/>
                    </a:ext>
                  </a:extLst>
                </p:cNvPr>
                <p:cNvPicPr/>
                <p:nvPr/>
              </p:nvPicPr>
              <p:blipFill>
                <a:blip r:embed="rId89"/>
                <a:stretch>
                  <a:fillRect/>
                </a:stretch>
              </p:blipFill>
              <p:spPr>
                <a:xfrm>
                  <a:off x="5108245" y="3211016"/>
                  <a:ext cx="126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C7BB2BA5-91FC-03DF-64F3-C89DA0F37984}"/>
                    </a:ext>
                  </a:extLst>
                </p14:cNvPr>
                <p14:cNvContentPartPr/>
                <p14:nvPr/>
              </p14:nvContentPartPr>
              <p14:xfrm>
                <a:off x="4925725" y="2979176"/>
                <a:ext cx="32760" cy="305280"/>
              </p14:xfrm>
            </p:contentPart>
          </mc:Choice>
          <mc:Fallback xmlns="">
            <p:pic>
              <p:nvPicPr>
                <p:cNvPr id="58" name="Ink 57">
                  <a:extLst>
                    <a:ext uri="{FF2B5EF4-FFF2-40B4-BE49-F238E27FC236}">
                      <a16:creationId xmlns:a16="http://schemas.microsoft.com/office/drawing/2014/main" id="{C7BB2BA5-91FC-03DF-64F3-C89DA0F37984}"/>
                    </a:ext>
                  </a:extLst>
                </p:cNvPr>
                <p:cNvPicPr/>
                <p:nvPr/>
              </p:nvPicPr>
              <p:blipFill>
                <a:blip r:embed="rId91"/>
                <a:stretch>
                  <a:fillRect/>
                </a:stretch>
              </p:blipFill>
              <p:spPr>
                <a:xfrm>
                  <a:off x="4918165" y="2971616"/>
                  <a:ext cx="478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6527685B-1397-37E9-2A6B-6AA4F66BC66B}"/>
                    </a:ext>
                  </a:extLst>
                </p14:cNvPr>
                <p14:cNvContentPartPr/>
                <p14:nvPr/>
              </p14:nvContentPartPr>
              <p14:xfrm>
                <a:off x="4845805" y="3490376"/>
                <a:ext cx="56520" cy="12240"/>
              </p14:xfrm>
            </p:contentPart>
          </mc:Choice>
          <mc:Fallback xmlns="">
            <p:pic>
              <p:nvPicPr>
                <p:cNvPr id="60" name="Ink 59">
                  <a:extLst>
                    <a:ext uri="{FF2B5EF4-FFF2-40B4-BE49-F238E27FC236}">
                      <a16:creationId xmlns:a16="http://schemas.microsoft.com/office/drawing/2014/main" id="{6527685B-1397-37E9-2A6B-6AA4F66BC66B}"/>
                    </a:ext>
                  </a:extLst>
                </p:cNvPr>
                <p:cNvPicPr/>
                <p:nvPr/>
              </p:nvPicPr>
              <p:blipFill>
                <a:blip r:embed="rId93"/>
                <a:stretch>
                  <a:fillRect/>
                </a:stretch>
              </p:blipFill>
              <p:spPr>
                <a:xfrm>
                  <a:off x="4838245" y="3482816"/>
                  <a:ext cx="71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E3D3949E-6B50-B7F9-01FC-5461CE25B23C}"/>
                    </a:ext>
                  </a:extLst>
                </p14:cNvPr>
                <p14:cNvContentPartPr/>
                <p14:nvPr/>
              </p14:nvContentPartPr>
              <p14:xfrm>
                <a:off x="4588405" y="3371576"/>
                <a:ext cx="340200" cy="387360"/>
              </p14:xfrm>
            </p:contentPart>
          </mc:Choice>
          <mc:Fallback xmlns="">
            <p:pic>
              <p:nvPicPr>
                <p:cNvPr id="61" name="Ink 60">
                  <a:extLst>
                    <a:ext uri="{FF2B5EF4-FFF2-40B4-BE49-F238E27FC236}">
                      <a16:creationId xmlns:a16="http://schemas.microsoft.com/office/drawing/2014/main" id="{E3D3949E-6B50-B7F9-01FC-5461CE25B23C}"/>
                    </a:ext>
                  </a:extLst>
                </p:cNvPr>
                <p:cNvPicPr/>
                <p:nvPr/>
              </p:nvPicPr>
              <p:blipFill>
                <a:blip r:embed="rId95"/>
                <a:stretch>
                  <a:fillRect/>
                </a:stretch>
              </p:blipFill>
              <p:spPr>
                <a:xfrm>
                  <a:off x="4580845" y="3364016"/>
                  <a:ext cx="355320" cy="402480"/>
                </a:xfrm>
                <a:prstGeom prst="rect">
                  <a:avLst/>
                </a:prstGeom>
              </p:spPr>
            </p:pic>
          </mc:Fallback>
        </mc:AlternateContent>
      </p:grpSp>
      <p:grpSp>
        <p:nvGrpSpPr>
          <p:cNvPr id="65" name="Group 64">
            <a:extLst>
              <a:ext uri="{FF2B5EF4-FFF2-40B4-BE49-F238E27FC236}">
                <a16:creationId xmlns:a16="http://schemas.microsoft.com/office/drawing/2014/main" id="{1142F5F2-C5A3-D1C4-260D-1808270276B9}"/>
              </a:ext>
            </a:extLst>
          </p:cNvPr>
          <p:cNvGrpSpPr/>
          <p:nvPr/>
        </p:nvGrpSpPr>
        <p:grpSpPr>
          <a:xfrm>
            <a:off x="2020525" y="3389216"/>
            <a:ext cx="311040" cy="237240"/>
            <a:chOff x="2020525" y="3389216"/>
            <a:chExt cx="311040" cy="237240"/>
          </a:xfrm>
        </p:grpSpPr>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5DED4754-9F32-E006-966F-A7017A20F54E}"/>
                    </a:ext>
                  </a:extLst>
                </p14:cNvPr>
                <p14:cNvContentPartPr/>
                <p14:nvPr/>
              </p14:nvContentPartPr>
              <p14:xfrm>
                <a:off x="2201245" y="3389216"/>
                <a:ext cx="130320" cy="237240"/>
              </p14:xfrm>
            </p:contentPart>
          </mc:Choice>
          <mc:Fallback xmlns="">
            <p:pic>
              <p:nvPicPr>
                <p:cNvPr id="63" name="Ink 62">
                  <a:extLst>
                    <a:ext uri="{FF2B5EF4-FFF2-40B4-BE49-F238E27FC236}">
                      <a16:creationId xmlns:a16="http://schemas.microsoft.com/office/drawing/2014/main" id="{5DED4754-9F32-E006-966F-A7017A20F54E}"/>
                    </a:ext>
                  </a:extLst>
                </p:cNvPr>
                <p:cNvPicPr/>
                <p:nvPr/>
              </p:nvPicPr>
              <p:blipFill>
                <a:blip r:embed="rId97"/>
                <a:stretch>
                  <a:fillRect/>
                </a:stretch>
              </p:blipFill>
              <p:spPr>
                <a:xfrm>
                  <a:off x="2193685" y="3382016"/>
                  <a:ext cx="1454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B533E69C-D015-511A-6D28-FAD9ACAD0DF7}"/>
                    </a:ext>
                  </a:extLst>
                </p14:cNvPr>
                <p14:cNvContentPartPr/>
                <p14:nvPr/>
              </p14:nvContentPartPr>
              <p14:xfrm>
                <a:off x="2020525" y="3520976"/>
                <a:ext cx="180000" cy="36720"/>
              </p14:xfrm>
            </p:contentPart>
          </mc:Choice>
          <mc:Fallback xmlns="">
            <p:pic>
              <p:nvPicPr>
                <p:cNvPr id="64" name="Ink 63">
                  <a:extLst>
                    <a:ext uri="{FF2B5EF4-FFF2-40B4-BE49-F238E27FC236}">
                      <a16:creationId xmlns:a16="http://schemas.microsoft.com/office/drawing/2014/main" id="{B533E69C-D015-511A-6D28-FAD9ACAD0DF7}"/>
                    </a:ext>
                  </a:extLst>
                </p:cNvPr>
                <p:cNvPicPr/>
                <p:nvPr/>
              </p:nvPicPr>
              <p:blipFill>
                <a:blip r:embed="rId99"/>
                <a:stretch>
                  <a:fillRect/>
                </a:stretch>
              </p:blipFill>
              <p:spPr>
                <a:xfrm>
                  <a:off x="2012965" y="3513416"/>
                  <a:ext cx="1951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17C0DA7D-7C3C-0383-3178-38976A549C67}"/>
                  </a:ext>
                </a:extLst>
              </p14:cNvPr>
              <p14:cNvContentPartPr/>
              <p14:nvPr/>
            </p14:nvContentPartPr>
            <p14:xfrm>
              <a:off x="3926725" y="1971896"/>
              <a:ext cx="76680" cy="1286280"/>
            </p14:xfrm>
          </p:contentPart>
        </mc:Choice>
        <mc:Fallback xmlns="">
          <p:pic>
            <p:nvPicPr>
              <p:cNvPr id="66" name="Ink 65">
                <a:extLst>
                  <a:ext uri="{FF2B5EF4-FFF2-40B4-BE49-F238E27FC236}">
                    <a16:creationId xmlns:a16="http://schemas.microsoft.com/office/drawing/2014/main" id="{17C0DA7D-7C3C-0383-3178-38976A549C67}"/>
                  </a:ext>
                </a:extLst>
              </p:cNvPr>
              <p:cNvPicPr/>
              <p:nvPr/>
            </p:nvPicPr>
            <p:blipFill>
              <a:blip r:embed="rId101"/>
              <a:stretch>
                <a:fillRect/>
              </a:stretch>
            </p:blipFill>
            <p:spPr>
              <a:xfrm>
                <a:off x="3911605" y="1956776"/>
                <a:ext cx="107280" cy="131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90B23306-9AD0-6A20-60CC-043112C99F13}"/>
                  </a:ext>
                </a:extLst>
              </p14:cNvPr>
              <p14:cNvContentPartPr/>
              <p14:nvPr/>
            </p14:nvContentPartPr>
            <p14:xfrm>
              <a:off x="1614085" y="1817456"/>
              <a:ext cx="2390400" cy="1403280"/>
            </p14:xfrm>
          </p:contentPart>
        </mc:Choice>
        <mc:Fallback xmlns="">
          <p:pic>
            <p:nvPicPr>
              <p:cNvPr id="67" name="Ink 66">
                <a:extLst>
                  <a:ext uri="{FF2B5EF4-FFF2-40B4-BE49-F238E27FC236}">
                    <a16:creationId xmlns:a16="http://schemas.microsoft.com/office/drawing/2014/main" id="{90B23306-9AD0-6A20-60CC-043112C99F13}"/>
                  </a:ext>
                </a:extLst>
              </p:cNvPr>
              <p:cNvPicPr/>
              <p:nvPr/>
            </p:nvPicPr>
            <p:blipFill>
              <a:blip r:embed="rId103"/>
              <a:stretch>
                <a:fillRect/>
              </a:stretch>
            </p:blipFill>
            <p:spPr>
              <a:xfrm>
                <a:off x="1598965" y="1801976"/>
                <a:ext cx="2420640" cy="1433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Ink 70">
                <a:extLst>
                  <a:ext uri="{FF2B5EF4-FFF2-40B4-BE49-F238E27FC236}">
                    <a16:creationId xmlns:a16="http://schemas.microsoft.com/office/drawing/2014/main" id="{37232290-B393-9955-B9F3-415B227BAF49}"/>
                  </a:ext>
                </a:extLst>
              </p14:cNvPr>
              <p14:cNvContentPartPr/>
              <p14:nvPr/>
            </p14:nvContentPartPr>
            <p14:xfrm>
              <a:off x="3541165" y="1871816"/>
              <a:ext cx="132840" cy="1495440"/>
            </p14:xfrm>
          </p:contentPart>
        </mc:Choice>
        <mc:Fallback xmlns="">
          <p:pic>
            <p:nvPicPr>
              <p:cNvPr id="71" name="Ink 70">
                <a:extLst>
                  <a:ext uri="{FF2B5EF4-FFF2-40B4-BE49-F238E27FC236}">
                    <a16:creationId xmlns:a16="http://schemas.microsoft.com/office/drawing/2014/main" id="{37232290-B393-9955-B9F3-415B227BAF49}"/>
                  </a:ext>
                </a:extLst>
              </p:cNvPr>
              <p:cNvPicPr/>
              <p:nvPr/>
            </p:nvPicPr>
            <p:blipFill>
              <a:blip r:embed="rId105"/>
              <a:stretch>
                <a:fillRect/>
              </a:stretch>
            </p:blipFill>
            <p:spPr>
              <a:xfrm>
                <a:off x="3526045" y="1856336"/>
                <a:ext cx="163440" cy="1526040"/>
              </a:xfrm>
              <a:prstGeom prst="rect">
                <a:avLst/>
              </a:prstGeom>
            </p:spPr>
          </p:pic>
        </mc:Fallback>
      </mc:AlternateContent>
      <p:grpSp>
        <p:nvGrpSpPr>
          <p:cNvPr id="79" name="Group 78">
            <a:extLst>
              <a:ext uri="{FF2B5EF4-FFF2-40B4-BE49-F238E27FC236}">
                <a16:creationId xmlns:a16="http://schemas.microsoft.com/office/drawing/2014/main" id="{F55CDEE0-EE3E-BD2C-60AB-AA3B474F5AC4}"/>
              </a:ext>
            </a:extLst>
          </p:cNvPr>
          <p:cNvGrpSpPr/>
          <p:nvPr/>
        </p:nvGrpSpPr>
        <p:grpSpPr>
          <a:xfrm>
            <a:off x="6081325" y="1835816"/>
            <a:ext cx="1251720" cy="739440"/>
            <a:chOff x="6081325" y="1835816"/>
            <a:chExt cx="1251720" cy="739440"/>
          </a:xfrm>
        </p:grpSpPr>
        <mc:AlternateContent xmlns:mc="http://schemas.openxmlformats.org/markup-compatibility/2006" xmlns:p14="http://schemas.microsoft.com/office/powerpoint/2010/main">
          <mc:Choice Requires="p14">
            <p:contentPart p14:bwMode="auto" r:id="rId106">
              <p14:nvContentPartPr>
                <p14:cNvPr id="72" name="Ink 71">
                  <a:extLst>
                    <a:ext uri="{FF2B5EF4-FFF2-40B4-BE49-F238E27FC236}">
                      <a16:creationId xmlns:a16="http://schemas.microsoft.com/office/drawing/2014/main" id="{9C47D134-A2C8-8D24-BD3C-77C47EB26984}"/>
                    </a:ext>
                  </a:extLst>
                </p14:cNvPr>
                <p14:cNvContentPartPr/>
                <p14:nvPr/>
              </p14:nvContentPartPr>
              <p14:xfrm>
                <a:off x="6081325" y="1952096"/>
                <a:ext cx="129600" cy="275760"/>
              </p14:xfrm>
            </p:contentPart>
          </mc:Choice>
          <mc:Fallback xmlns="">
            <p:pic>
              <p:nvPicPr>
                <p:cNvPr id="72" name="Ink 71">
                  <a:extLst>
                    <a:ext uri="{FF2B5EF4-FFF2-40B4-BE49-F238E27FC236}">
                      <a16:creationId xmlns:a16="http://schemas.microsoft.com/office/drawing/2014/main" id="{9C47D134-A2C8-8D24-BD3C-77C47EB26984}"/>
                    </a:ext>
                  </a:extLst>
                </p:cNvPr>
                <p:cNvPicPr/>
                <p:nvPr/>
              </p:nvPicPr>
              <p:blipFill>
                <a:blip r:embed="rId107"/>
                <a:stretch>
                  <a:fillRect/>
                </a:stretch>
              </p:blipFill>
              <p:spPr>
                <a:xfrm>
                  <a:off x="6066205" y="1936616"/>
                  <a:ext cx="159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3" name="Ink 72">
                  <a:extLst>
                    <a:ext uri="{FF2B5EF4-FFF2-40B4-BE49-F238E27FC236}">
                      <a16:creationId xmlns:a16="http://schemas.microsoft.com/office/drawing/2014/main" id="{BCDFE737-BFC9-71A2-5A80-309E715CCC51}"/>
                    </a:ext>
                  </a:extLst>
                </p14:cNvPr>
                <p14:cNvContentPartPr/>
                <p14:nvPr/>
              </p14:nvContentPartPr>
              <p14:xfrm>
                <a:off x="6128125" y="1994576"/>
                <a:ext cx="349560" cy="184320"/>
              </p14:xfrm>
            </p:contentPart>
          </mc:Choice>
          <mc:Fallback xmlns="">
            <p:pic>
              <p:nvPicPr>
                <p:cNvPr id="73" name="Ink 72">
                  <a:extLst>
                    <a:ext uri="{FF2B5EF4-FFF2-40B4-BE49-F238E27FC236}">
                      <a16:creationId xmlns:a16="http://schemas.microsoft.com/office/drawing/2014/main" id="{BCDFE737-BFC9-71A2-5A80-309E715CCC51}"/>
                    </a:ext>
                  </a:extLst>
                </p:cNvPr>
                <p:cNvPicPr/>
                <p:nvPr/>
              </p:nvPicPr>
              <p:blipFill>
                <a:blip r:embed="rId109"/>
                <a:stretch>
                  <a:fillRect/>
                </a:stretch>
              </p:blipFill>
              <p:spPr>
                <a:xfrm>
                  <a:off x="6113005" y="1979096"/>
                  <a:ext cx="3801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9E2D3FD0-957B-1879-F373-C908569FA541}"/>
                    </a:ext>
                  </a:extLst>
                </p14:cNvPr>
                <p14:cNvContentPartPr/>
                <p14:nvPr/>
              </p14:nvContentPartPr>
              <p14:xfrm>
                <a:off x="6578125" y="2006816"/>
                <a:ext cx="248040" cy="120600"/>
              </p14:xfrm>
            </p:contentPart>
          </mc:Choice>
          <mc:Fallback xmlns="">
            <p:pic>
              <p:nvPicPr>
                <p:cNvPr id="74" name="Ink 73">
                  <a:extLst>
                    <a:ext uri="{FF2B5EF4-FFF2-40B4-BE49-F238E27FC236}">
                      <a16:creationId xmlns:a16="http://schemas.microsoft.com/office/drawing/2014/main" id="{9E2D3FD0-957B-1879-F373-C908569FA541}"/>
                    </a:ext>
                  </a:extLst>
                </p:cNvPr>
                <p:cNvPicPr/>
                <p:nvPr/>
              </p:nvPicPr>
              <p:blipFill>
                <a:blip r:embed="rId111"/>
                <a:stretch>
                  <a:fillRect/>
                </a:stretch>
              </p:blipFill>
              <p:spPr>
                <a:xfrm>
                  <a:off x="6563005" y="1991336"/>
                  <a:ext cx="278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1292C432-8D77-8EB2-DA23-1F0B38974A62}"/>
                    </a:ext>
                  </a:extLst>
                </p14:cNvPr>
                <p14:cNvContentPartPr/>
                <p14:nvPr/>
              </p14:nvContentPartPr>
              <p14:xfrm>
                <a:off x="6494965" y="1835816"/>
                <a:ext cx="212760" cy="739440"/>
              </p14:xfrm>
            </p:contentPart>
          </mc:Choice>
          <mc:Fallback xmlns="">
            <p:pic>
              <p:nvPicPr>
                <p:cNvPr id="75" name="Ink 74">
                  <a:extLst>
                    <a:ext uri="{FF2B5EF4-FFF2-40B4-BE49-F238E27FC236}">
                      <a16:creationId xmlns:a16="http://schemas.microsoft.com/office/drawing/2014/main" id="{1292C432-8D77-8EB2-DA23-1F0B38974A62}"/>
                    </a:ext>
                  </a:extLst>
                </p:cNvPr>
                <p:cNvPicPr/>
                <p:nvPr/>
              </p:nvPicPr>
              <p:blipFill>
                <a:blip r:embed="rId113"/>
                <a:stretch>
                  <a:fillRect/>
                </a:stretch>
              </p:blipFill>
              <p:spPr>
                <a:xfrm>
                  <a:off x="6479845" y="1820696"/>
                  <a:ext cx="24300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E164C735-4DE9-5026-966F-CFDB0901D20C}"/>
                    </a:ext>
                  </a:extLst>
                </p14:cNvPr>
                <p14:cNvContentPartPr/>
                <p14:nvPr/>
              </p14:nvContentPartPr>
              <p14:xfrm>
                <a:off x="6519805" y="2006096"/>
                <a:ext cx="84600" cy="66960"/>
              </p14:xfrm>
            </p:contentPart>
          </mc:Choice>
          <mc:Fallback xmlns="">
            <p:pic>
              <p:nvPicPr>
                <p:cNvPr id="76" name="Ink 75">
                  <a:extLst>
                    <a:ext uri="{FF2B5EF4-FFF2-40B4-BE49-F238E27FC236}">
                      <a16:creationId xmlns:a16="http://schemas.microsoft.com/office/drawing/2014/main" id="{E164C735-4DE9-5026-966F-CFDB0901D20C}"/>
                    </a:ext>
                  </a:extLst>
                </p:cNvPr>
                <p:cNvPicPr/>
                <p:nvPr/>
              </p:nvPicPr>
              <p:blipFill>
                <a:blip r:embed="rId115"/>
                <a:stretch>
                  <a:fillRect/>
                </a:stretch>
              </p:blipFill>
              <p:spPr>
                <a:xfrm>
                  <a:off x="6504325" y="1990616"/>
                  <a:ext cx="114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a16="http://schemas.microsoft.com/office/drawing/2014/main" id="{5998ABA1-CFB7-D544-E20E-0B07B7286A09}"/>
                    </a:ext>
                  </a:extLst>
                </p14:cNvPr>
                <p14:cNvContentPartPr/>
                <p14:nvPr/>
              </p14:nvContentPartPr>
              <p14:xfrm>
                <a:off x="6733645" y="2089976"/>
                <a:ext cx="54720" cy="92160"/>
              </p14:xfrm>
            </p:contentPart>
          </mc:Choice>
          <mc:Fallback xmlns="">
            <p:pic>
              <p:nvPicPr>
                <p:cNvPr id="77" name="Ink 76">
                  <a:extLst>
                    <a:ext uri="{FF2B5EF4-FFF2-40B4-BE49-F238E27FC236}">
                      <a16:creationId xmlns:a16="http://schemas.microsoft.com/office/drawing/2014/main" id="{5998ABA1-CFB7-D544-E20E-0B07B7286A09}"/>
                    </a:ext>
                  </a:extLst>
                </p:cNvPr>
                <p:cNvPicPr/>
                <p:nvPr/>
              </p:nvPicPr>
              <p:blipFill>
                <a:blip r:embed="rId117"/>
                <a:stretch>
                  <a:fillRect/>
                </a:stretch>
              </p:blipFill>
              <p:spPr>
                <a:xfrm>
                  <a:off x="6718525" y="2074856"/>
                  <a:ext cx="85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Ink 77">
                  <a:extLst>
                    <a:ext uri="{FF2B5EF4-FFF2-40B4-BE49-F238E27FC236}">
                      <a16:creationId xmlns:a16="http://schemas.microsoft.com/office/drawing/2014/main" id="{892A0524-2FDD-F6BF-9B59-D290884AC55C}"/>
                    </a:ext>
                  </a:extLst>
                </p14:cNvPr>
                <p14:cNvContentPartPr/>
                <p14:nvPr/>
              </p14:nvContentPartPr>
              <p14:xfrm>
                <a:off x="7018405" y="2065496"/>
                <a:ext cx="314640" cy="428400"/>
              </p14:xfrm>
            </p:contentPart>
          </mc:Choice>
          <mc:Fallback xmlns="">
            <p:pic>
              <p:nvPicPr>
                <p:cNvPr id="78" name="Ink 77">
                  <a:extLst>
                    <a:ext uri="{FF2B5EF4-FFF2-40B4-BE49-F238E27FC236}">
                      <a16:creationId xmlns:a16="http://schemas.microsoft.com/office/drawing/2014/main" id="{892A0524-2FDD-F6BF-9B59-D290884AC55C}"/>
                    </a:ext>
                  </a:extLst>
                </p:cNvPr>
                <p:cNvPicPr/>
                <p:nvPr/>
              </p:nvPicPr>
              <p:blipFill>
                <a:blip r:embed="rId119"/>
                <a:stretch>
                  <a:fillRect/>
                </a:stretch>
              </p:blipFill>
              <p:spPr>
                <a:xfrm>
                  <a:off x="7002925" y="2050016"/>
                  <a:ext cx="345240" cy="459000"/>
                </a:xfrm>
                <a:prstGeom prst="rect">
                  <a:avLst/>
                </a:prstGeom>
              </p:spPr>
            </p:pic>
          </mc:Fallback>
        </mc:AlternateContent>
      </p:grpSp>
      <p:grpSp>
        <p:nvGrpSpPr>
          <p:cNvPr id="110" name="Group 109">
            <a:extLst>
              <a:ext uri="{FF2B5EF4-FFF2-40B4-BE49-F238E27FC236}">
                <a16:creationId xmlns:a16="http://schemas.microsoft.com/office/drawing/2014/main" id="{8EC3C7F9-5894-724C-EEEF-1ADDB21D3318}"/>
              </a:ext>
            </a:extLst>
          </p:cNvPr>
          <p:cNvGrpSpPr/>
          <p:nvPr/>
        </p:nvGrpSpPr>
        <p:grpSpPr>
          <a:xfrm>
            <a:off x="6721045" y="2908976"/>
            <a:ext cx="253080" cy="97200"/>
            <a:chOff x="6721045" y="2908976"/>
            <a:chExt cx="253080" cy="97200"/>
          </a:xfrm>
        </p:grpSpPr>
        <mc:AlternateContent xmlns:mc="http://schemas.openxmlformats.org/markup-compatibility/2006" xmlns:p14="http://schemas.microsoft.com/office/powerpoint/2010/main">
          <mc:Choice Requires="p14">
            <p:contentPart p14:bwMode="auto" r:id="rId120">
              <p14:nvContentPartPr>
                <p14:cNvPr id="102" name="Ink 101">
                  <a:extLst>
                    <a:ext uri="{FF2B5EF4-FFF2-40B4-BE49-F238E27FC236}">
                      <a16:creationId xmlns:a16="http://schemas.microsoft.com/office/drawing/2014/main" id="{52BE8F01-E99E-EC33-CBF1-F053224FBBEC}"/>
                    </a:ext>
                  </a:extLst>
                </p14:cNvPr>
                <p14:cNvContentPartPr/>
                <p14:nvPr/>
              </p14:nvContentPartPr>
              <p14:xfrm>
                <a:off x="6721045" y="2908976"/>
                <a:ext cx="151560" cy="30600"/>
              </p14:xfrm>
            </p:contentPart>
          </mc:Choice>
          <mc:Fallback xmlns="">
            <p:pic>
              <p:nvPicPr>
                <p:cNvPr id="102" name="Ink 101">
                  <a:extLst>
                    <a:ext uri="{FF2B5EF4-FFF2-40B4-BE49-F238E27FC236}">
                      <a16:creationId xmlns:a16="http://schemas.microsoft.com/office/drawing/2014/main" id="{52BE8F01-E99E-EC33-CBF1-F053224FBBEC}"/>
                    </a:ext>
                  </a:extLst>
                </p:cNvPr>
                <p:cNvPicPr/>
                <p:nvPr/>
              </p:nvPicPr>
              <p:blipFill>
                <a:blip r:embed="rId121"/>
                <a:stretch>
                  <a:fillRect/>
                </a:stretch>
              </p:blipFill>
              <p:spPr>
                <a:xfrm>
                  <a:off x="6705565" y="2893856"/>
                  <a:ext cx="182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Ink 102">
                  <a:extLst>
                    <a:ext uri="{FF2B5EF4-FFF2-40B4-BE49-F238E27FC236}">
                      <a16:creationId xmlns:a16="http://schemas.microsoft.com/office/drawing/2014/main" id="{BC43D3E5-38BC-5A41-72DC-4442666F5102}"/>
                    </a:ext>
                  </a:extLst>
                </p14:cNvPr>
                <p14:cNvContentPartPr/>
                <p14:nvPr/>
              </p14:nvContentPartPr>
              <p14:xfrm>
                <a:off x="6771805" y="3004016"/>
                <a:ext cx="202320" cy="2160"/>
              </p14:xfrm>
            </p:contentPart>
          </mc:Choice>
          <mc:Fallback xmlns="">
            <p:pic>
              <p:nvPicPr>
                <p:cNvPr id="103" name="Ink 102">
                  <a:extLst>
                    <a:ext uri="{FF2B5EF4-FFF2-40B4-BE49-F238E27FC236}">
                      <a16:creationId xmlns:a16="http://schemas.microsoft.com/office/drawing/2014/main" id="{BC43D3E5-38BC-5A41-72DC-4442666F5102}"/>
                    </a:ext>
                  </a:extLst>
                </p:cNvPr>
                <p:cNvPicPr/>
                <p:nvPr/>
              </p:nvPicPr>
              <p:blipFill>
                <a:blip r:embed="rId123"/>
                <a:stretch>
                  <a:fillRect/>
                </a:stretch>
              </p:blipFill>
              <p:spPr>
                <a:xfrm>
                  <a:off x="6756685" y="2988536"/>
                  <a:ext cx="232920" cy="32760"/>
                </a:xfrm>
                <a:prstGeom prst="rect">
                  <a:avLst/>
                </a:prstGeom>
              </p:spPr>
            </p:pic>
          </mc:Fallback>
        </mc:AlternateContent>
      </p:grpSp>
      <p:grpSp>
        <p:nvGrpSpPr>
          <p:cNvPr id="109" name="Group 108">
            <a:extLst>
              <a:ext uri="{FF2B5EF4-FFF2-40B4-BE49-F238E27FC236}">
                <a16:creationId xmlns:a16="http://schemas.microsoft.com/office/drawing/2014/main" id="{5B9EB30F-AF87-D69C-C47B-E3B98DCDF4F3}"/>
              </a:ext>
            </a:extLst>
          </p:cNvPr>
          <p:cNvGrpSpPr/>
          <p:nvPr/>
        </p:nvGrpSpPr>
        <p:grpSpPr>
          <a:xfrm>
            <a:off x="7238365" y="2084576"/>
            <a:ext cx="1010880" cy="1211760"/>
            <a:chOff x="7238365" y="2084576"/>
            <a:chExt cx="1010880" cy="1211760"/>
          </a:xfrm>
        </p:grpSpPr>
        <mc:AlternateContent xmlns:mc="http://schemas.openxmlformats.org/markup-compatibility/2006" xmlns:p14="http://schemas.microsoft.com/office/powerpoint/2010/main">
          <mc:Choice Requires="p14">
            <p:contentPart p14:bwMode="auto" r:id="rId124">
              <p14:nvContentPartPr>
                <p14:cNvPr id="97" name="Ink 96">
                  <a:extLst>
                    <a:ext uri="{FF2B5EF4-FFF2-40B4-BE49-F238E27FC236}">
                      <a16:creationId xmlns:a16="http://schemas.microsoft.com/office/drawing/2014/main" id="{E2C899C6-699C-B837-4C50-9F965228D772}"/>
                    </a:ext>
                  </a:extLst>
                </p14:cNvPr>
                <p14:cNvContentPartPr/>
                <p14:nvPr/>
              </p14:nvContentPartPr>
              <p14:xfrm>
                <a:off x="7341685" y="2084576"/>
                <a:ext cx="203040" cy="269280"/>
              </p14:xfrm>
            </p:contentPart>
          </mc:Choice>
          <mc:Fallback xmlns="">
            <p:pic>
              <p:nvPicPr>
                <p:cNvPr id="97" name="Ink 96">
                  <a:extLst>
                    <a:ext uri="{FF2B5EF4-FFF2-40B4-BE49-F238E27FC236}">
                      <a16:creationId xmlns:a16="http://schemas.microsoft.com/office/drawing/2014/main" id="{E2C899C6-699C-B837-4C50-9F965228D772}"/>
                    </a:ext>
                  </a:extLst>
                </p:cNvPr>
                <p:cNvPicPr/>
                <p:nvPr/>
              </p:nvPicPr>
              <p:blipFill>
                <a:blip r:embed="rId125"/>
                <a:stretch>
                  <a:fillRect/>
                </a:stretch>
              </p:blipFill>
              <p:spPr>
                <a:xfrm>
                  <a:off x="7326565" y="2069096"/>
                  <a:ext cx="2336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8" name="Ink 97">
                  <a:extLst>
                    <a:ext uri="{FF2B5EF4-FFF2-40B4-BE49-F238E27FC236}">
                      <a16:creationId xmlns:a16="http://schemas.microsoft.com/office/drawing/2014/main" id="{D2C56061-D268-1DFB-18B8-1F1CD6F1B224}"/>
                    </a:ext>
                  </a:extLst>
                </p14:cNvPr>
                <p14:cNvContentPartPr/>
                <p14:nvPr/>
              </p14:nvContentPartPr>
              <p14:xfrm>
                <a:off x="7712845" y="2118776"/>
                <a:ext cx="126000" cy="306000"/>
              </p14:xfrm>
            </p:contentPart>
          </mc:Choice>
          <mc:Fallback xmlns="">
            <p:pic>
              <p:nvPicPr>
                <p:cNvPr id="98" name="Ink 97">
                  <a:extLst>
                    <a:ext uri="{FF2B5EF4-FFF2-40B4-BE49-F238E27FC236}">
                      <a16:creationId xmlns:a16="http://schemas.microsoft.com/office/drawing/2014/main" id="{D2C56061-D268-1DFB-18B8-1F1CD6F1B224}"/>
                    </a:ext>
                  </a:extLst>
                </p:cNvPr>
                <p:cNvPicPr/>
                <p:nvPr/>
              </p:nvPicPr>
              <p:blipFill>
                <a:blip r:embed="rId127"/>
                <a:stretch>
                  <a:fillRect/>
                </a:stretch>
              </p:blipFill>
              <p:spPr>
                <a:xfrm>
                  <a:off x="7697725" y="2103656"/>
                  <a:ext cx="1566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9" name="Ink 98">
                  <a:extLst>
                    <a:ext uri="{FF2B5EF4-FFF2-40B4-BE49-F238E27FC236}">
                      <a16:creationId xmlns:a16="http://schemas.microsoft.com/office/drawing/2014/main" id="{6B672F35-1311-9384-A638-F2208B332618}"/>
                    </a:ext>
                  </a:extLst>
                </p14:cNvPr>
                <p14:cNvContentPartPr/>
                <p14:nvPr/>
              </p14:nvContentPartPr>
              <p14:xfrm>
                <a:off x="7973845" y="2312816"/>
                <a:ext cx="184680" cy="417960"/>
              </p14:xfrm>
            </p:contentPart>
          </mc:Choice>
          <mc:Fallback xmlns="">
            <p:pic>
              <p:nvPicPr>
                <p:cNvPr id="99" name="Ink 98">
                  <a:extLst>
                    <a:ext uri="{FF2B5EF4-FFF2-40B4-BE49-F238E27FC236}">
                      <a16:creationId xmlns:a16="http://schemas.microsoft.com/office/drawing/2014/main" id="{6B672F35-1311-9384-A638-F2208B332618}"/>
                    </a:ext>
                  </a:extLst>
                </p:cNvPr>
                <p:cNvPicPr/>
                <p:nvPr/>
              </p:nvPicPr>
              <p:blipFill>
                <a:blip r:embed="rId129"/>
                <a:stretch>
                  <a:fillRect/>
                </a:stretch>
              </p:blipFill>
              <p:spPr>
                <a:xfrm>
                  <a:off x="7958365" y="2297696"/>
                  <a:ext cx="2152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0" name="Ink 99">
                  <a:extLst>
                    <a:ext uri="{FF2B5EF4-FFF2-40B4-BE49-F238E27FC236}">
                      <a16:creationId xmlns:a16="http://schemas.microsoft.com/office/drawing/2014/main" id="{D0B7CE9F-7D65-0EDB-DDFC-507D756334DE}"/>
                    </a:ext>
                  </a:extLst>
                </p14:cNvPr>
                <p14:cNvContentPartPr/>
                <p14:nvPr/>
              </p14:nvContentPartPr>
              <p14:xfrm>
                <a:off x="7965925" y="2409296"/>
                <a:ext cx="32760" cy="19800"/>
              </p14:xfrm>
            </p:contentPart>
          </mc:Choice>
          <mc:Fallback xmlns="">
            <p:pic>
              <p:nvPicPr>
                <p:cNvPr id="100" name="Ink 99">
                  <a:extLst>
                    <a:ext uri="{FF2B5EF4-FFF2-40B4-BE49-F238E27FC236}">
                      <a16:creationId xmlns:a16="http://schemas.microsoft.com/office/drawing/2014/main" id="{D0B7CE9F-7D65-0EDB-DDFC-507D756334DE}"/>
                    </a:ext>
                  </a:extLst>
                </p:cNvPr>
                <p:cNvPicPr/>
                <p:nvPr/>
              </p:nvPicPr>
              <p:blipFill>
                <a:blip r:embed="rId131"/>
                <a:stretch>
                  <a:fillRect/>
                </a:stretch>
              </p:blipFill>
              <p:spPr>
                <a:xfrm>
                  <a:off x="7950805" y="2394176"/>
                  <a:ext cx="63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1" name="Ink 100">
                  <a:extLst>
                    <a:ext uri="{FF2B5EF4-FFF2-40B4-BE49-F238E27FC236}">
                      <a16:creationId xmlns:a16="http://schemas.microsoft.com/office/drawing/2014/main" id="{D6FD5B9A-27ED-AA80-E008-435622B775B1}"/>
                    </a:ext>
                  </a:extLst>
                </p14:cNvPr>
                <p14:cNvContentPartPr/>
                <p14:nvPr/>
              </p14:nvContentPartPr>
              <p14:xfrm>
                <a:off x="8225125" y="2551136"/>
                <a:ext cx="24120" cy="12960"/>
              </p14:xfrm>
            </p:contentPart>
          </mc:Choice>
          <mc:Fallback xmlns="">
            <p:pic>
              <p:nvPicPr>
                <p:cNvPr id="101" name="Ink 100">
                  <a:extLst>
                    <a:ext uri="{FF2B5EF4-FFF2-40B4-BE49-F238E27FC236}">
                      <a16:creationId xmlns:a16="http://schemas.microsoft.com/office/drawing/2014/main" id="{D6FD5B9A-27ED-AA80-E008-435622B775B1}"/>
                    </a:ext>
                  </a:extLst>
                </p:cNvPr>
                <p:cNvPicPr/>
                <p:nvPr/>
              </p:nvPicPr>
              <p:blipFill>
                <a:blip r:embed="rId133"/>
                <a:stretch>
                  <a:fillRect/>
                </a:stretch>
              </p:blipFill>
              <p:spPr>
                <a:xfrm>
                  <a:off x="8210005" y="2536016"/>
                  <a:ext cx="54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 name="Ink 103">
                  <a:extLst>
                    <a:ext uri="{FF2B5EF4-FFF2-40B4-BE49-F238E27FC236}">
                      <a16:creationId xmlns:a16="http://schemas.microsoft.com/office/drawing/2014/main" id="{32026B0B-8D2D-8DEE-7434-B5B3E4B75ADF}"/>
                    </a:ext>
                  </a:extLst>
                </p14:cNvPr>
                <p14:cNvContentPartPr/>
                <p14:nvPr/>
              </p14:nvContentPartPr>
              <p14:xfrm>
                <a:off x="7238365" y="2772896"/>
                <a:ext cx="250560" cy="371880"/>
              </p14:xfrm>
            </p:contentPart>
          </mc:Choice>
          <mc:Fallback xmlns="">
            <p:pic>
              <p:nvPicPr>
                <p:cNvPr id="104" name="Ink 103">
                  <a:extLst>
                    <a:ext uri="{FF2B5EF4-FFF2-40B4-BE49-F238E27FC236}">
                      <a16:creationId xmlns:a16="http://schemas.microsoft.com/office/drawing/2014/main" id="{32026B0B-8D2D-8DEE-7434-B5B3E4B75ADF}"/>
                    </a:ext>
                  </a:extLst>
                </p:cNvPr>
                <p:cNvPicPr/>
                <p:nvPr/>
              </p:nvPicPr>
              <p:blipFill>
                <a:blip r:embed="rId135"/>
                <a:stretch>
                  <a:fillRect/>
                </a:stretch>
              </p:blipFill>
              <p:spPr>
                <a:xfrm>
                  <a:off x="7223245" y="2757416"/>
                  <a:ext cx="2808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 name="Ink 104">
                  <a:extLst>
                    <a:ext uri="{FF2B5EF4-FFF2-40B4-BE49-F238E27FC236}">
                      <a16:creationId xmlns:a16="http://schemas.microsoft.com/office/drawing/2014/main" id="{64E8BB36-05D9-ACA6-2EC5-41B682ABAB02}"/>
                    </a:ext>
                  </a:extLst>
                </p14:cNvPr>
                <p14:cNvContentPartPr/>
                <p14:nvPr/>
              </p14:nvContentPartPr>
              <p14:xfrm>
                <a:off x="7548325" y="2916536"/>
                <a:ext cx="207720" cy="332280"/>
              </p14:xfrm>
            </p:contentPart>
          </mc:Choice>
          <mc:Fallback xmlns="">
            <p:pic>
              <p:nvPicPr>
                <p:cNvPr id="105" name="Ink 104">
                  <a:extLst>
                    <a:ext uri="{FF2B5EF4-FFF2-40B4-BE49-F238E27FC236}">
                      <a16:creationId xmlns:a16="http://schemas.microsoft.com/office/drawing/2014/main" id="{64E8BB36-05D9-ACA6-2EC5-41B682ABAB02}"/>
                    </a:ext>
                  </a:extLst>
                </p:cNvPr>
                <p:cNvPicPr/>
                <p:nvPr/>
              </p:nvPicPr>
              <p:blipFill>
                <a:blip r:embed="rId137"/>
                <a:stretch>
                  <a:fillRect/>
                </a:stretch>
              </p:blipFill>
              <p:spPr>
                <a:xfrm>
                  <a:off x="7532845" y="2901056"/>
                  <a:ext cx="237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6" name="Ink 105">
                  <a:extLst>
                    <a:ext uri="{FF2B5EF4-FFF2-40B4-BE49-F238E27FC236}">
                      <a16:creationId xmlns:a16="http://schemas.microsoft.com/office/drawing/2014/main" id="{99D9D74C-222D-42AF-3AD8-CBB7CB49DFFD}"/>
                    </a:ext>
                  </a:extLst>
                </p14:cNvPr>
                <p14:cNvContentPartPr/>
                <p14:nvPr/>
              </p14:nvContentPartPr>
              <p14:xfrm>
                <a:off x="7904005" y="3049736"/>
                <a:ext cx="121680" cy="246600"/>
              </p14:xfrm>
            </p:contentPart>
          </mc:Choice>
          <mc:Fallback xmlns="">
            <p:pic>
              <p:nvPicPr>
                <p:cNvPr id="106" name="Ink 105">
                  <a:extLst>
                    <a:ext uri="{FF2B5EF4-FFF2-40B4-BE49-F238E27FC236}">
                      <a16:creationId xmlns:a16="http://schemas.microsoft.com/office/drawing/2014/main" id="{99D9D74C-222D-42AF-3AD8-CBB7CB49DFFD}"/>
                    </a:ext>
                  </a:extLst>
                </p:cNvPr>
                <p:cNvPicPr/>
                <p:nvPr/>
              </p:nvPicPr>
              <p:blipFill>
                <a:blip r:embed="rId139"/>
                <a:stretch>
                  <a:fillRect/>
                </a:stretch>
              </p:blipFill>
              <p:spPr>
                <a:xfrm>
                  <a:off x="7888885" y="3034256"/>
                  <a:ext cx="152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7" name="Ink 106">
                  <a:extLst>
                    <a:ext uri="{FF2B5EF4-FFF2-40B4-BE49-F238E27FC236}">
                      <a16:creationId xmlns:a16="http://schemas.microsoft.com/office/drawing/2014/main" id="{0E6001CA-5929-5F81-3FB2-903283AE29EE}"/>
                    </a:ext>
                  </a:extLst>
                </p14:cNvPr>
                <p14:cNvContentPartPr/>
                <p14:nvPr/>
              </p14:nvContentPartPr>
              <p14:xfrm>
                <a:off x="7846405" y="3137216"/>
                <a:ext cx="127080" cy="1080"/>
              </p14:xfrm>
            </p:contentPart>
          </mc:Choice>
          <mc:Fallback xmlns="">
            <p:pic>
              <p:nvPicPr>
                <p:cNvPr id="107" name="Ink 106">
                  <a:extLst>
                    <a:ext uri="{FF2B5EF4-FFF2-40B4-BE49-F238E27FC236}">
                      <a16:creationId xmlns:a16="http://schemas.microsoft.com/office/drawing/2014/main" id="{0E6001CA-5929-5F81-3FB2-903283AE29EE}"/>
                    </a:ext>
                  </a:extLst>
                </p:cNvPr>
                <p:cNvPicPr/>
                <p:nvPr/>
              </p:nvPicPr>
              <p:blipFill>
                <a:blip r:embed="rId141"/>
                <a:stretch>
                  <a:fillRect/>
                </a:stretch>
              </p:blipFill>
              <p:spPr>
                <a:xfrm>
                  <a:off x="7830925" y="3121736"/>
                  <a:ext cx="157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8" name="Ink 107">
                  <a:extLst>
                    <a:ext uri="{FF2B5EF4-FFF2-40B4-BE49-F238E27FC236}">
                      <a16:creationId xmlns:a16="http://schemas.microsoft.com/office/drawing/2014/main" id="{F12B88B7-E66E-99BB-4A2F-D23306241010}"/>
                    </a:ext>
                  </a:extLst>
                </p14:cNvPr>
                <p14:cNvContentPartPr/>
                <p14:nvPr/>
              </p14:nvContentPartPr>
              <p14:xfrm>
                <a:off x="8157805" y="3200936"/>
                <a:ext cx="32760" cy="30960"/>
              </p14:xfrm>
            </p:contentPart>
          </mc:Choice>
          <mc:Fallback xmlns="">
            <p:pic>
              <p:nvPicPr>
                <p:cNvPr id="108" name="Ink 107">
                  <a:extLst>
                    <a:ext uri="{FF2B5EF4-FFF2-40B4-BE49-F238E27FC236}">
                      <a16:creationId xmlns:a16="http://schemas.microsoft.com/office/drawing/2014/main" id="{F12B88B7-E66E-99BB-4A2F-D23306241010}"/>
                    </a:ext>
                  </a:extLst>
                </p:cNvPr>
                <p:cNvPicPr/>
                <p:nvPr/>
              </p:nvPicPr>
              <p:blipFill>
                <a:blip r:embed="rId143"/>
                <a:stretch>
                  <a:fillRect/>
                </a:stretch>
              </p:blipFill>
              <p:spPr>
                <a:xfrm>
                  <a:off x="8142685" y="3185456"/>
                  <a:ext cx="63000" cy="61560"/>
                </a:xfrm>
                <a:prstGeom prst="rect">
                  <a:avLst/>
                </a:prstGeom>
              </p:spPr>
            </p:pic>
          </mc:Fallback>
        </mc:AlternateContent>
      </p:grpSp>
      <p:grpSp>
        <p:nvGrpSpPr>
          <p:cNvPr id="113" name="Group 112">
            <a:extLst>
              <a:ext uri="{FF2B5EF4-FFF2-40B4-BE49-F238E27FC236}">
                <a16:creationId xmlns:a16="http://schemas.microsoft.com/office/drawing/2014/main" id="{DAFFBB47-E3E5-F66C-8852-B2DB0CDCD0C3}"/>
              </a:ext>
            </a:extLst>
          </p:cNvPr>
          <p:cNvGrpSpPr/>
          <p:nvPr/>
        </p:nvGrpSpPr>
        <p:grpSpPr>
          <a:xfrm>
            <a:off x="7121005" y="3604136"/>
            <a:ext cx="1382040" cy="200880"/>
            <a:chOff x="7121005" y="3604136"/>
            <a:chExt cx="1382040" cy="200880"/>
          </a:xfrm>
        </p:grpSpPr>
        <mc:AlternateContent xmlns:mc="http://schemas.openxmlformats.org/markup-compatibility/2006" xmlns:p14="http://schemas.microsoft.com/office/powerpoint/2010/main">
          <mc:Choice Requires="p14">
            <p:contentPart p14:bwMode="auto" r:id="rId144">
              <p14:nvContentPartPr>
                <p14:cNvPr id="111" name="Ink 110">
                  <a:extLst>
                    <a:ext uri="{FF2B5EF4-FFF2-40B4-BE49-F238E27FC236}">
                      <a16:creationId xmlns:a16="http://schemas.microsoft.com/office/drawing/2014/main" id="{D4B5523F-DEEB-9D4A-0671-B6915E957E5D}"/>
                    </a:ext>
                  </a:extLst>
                </p14:cNvPr>
                <p14:cNvContentPartPr/>
                <p14:nvPr/>
              </p14:nvContentPartPr>
              <p14:xfrm>
                <a:off x="7121005" y="3604136"/>
                <a:ext cx="1382040" cy="200880"/>
              </p14:xfrm>
            </p:contentPart>
          </mc:Choice>
          <mc:Fallback xmlns="">
            <p:pic>
              <p:nvPicPr>
                <p:cNvPr id="111" name="Ink 110">
                  <a:extLst>
                    <a:ext uri="{FF2B5EF4-FFF2-40B4-BE49-F238E27FC236}">
                      <a16:creationId xmlns:a16="http://schemas.microsoft.com/office/drawing/2014/main" id="{D4B5523F-DEEB-9D4A-0671-B6915E957E5D}"/>
                    </a:ext>
                  </a:extLst>
                </p:cNvPr>
                <p:cNvPicPr/>
                <p:nvPr/>
              </p:nvPicPr>
              <p:blipFill>
                <a:blip r:embed="rId145"/>
                <a:stretch>
                  <a:fillRect/>
                </a:stretch>
              </p:blipFill>
              <p:spPr>
                <a:xfrm>
                  <a:off x="7105885" y="3589016"/>
                  <a:ext cx="1412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2" name="Ink 111">
                  <a:extLst>
                    <a:ext uri="{FF2B5EF4-FFF2-40B4-BE49-F238E27FC236}">
                      <a16:creationId xmlns:a16="http://schemas.microsoft.com/office/drawing/2014/main" id="{D8B34465-E8F9-3490-7DA7-481C9F5AFF29}"/>
                    </a:ext>
                  </a:extLst>
                </p14:cNvPr>
                <p14:cNvContentPartPr/>
                <p14:nvPr/>
              </p14:nvContentPartPr>
              <p14:xfrm>
                <a:off x="7532845" y="3686576"/>
                <a:ext cx="923400" cy="58680"/>
              </p14:xfrm>
            </p:contentPart>
          </mc:Choice>
          <mc:Fallback xmlns="">
            <p:pic>
              <p:nvPicPr>
                <p:cNvPr id="112" name="Ink 111">
                  <a:extLst>
                    <a:ext uri="{FF2B5EF4-FFF2-40B4-BE49-F238E27FC236}">
                      <a16:creationId xmlns:a16="http://schemas.microsoft.com/office/drawing/2014/main" id="{D8B34465-E8F9-3490-7DA7-481C9F5AFF29}"/>
                    </a:ext>
                  </a:extLst>
                </p:cNvPr>
                <p:cNvPicPr/>
                <p:nvPr/>
              </p:nvPicPr>
              <p:blipFill>
                <a:blip r:embed="rId147"/>
                <a:stretch>
                  <a:fillRect/>
                </a:stretch>
              </p:blipFill>
              <p:spPr>
                <a:xfrm>
                  <a:off x="7517725" y="3671456"/>
                  <a:ext cx="954000" cy="8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14" name="Ink 113">
                <a:extLst>
                  <a:ext uri="{FF2B5EF4-FFF2-40B4-BE49-F238E27FC236}">
                    <a16:creationId xmlns:a16="http://schemas.microsoft.com/office/drawing/2014/main" id="{03D6DA87-BB28-E80F-3781-98AB799D5A31}"/>
                  </a:ext>
                </a:extLst>
              </p14:cNvPr>
              <p14:cNvContentPartPr/>
              <p14:nvPr/>
            </p14:nvContentPartPr>
            <p14:xfrm>
              <a:off x="6640405" y="1510736"/>
              <a:ext cx="238320" cy="258480"/>
            </p14:xfrm>
          </p:contentPart>
        </mc:Choice>
        <mc:Fallback xmlns="">
          <p:pic>
            <p:nvPicPr>
              <p:cNvPr id="114" name="Ink 113">
                <a:extLst>
                  <a:ext uri="{FF2B5EF4-FFF2-40B4-BE49-F238E27FC236}">
                    <a16:creationId xmlns:a16="http://schemas.microsoft.com/office/drawing/2014/main" id="{03D6DA87-BB28-E80F-3781-98AB799D5A31}"/>
                  </a:ext>
                </a:extLst>
              </p:cNvPr>
              <p:cNvPicPr/>
              <p:nvPr/>
            </p:nvPicPr>
            <p:blipFill>
              <a:blip r:embed="rId149"/>
              <a:stretch>
                <a:fillRect/>
              </a:stretch>
            </p:blipFill>
            <p:spPr>
              <a:xfrm>
                <a:off x="6624925" y="1495616"/>
                <a:ext cx="268560" cy="289080"/>
              </a:xfrm>
              <a:prstGeom prst="rect">
                <a:avLst/>
              </a:prstGeom>
            </p:spPr>
          </p:pic>
        </mc:Fallback>
      </mc:AlternateContent>
      <p:grpSp>
        <p:nvGrpSpPr>
          <p:cNvPr id="123" name="Group 122">
            <a:extLst>
              <a:ext uri="{FF2B5EF4-FFF2-40B4-BE49-F238E27FC236}">
                <a16:creationId xmlns:a16="http://schemas.microsoft.com/office/drawing/2014/main" id="{A360B2C4-4536-FAAF-11DD-F2889ED2441B}"/>
              </a:ext>
            </a:extLst>
          </p:cNvPr>
          <p:cNvGrpSpPr/>
          <p:nvPr/>
        </p:nvGrpSpPr>
        <p:grpSpPr>
          <a:xfrm>
            <a:off x="3060565" y="1352696"/>
            <a:ext cx="2568600" cy="1677240"/>
            <a:chOff x="3060565" y="1352696"/>
            <a:chExt cx="2568600" cy="1677240"/>
          </a:xfrm>
        </p:grpSpPr>
        <mc:AlternateContent xmlns:mc="http://schemas.openxmlformats.org/markup-compatibility/2006" xmlns:p14="http://schemas.microsoft.com/office/powerpoint/2010/main">
          <mc:Choice Requires="p14">
            <p:contentPart p14:bwMode="auto" r:id="rId150">
              <p14:nvContentPartPr>
                <p14:cNvPr id="68" name="Ink 67">
                  <a:extLst>
                    <a:ext uri="{FF2B5EF4-FFF2-40B4-BE49-F238E27FC236}">
                      <a16:creationId xmlns:a16="http://schemas.microsoft.com/office/drawing/2014/main" id="{3684D71E-9DFC-B9CF-8D80-EE8A425DEF15}"/>
                    </a:ext>
                  </a:extLst>
                </p14:cNvPr>
                <p14:cNvContentPartPr/>
                <p14:nvPr/>
              </p14:nvContentPartPr>
              <p14:xfrm>
                <a:off x="3118165" y="1541336"/>
                <a:ext cx="307800" cy="346320"/>
              </p14:xfrm>
            </p:contentPart>
          </mc:Choice>
          <mc:Fallback xmlns="">
            <p:pic>
              <p:nvPicPr>
                <p:cNvPr id="68" name="Ink 67">
                  <a:extLst>
                    <a:ext uri="{FF2B5EF4-FFF2-40B4-BE49-F238E27FC236}">
                      <a16:creationId xmlns:a16="http://schemas.microsoft.com/office/drawing/2014/main" id="{3684D71E-9DFC-B9CF-8D80-EE8A425DEF15}"/>
                    </a:ext>
                  </a:extLst>
                </p:cNvPr>
                <p:cNvPicPr/>
                <p:nvPr/>
              </p:nvPicPr>
              <p:blipFill>
                <a:blip r:embed="rId151"/>
                <a:stretch>
                  <a:fillRect/>
                </a:stretch>
              </p:blipFill>
              <p:spPr>
                <a:xfrm>
                  <a:off x="3103045" y="1526216"/>
                  <a:ext cx="3384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9" name="Ink 68">
                  <a:extLst>
                    <a:ext uri="{FF2B5EF4-FFF2-40B4-BE49-F238E27FC236}">
                      <a16:creationId xmlns:a16="http://schemas.microsoft.com/office/drawing/2014/main" id="{38AD5B7E-B2E4-02E1-584D-3CFD6AC69917}"/>
                    </a:ext>
                  </a:extLst>
                </p14:cNvPr>
                <p14:cNvContentPartPr/>
                <p14:nvPr/>
              </p14:nvContentPartPr>
              <p14:xfrm>
                <a:off x="3245245" y="1548176"/>
                <a:ext cx="2383920" cy="354600"/>
              </p14:xfrm>
            </p:contentPart>
          </mc:Choice>
          <mc:Fallback xmlns="">
            <p:pic>
              <p:nvPicPr>
                <p:cNvPr id="69" name="Ink 68">
                  <a:extLst>
                    <a:ext uri="{FF2B5EF4-FFF2-40B4-BE49-F238E27FC236}">
                      <a16:creationId xmlns:a16="http://schemas.microsoft.com/office/drawing/2014/main" id="{38AD5B7E-B2E4-02E1-584D-3CFD6AC69917}"/>
                    </a:ext>
                  </a:extLst>
                </p:cNvPr>
                <p:cNvPicPr/>
                <p:nvPr/>
              </p:nvPicPr>
              <p:blipFill>
                <a:blip r:embed="rId153"/>
                <a:stretch>
                  <a:fillRect/>
                </a:stretch>
              </p:blipFill>
              <p:spPr>
                <a:xfrm>
                  <a:off x="3230125" y="1533056"/>
                  <a:ext cx="24145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1" name="Ink 80">
                  <a:extLst>
                    <a:ext uri="{FF2B5EF4-FFF2-40B4-BE49-F238E27FC236}">
                      <a16:creationId xmlns:a16="http://schemas.microsoft.com/office/drawing/2014/main" id="{05845B57-8471-E096-57BD-965A79209D99}"/>
                    </a:ext>
                  </a:extLst>
                </p14:cNvPr>
                <p14:cNvContentPartPr/>
                <p14:nvPr/>
              </p14:nvContentPartPr>
              <p14:xfrm>
                <a:off x="3068125" y="1662656"/>
                <a:ext cx="9000" cy="195840"/>
              </p14:xfrm>
            </p:contentPart>
          </mc:Choice>
          <mc:Fallback xmlns="">
            <p:pic>
              <p:nvPicPr>
                <p:cNvPr id="81" name="Ink 80">
                  <a:extLst>
                    <a:ext uri="{FF2B5EF4-FFF2-40B4-BE49-F238E27FC236}">
                      <a16:creationId xmlns:a16="http://schemas.microsoft.com/office/drawing/2014/main" id="{05845B57-8471-E096-57BD-965A79209D99}"/>
                    </a:ext>
                  </a:extLst>
                </p:cNvPr>
                <p:cNvPicPr/>
                <p:nvPr/>
              </p:nvPicPr>
              <p:blipFill>
                <a:blip r:embed="rId155"/>
                <a:stretch>
                  <a:fillRect/>
                </a:stretch>
              </p:blipFill>
              <p:spPr>
                <a:xfrm>
                  <a:off x="3053005" y="1647536"/>
                  <a:ext cx="39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2" name="Ink 81">
                  <a:extLst>
                    <a:ext uri="{FF2B5EF4-FFF2-40B4-BE49-F238E27FC236}">
                      <a16:creationId xmlns:a16="http://schemas.microsoft.com/office/drawing/2014/main" id="{60603E08-F9B9-A1E0-EB44-CFA28E779A6B}"/>
                    </a:ext>
                  </a:extLst>
                </p14:cNvPr>
                <p14:cNvContentPartPr/>
                <p14:nvPr/>
              </p14:nvContentPartPr>
              <p14:xfrm>
                <a:off x="3060565" y="1567616"/>
                <a:ext cx="842400" cy="290160"/>
              </p14:xfrm>
            </p:contentPart>
          </mc:Choice>
          <mc:Fallback xmlns="">
            <p:pic>
              <p:nvPicPr>
                <p:cNvPr id="82" name="Ink 81">
                  <a:extLst>
                    <a:ext uri="{FF2B5EF4-FFF2-40B4-BE49-F238E27FC236}">
                      <a16:creationId xmlns:a16="http://schemas.microsoft.com/office/drawing/2014/main" id="{60603E08-F9B9-A1E0-EB44-CFA28E779A6B}"/>
                    </a:ext>
                  </a:extLst>
                </p:cNvPr>
                <p:cNvPicPr/>
                <p:nvPr/>
              </p:nvPicPr>
              <p:blipFill>
                <a:blip r:embed="rId157"/>
                <a:stretch>
                  <a:fillRect/>
                </a:stretch>
              </p:blipFill>
              <p:spPr>
                <a:xfrm>
                  <a:off x="3045445" y="1552496"/>
                  <a:ext cx="873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3" name="Ink 82">
                  <a:extLst>
                    <a:ext uri="{FF2B5EF4-FFF2-40B4-BE49-F238E27FC236}">
                      <a16:creationId xmlns:a16="http://schemas.microsoft.com/office/drawing/2014/main" id="{31CF68C0-B7AE-5800-C7C9-CC4CE6630860}"/>
                    </a:ext>
                  </a:extLst>
                </p14:cNvPr>
                <p14:cNvContentPartPr/>
                <p14:nvPr/>
              </p14:nvContentPartPr>
              <p14:xfrm>
                <a:off x="3554125" y="1352696"/>
                <a:ext cx="125280" cy="213480"/>
              </p14:xfrm>
            </p:contentPart>
          </mc:Choice>
          <mc:Fallback xmlns="">
            <p:pic>
              <p:nvPicPr>
                <p:cNvPr id="83" name="Ink 82">
                  <a:extLst>
                    <a:ext uri="{FF2B5EF4-FFF2-40B4-BE49-F238E27FC236}">
                      <a16:creationId xmlns:a16="http://schemas.microsoft.com/office/drawing/2014/main" id="{31CF68C0-B7AE-5800-C7C9-CC4CE6630860}"/>
                    </a:ext>
                  </a:extLst>
                </p:cNvPr>
                <p:cNvPicPr/>
                <p:nvPr/>
              </p:nvPicPr>
              <p:blipFill>
                <a:blip r:embed="rId159"/>
                <a:stretch>
                  <a:fillRect/>
                </a:stretch>
              </p:blipFill>
              <p:spPr>
                <a:xfrm>
                  <a:off x="3538645" y="1337576"/>
                  <a:ext cx="155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4" name="Ink 83">
                  <a:extLst>
                    <a:ext uri="{FF2B5EF4-FFF2-40B4-BE49-F238E27FC236}">
                      <a16:creationId xmlns:a16="http://schemas.microsoft.com/office/drawing/2014/main" id="{04396DB8-CCA7-A971-DA38-302D552CFF72}"/>
                    </a:ext>
                  </a:extLst>
                </p14:cNvPr>
                <p14:cNvContentPartPr/>
                <p14:nvPr/>
              </p14:nvContentPartPr>
              <p14:xfrm>
                <a:off x="3690205" y="1388336"/>
                <a:ext cx="153000" cy="182880"/>
              </p14:xfrm>
            </p:contentPart>
          </mc:Choice>
          <mc:Fallback xmlns="">
            <p:pic>
              <p:nvPicPr>
                <p:cNvPr id="84" name="Ink 83">
                  <a:extLst>
                    <a:ext uri="{FF2B5EF4-FFF2-40B4-BE49-F238E27FC236}">
                      <a16:creationId xmlns:a16="http://schemas.microsoft.com/office/drawing/2014/main" id="{04396DB8-CCA7-A971-DA38-302D552CFF72}"/>
                    </a:ext>
                  </a:extLst>
                </p:cNvPr>
                <p:cNvPicPr/>
                <p:nvPr/>
              </p:nvPicPr>
              <p:blipFill>
                <a:blip r:embed="rId161"/>
                <a:stretch>
                  <a:fillRect/>
                </a:stretch>
              </p:blipFill>
              <p:spPr>
                <a:xfrm>
                  <a:off x="3675085" y="1373216"/>
                  <a:ext cx="183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5" name="Ink 84">
                  <a:extLst>
                    <a:ext uri="{FF2B5EF4-FFF2-40B4-BE49-F238E27FC236}">
                      <a16:creationId xmlns:a16="http://schemas.microsoft.com/office/drawing/2014/main" id="{5BA80E01-3AA8-9F94-0A0D-9660686A7B2E}"/>
                    </a:ext>
                  </a:extLst>
                </p14:cNvPr>
                <p14:cNvContentPartPr/>
                <p14:nvPr/>
              </p14:nvContentPartPr>
              <p14:xfrm>
                <a:off x="3882805" y="1400216"/>
                <a:ext cx="32760" cy="149760"/>
              </p14:xfrm>
            </p:contentPart>
          </mc:Choice>
          <mc:Fallback xmlns="">
            <p:pic>
              <p:nvPicPr>
                <p:cNvPr id="85" name="Ink 84">
                  <a:extLst>
                    <a:ext uri="{FF2B5EF4-FFF2-40B4-BE49-F238E27FC236}">
                      <a16:creationId xmlns:a16="http://schemas.microsoft.com/office/drawing/2014/main" id="{5BA80E01-3AA8-9F94-0A0D-9660686A7B2E}"/>
                    </a:ext>
                  </a:extLst>
                </p:cNvPr>
                <p:cNvPicPr/>
                <p:nvPr/>
              </p:nvPicPr>
              <p:blipFill>
                <a:blip r:embed="rId163"/>
                <a:stretch>
                  <a:fillRect/>
                </a:stretch>
              </p:blipFill>
              <p:spPr>
                <a:xfrm>
                  <a:off x="3867325" y="1385096"/>
                  <a:ext cx="63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6" name="Ink 85">
                  <a:extLst>
                    <a:ext uri="{FF2B5EF4-FFF2-40B4-BE49-F238E27FC236}">
                      <a16:creationId xmlns:a16="http://schemas.microsoft.com/office/drawing/2014/main" id="{22D34F7B-8885-FAE7-EC55-E9BF81B06D03}"/>
                    </a:ext>
                  </a:extLst>
                </p14:cNvPr>
                <p14:cNvContentPartPr/>
                <p14:nvPr/>
              </p14:nvContentPartPr>
              <p14:xfrm>
                <a:off x="3794245" y="1413896"/>
                <a:ext cx="360" cy="360"/>
              </p14:xfrm>
            </p:contentPart>
          </mc:Choice>
          <mc:Fallback xmlns="">
            <p:pic>
              <p:nvPicPr>
                <p:cNvPr id="86" name="Ink 85">
                  <a:extLst>
                    <a:ext uri="{FF2B5EF4-FFF2-40B4-BE49-F238E27FC236}">
                      <a16:creationId xmlns:a16="http://schemas.microsoft.com/office/drawing/2014/main" id="{22D34F7B-8885-FAE7-EC55-E9BF81B06D03}"/>
                    </a:ext>
                  </a:extLst>
                </p:cNvPr>
                <p:cNvPicPr/>
                <p:nvPr/>
              </p:nvPicPr>
              <p:blipFill>
                <a:blip r:embed="rId165"/>
                <a:stretch>
                  <a:fillRect/>
                </a:stretch>
              </p:blipFill>
              <p:spPr>
                <a:xfrm>
                  <a:off x="3779125" y="1398776"/>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7" name="Ink 86">
                  <a:extLst>
                    <a:ext uri="{FF2B5EF4-FFF2-40B4-BE49-F238E27FC236}">
                      <a16:creationId xmlns:a16="http://schemas.microsoft.com/office/drawing/2014/main" id="{75326F41-50C2-8A5B-0280-2F3821635F0C}"/>
                    </a:ext>
                  </a:extLst>
                </p14:cNvPr>
                <p14:cNvContentPartPr/>
                <p14:nvPr/>
              </p14:nvContentPartPr>
              <p14:xfrm>
                <a:off x="4119685" y="1424336"/>
                <a:ext cx="3600" cy="7200"/>
              </p14:xfrm>
            </p:contentPart>
          </mc:Choice>
          <mc:Fallback xmlns="">
            <p:pic>
              <p:nvPicPr>
                <p:cNvPr id="87" name="Ink 86">
                  <a:extLst>
                    <a:ext uri="{FF2B5EF4-FFF2-40B4-BE49-F238E27FC236}">
                      <a16:creationId xmlns:a16="http://schemas.microsoft.com/office/drawing/2014/main" id="{75326F41-50C2-8A5B-0280-2F3821635F0C}"/>
                    </a:ext>
                  </a:extLst>
                </p:cNvPr>
                <p:cNvPicPr/>
                <p:nvPr/>
              </p:nvPicPr>
              <p:blipFill>
                <a:blip r:embed="rId167"/>
                <a:stretch>
                  <a:fillRect/>
                </a:stretch>
              </p:blipFill>
              <p:spPr>
                <a:xfrm>
                  <a:off x="4104205" y="1408856"/>
                  <a:ext cx="34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9" name="Ink 88">
                  <a:extLst>
                    <a:ext uri="{FF2B5EF4-FFF2-40B4-BE49-F238E27FC236}">
                      <a16:creationId xmlns:a16="http://schemas.microsoft.com/office/drawing/2014/main" id="{B5F5305E-9801-EA0C-6FF0-FBC8FCF5AB70}"/>
                    </a:ext>
                  </a:extLst>
                </p14:cNvPr>
                <p14:cNvContentPartPr/>
                <p14:nvPr/>
              </p14:nvContentPartPr>
              <p14:xfrm>
                <a:off x="3635485" y="1658696"/>
                <a:ext cx="304560" cy="81000"/>
              </p14:xfrm>
            </p:contentPart>
          </mc:Choice>
          <mc:Fallback xmlns="">
            <p:pic>
              <p:nvPicPr>
                <p:cNvPr id="89" name="Ink 88">
                  <a:extLst>
                    <a:ext uri="{FF2B5EF4-FFF2-40B4-BE49-F238E27FC236}">
                      <a16:creationId xmlns:a16="http://schemas.microsoft.com/office/drawing/2014/main" id="{B5F5305E-9801-EA0C-6FF0-FBC8FCF5AB70}"/>
                    </a:ext>
                  </a:extLst>
                </p:cNvPr>
                <p:cNvPicPr/>
                <p:nvPr/>
              </p:nvPicPr>
              <p:blipFill>
                <a:blip r:embed="rId169"/>
                <a:stretch>
                  <a:fillRect/>
                </a:stretch>
              </p:blipFill>
              <p:spPr>
                <a:xfrm>
                  <a:off x="3620365" y="1643216"/>
                  <a:ext cx="335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0" name="Ink 89">
                  <a:extLst>
                    <a:ext uri="{FF2B5EF4-FFF2-40B4-BE49-F238E27FC236}">
                      <a16:creationId xmlns:a16="http://schemas.microsoft.com/office/drawing/2014/main" id="{2CC274B4-F805-A569-E5AE-EC18C8E19DE4}"/>
                    </a:ext>
                  </a:extLst>
                </p14:cNvPr>
                <p14:cNvContentPartPr/>
                <p14:nvPr/>
              </p14:nvContentPartPr>
              <p14:xfrm>
                <a:off x="3584725" y="1640696"/>
                <a:ext cx="133560" cy="117720"/>
              </p14:xfrm>
            </p:contentPart>
          </mc:Choice>
          <mc:Fallback xmlns="">
            <p:pic>
              <p:nvPicPr>
                <p:cNvPr id="90" name="Ink 89">
                  <a:extLst>
                    <a:ext uri="{FF2B5EF4-FFF2-40B4-BE49-F238E27FC236}">
                      <a16:creationId xmlns:a16="http://schemas.microsoft.com/office/drawing/2014/main" id="{2CC274B4-F805-A569-E5AE-EC18C8E19DE4}"/>
                    </a:ext>
                  </a:extLst>
                </p:cNvPr>
                <p:cNvPicPr/>
                <p:nvPr/>
              </p:nvPicPr>
              <p:blipFill>
                <a:blip r:embed="rId171"/>
                <a:stretch>
                  <a:fillRect/>
                </a:stretch>
              </p:blipFill>
              <p:spPr>
                <a:xfrm>
                  <a:off x="3569245" y="1625216"/>
                  <a:ext cx="164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1" name="Ink 90">
                  <a:extLst>
                    <a:ext uri="{FF2B5EF4-FFF2-40B4-BE49-F238E27FC236}">
                      <a16:creationId xmlns:a16="http://schemas.microsoft.com/office/drawing/2014/main" id="{4A312311-B8D9-432D-40EB-0632434B07E2}"/>
                    </a:ext>
                  </a:extLst>
                </p14:cNvPr>
                <p14:cNvContentPartPr/>
                <p14:nvPr/>
              </p14:nvContentPartPr>
              <p14:xfrm>
                <a:off x="4065325" y="1668776"/>
                <a:ext cx="110520" cy="150480"/>
              </p14:xfrm>
            </p:contentPart>
          </mc:Choice>
          <mc:Fallback xmlns="">
            <p:pic>
              <p:nvPicPr>
                <p:cNvPr id="91" name="Ink 90">
                  <a:extLst>
                    <a:ext uri="{FF2B5EF4-FFF2-40B4-BE49-F238E27FC236}">
                      <a16:creationId xmlns:a16="http://schemas.microsoft.com/office/drawing/2014/main" id="{4A312311-B8D9-432D-40EB-0632434B07E2}"/>
                    </a:ext>
                  </a:extLst>
                </p:cNvPr>
                <p:cNvPicPr/>
                <p:nvPr/>
              </p:nvPicPr>
              <p:blipFill>
                <a:blip r:embed="rId173"/>
                <a:stretch>
                  <a:fillRect/>
                </a:stretch>
              </p:blipFill>
              <p:spPr>
                <a:xfrm>
                  <a:off x="4049845" y="1653656"/>
                  <a:ext cx="141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 name="Ink 91">
                  <a:extLst>
                    <a:ext uri="{FF2B5EF4-FFF2-40B4-BE49-F238E27FC236}">
                      <a16:creationId xmlns:a16="http://schemas.microsoft.com/office/drawing/2014/main" id="{E45E7C7C-2E2D-BD8C-BBFD-B279A36871AA}"/>
                    </a:ext>
                  </a:extLst>
                </p14:cNvPr>
                <p14:cNvContentPartPr/>
                <p14:nvPr/>
              </p14:nvContentPartPr>
              <p14:xfrm>
                <a:off x="4224805" y="1685696"/>
                <a:ext cx="105840" cy="107280"/>
              </p14:xfrm>
            </p:contentPart>
          </mc:Choice>
          <mc:Fallback xmlns="">
            <p:pic>
              <p:nvPicPr>
                <p:cNvPr id="92" name="Ink 91">
                  <a:extLst>
                    <a:ext uri="{FF2B5EF4-FFF2-40B4-BE49-F238E27FC236}">
                      <a16:creationId xmlns:a16="http://schemas.microsoft.com/office/drawing/2014/main" id="{E45E7C7C-2E2D-BD8C-BBFD-B279A36871AA}"/>
                    </a:ext>
                  </a:extLst>
                </p:cNvPr>
                <p:cNvPicPr/>
                <p:nvPr/>
              </p:nvPicPr>
              <p:blipFill>
                <a:blip r:embed="rId175"/>
                <a:stretch>
                  <a:fillRect/>
                </a:stretch>
              </p:blipFill>
              <p:spPr>
                <a:xfrm>
                  <a:off x="4209685" y="1670576"/>
                  <a:ext cx="136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3" name="Ink 92">
                  <a:extLst>
                    <a:ext uri="{FF2B5EF4-FFF2-40B4-BE49-F238E27FC236}">
                      <a16:creationId xmlns:a16="http://schemas.microsoft.com/office/drawing/2014/main" id="{00B19D23-8D1A-D1AE-02EC-07CBE71A5F2A}"/>
                    </a:ext>
                  </a:extLst>
                </p14:cNvPr>
                <p14:cNvContentPartPr/>
                <p14:nvPr/>
              </p14:nvContentPartPr>
              <p14:xfrm>
                <a:off x="4443325" y="1639256"/>
                <a:ext cx="56520" cy="151200"/>
              </p14:xfrm>
            </p:contentPart>
          </mc:Choice>
          <mc:Fallback xmlns="">
            <p:pic>
              <p:nvPicPr>
                <p:cNvPr id="93" name="Ink 92">
                  <a:extLst>
                    <a:ext uri="{FF2B5EF4-FFF2-40B4-BE49-F238E27FC236}">
                      <a16:creationId xmlns:a16="http://schemas.microsoft.com/office/drawing/2014/main" id="{00B19D23-8D1A-D1AE-02EC-07CBE71A5F2A}"/>
                    </a:ext>
                  </a:extLst>
                </p:cNvPr>
                <p:cNvPicPr/>
                <p:nvPr/>
              </p:nvPicPr>
              <p:blipFill>
                <a:blip r:embed="rId177"/>
                <a:stretch>
                  <a:fillRect/>
                </a:stretch>
              </p:blipFill>
              <p:spPr>
                <a:xfrm>
                  <a:off x="4427845" y="1624136"/>
                  <a:ext cx="867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4" name="Ink 93">
                  <a:extLst>
                    <a:ext uri="{FF2B5EF4-FFF2-40B4-BE49-F238E27FC236}">
                      <a16:creationId xmlns:a16="http://schemas.microsoft.com/office/drawing/2014/main" id="{C2320942-4683-516D-8C93-7F108A87C098}"/>
                    </a:ext>
                  </a:extLst>
                </p14:cNvPr>
                <p14:cNvContentPartPr/>
                <p14:nvPr/>
              </p14:nvContentPartPr>
              <p14:xfrm>
                <a:off x="4387525" y="1681376"/>
                <a:ext cx="3960" cy="12960"/>
              </p14:xfrm>
            </p:contentPart>
          </mc:Choice>
          <mc:Fallback xmlns="">
            <p:pic>
              <p:nvPicPr>
                <p:cNvPr id="94" name="Ink 93">
                  <a:extLst>
                    <a:ext uri="{FF2B5EF4-FFF2-40B4-BE49-F238E27FC236}">
                      <a16:creationId xmlns:a16="http://schemas.microsoft.com/office/drawing/2014/main" id="{C2320942-4683-516D-8C93-7F108A87C098}"/>
                    </a:ext>
                  </a:extLst>
                </p:cNvPr>
                <p:cNvPicPr/>
                <p:nvPr/>
              </p:nvPicPr>
              <p:blipFill>
                <a:blip r:embed="rId179"/>
                <a:stretch>
                  <a:fillRect/>
                </a:stretch>
              </p:blipFill>
              <p:spPr>
                <a:xfrm>
                  <a:off x="4372405" y="1666256"/>
                  <a:ext cx="34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5" name="Ink 94">
                  <a:extLst>
                    <a:ext uri="{FF2B5EF4-FFF2-40B4-BE49-F238E27FC236}">
                      <a16:creationId xmlns:a16="http://schemas.microsoft.com/office/drawing/2014/main" id="{A514651E-1E3B-917A-91FF-371EB11F0966}"/>
                    </a:ext>
                  </a:extLst>
                </p14:cNvPr>
                <p14:cNvContentPartPr/>
                <p14:nvPr/>
              </p14:nvContentPartPr>
              <p14:xfrm>
                <a:off x="4607125" y="1689656"/>
                <a:ext cx="9720" cy="16920"/>
              </p14:xfrm>
            </p:contentPart>
          </mc:Choice>
          <mc:Fallback xmlns="">
            <p:pic>
              <p:nvPicPr>
                <p:cNvPr id="95" name="Ink 94">
                  <a:extLst>
                    <a:ext uri="{FF2B5EF4-FFF2-40B4-BE49-F238E27FC236}">
                      <a16:creationId xmlns:a16="http://schemas.microsoft.com/office/drawing/2014/main" id="{A514651E-1E3B-917A-91FF-371EB11F0966}"/>
                    </a:ext>
                  </a:extLst>
                </p:cNvPr>
                <p:cNvPicPr/>
                <p:nvPr/>
              </p:nvPicPr>
              <p:blipFill>
                <a:blip r:embed="rId181"/>
                <a:stretch>
                  <a:fillRect/>
                </a:stretch>
              </p:blipFill>
              <p:spPr>
                <a:xfrm>
                  <a:off x="4592005" y="1674536"/>
                  <a:ext cx="40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13D356C1-26E3-A972-D912-19F5BDCA28E4}"/>
                    </a:ext>
                  </a:extLst>
                </p14:cNvPr>
                <p14:cNvContentPartPr/>
                <p14:nvPr/>
              </p14:nvContentPartPr>
              <p14:xfrm>
                <a:off x="3788485" y="1903856"/>
                <a:ext cx="177840" cy="165960"/>
              </p14:xfrm>
            </p:contentPart>
          </mc:Choice>
          <mc:Fallback xmlns="">
            <p:pic>
              <p:nvPicPr>
                <p:cNvPr id="115" name="Ink 114">
                  <a:extLst>
                    <a:ext uri="{FF2B5EF4-FFF2-40B4-BE49-F238E27FC236}">
                      <a16:creationId xmlns:a16="http://schemas.microsoft.com/office/drawing/2014/main" id="{13D356C1-26E3-A972-D912-19F5BDCA28E4}"/>
                    </a:ext>
                  </a:extLst>
                </p:cNvPr>
                <p:cNvPicPr/>
                <p:nvPr/>
              </p:nvPicPr>
              <p:blipFill>
                <a:blip r:embed="rId183"/>
                <a:stretch>
                  <a:fillRect/>
                </a:stretch>
              </p:blipFill>
              <p:spPr>
                <a:xfrm>
                  <a:off x="3773005" y="1888736"/>
                  <a:ext cx="208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Ink 115">
                  <a:extLst>
                    <a:ext uri="{FF2B5EF4-FFF2-40B4-BE49-F238E27FC236}">
                      <a16:creationId xmlns:a16="http://schemas.microsoft.com/office/drawing/2014/main" id="{3AD6D1FA-9A66-D295-5D9D-9E7972DD314A}"/>
                    </a:ext>
                  </a:extLst>
                </p14:cNvPr>
                <p14:cNvContentPartPr/>
                <p14:nvPr/>
              </p14:nvContentPartPr>
              <p14:xfrm>
                <a:off x="3686245" y="1841936"/>
                <a:ext cx="292680" cy="306000"/>
              </p14:xfrm>
            </p:contentPart>
          </mc:Choice>
          <mc:Fallback xmlns="">
            <p:pic>
              <p:nvPicPr>
                <p:cNvPr id="116" name="Ink 115">
                  <a:extLst>
                    <a:ext uri="{FF2B5EF4-FFF2-40B4-BE49-F238E27FC236}">
                      <a16:creationId xmlns:a16="http://schemas.microsoft.com/office/drawing/2014/main" id="{3AD6D1FA-9A66-D295-5D9D-9E7972DD314A}"/>
                    </a:ext>
                  </a:extLst>
                </p:cNvPr>
                <p:cNvPicPr/>
                <p:nvPr/>
              </p:nvPicPr>
              <p:blipFill>
                <a:blip r:embed="rId185"/>
                <a:stretch>
                  <a:fillRect/>
                </a:stretch>
              </p:blipFill>
              <p:spPr>
                <a:xfrm>
                  <a:off x="3671125" y="1826816"/>
                  <a:ext cx="3229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Ink 116">
                  <a:extLst>
                    <a:ext uri="{FF2B5EF4-FFF2-40B4-BE49-F238E27FC236}">
                      <a16:creationId xmlns:a16="http://schemas.microsoft.com/office/drawing/2014/main" id="{95A19139-F813-553B-829E-1DA08EAD92DD}"/>
                    </a:ext>
                  </a:extLst>
                </p14:cNvPr>
                <p14:cNvContentPartPr/>
                <p14:nvPr/>
              </p14:nvContentPartPr>
              <p14:xfrm>
                <a:off x="3680485" y="1926896"/>
                <a:ext cx="316440" cy="352080"/>
              </p14:xfrm>
            </p:contentPart>
          </mc:Choice>
          <mc:Fallback xmlns="">
            <p:pic>
              <p:nvPicPr>
                <p:cNvPr id="117" name="Ink 116">
                  <a:extLst>
                    <a:ext uri="{FF2B5EF4-FFF2-40B4-BE49-F238E27FC236}">
                      <a16:creationId xmlns:a16="http://schemas.microsoft.com/office/drawing/2014/main" id="{95A19139-F813-553B-829E-1DA08EAD92DD}"/>
                    </a:ext>
                  </a:extLst>
                </p:cNvPr>
                <p:cNvPicPr/>
                <p:nvPr/>
              </p:nvPicPr>
              <p:blipFill>
                <a:blip r:embed="rId187"/>
                <a:stretch>
                  <a:fillRect/>
                </a:stretch>
              </p:blipFill>
              <p:spPr>
                <a:xfrm>
                  <a:off x="3665365" y="1911776"/>
                  <a:ext cx="3466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Ink 117">
                  <a:extLst>
                    <a:ext uri="{FF2B5EF4-FFF2-40B4-BE49-F238E27FC236}">
                      <a16:creationId xmlns:a16="http://schemas.microsoft.com/office/drawing/2014/main" id="{9C0C3300-B3CF-33CF-39BC-E0A56FBA4C20}"/>
                    </a:ext>
                  </a:extLst>
                </p14:cNvPr>
                <p14:cNvContentPartPr/>
                <p14:nvPr/>
              </p14:nvContentPartPr>
              <p14:xfrm>
                <a:off x="3712885" y="2106896"/>
                <a:ext cx="260280" cy="300960"/>
              </p14:xfrm>
            </p:contentPart>
          </mc:Choice>
          <mc:Fallback xmlns="">
            <p:pic>
              <p:nvPicPr>
                <p:cNvPr id="118" name="Ink 117">
                  <a:extLst>
                    <a:ext uri="{FF2B5EF4-FFF2-40B4-BE49-F238E27FC236}">
                      <a16:creationId xmlns:a16="http://schemas.microsoft.com/office/drawing/2014/main" id="{9C0C3300-B3CF-33CF-39BC-E0A56FBA4C20}"/>
                    </a:ext>
                  </a:extLst>
                </p:cNvPr>
                <p:cNvPicPr/>
                <p:nvPr/>
              </p:nvPicPr>
              <p:blipFill>
                <a:blip r:embed="rId189"/>
                <a:stretch>
                  <a:fillRect/>
                </a:stretch>
              </p:blipFill>
              <p:spPr>
                <a:xfrm>
                  <a:off x="3697405" y="2091776"/>
                  <a:ext cx="2908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Ink 118">
                  <a:extLst>
                    <a:ext uri="{FF2B5EF4-FFF2-40B4-BE49-F238E27FC236}">
                      <a16:creationId xmlns:a16="http://schemas.microsoft.com/office/drawing/2014/main" id="{39D3A926-84FA-FD86-2EDD-4BA99970F750}"/>
                    </a:ext>
                  </a:extLst>
                </p14:cNvPr>
                <p14:cNvContentPartPr/>
                <p14:nvPr/>
              </p14:nvContentPartPr>
              <p14:xfrm>
                <a:off x="3786685" y="2304896"/>
                <a:ext cx="155160" cy="210960"/>
              </p14:xfrm>
            </p:contentPart>
          </mc:Choice>
          <mc:Fallback xmlns="">
            <p:pic>
              <p:nvPicPr>
                <p:cNvPr id="119" name="Ink 118">
                  <a:extLst>
                    <a:ext uri="{FF2B5EF4-FFF2-40B4-BE49-F238E27FC236}">
                      <a16:creationId xmlns:a16="http://schemas.microsoft.com/office/drawing/2014/main" id="{39D3A926-84FA-FD86-2EDD-4BA99970F750}"/>
                    </a:ext>
                  </a:extLst>
                </p:cNvPr>
                <p:cNvPicPr/>
                <p:nvPr/>
              </p:nvPicPr>
              <p:blipFill>
                <a:blip r:embed="rId191"/>
                <a:stretch>
                  <a:fillRect/>
                </a:stretch>
              </p:blipFill>
              <p:spPr>
                <a:xfrm>
                  <a:off x="3771565" y="2289776"/>
                  <a:ext cx="1857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Ink 119">
                  <a:extLst>
                    <a:ext uri="{FF2B5EF4-FFF2-40B4-BE49-F238E27FC236}">
                      <a16:creationId xmlns:a16="http://schemas.microsoft.com/office/drawing/2014/main" id="{9DDFA0F1-98BF-ACC6-0C34-D49FD71D452A}"/>
                    </a:ext>
                  </a:extLst>
                </p14:cNvPr>
                <p14:cNvContentPartPr/>
                <p14:nvPr/>
              </p14:nvContentPartPr>
              <p14:xfrm>
                <a:off x="3809365" y="2432336"/>
                <a:ext cx="115200" cy="205200"/>
              </p14:xfrm>
            </p:contentPart>
          </mc:Choice>
          <mc:Fallback xmlns="">
            <p:pic>
              <p:nvPicPr>
                <p:cNvPr id="120" name="Ink 119">
                  <a:extLst>
                    <a:ext uri="{FF2B5EF4-FFF2-40B4-BE49-F238E27FC236}">
                      <a16:creationId xmlns:a16="http://schemas.microsoft.com/office/drawing/2014/main" id="{9DDFA0F1-98BF-ACC6-0C34-D49FD71D452A}"/>
                    </a:ext>
                  </a:extLst>
                </p:cNvPr>
                <p:cNvPicPr/>
                <p:nvPr/>
              </p:nvPicPr>
              <p:blipFill>
                <a:blip r:embed="rId193"/>
                <a:stretch>
                  <a:fillRect/>
                </a:stretch>
              </p:blipFill>
              <p:spPr>
                <a:xfrm>
                  <a:off x="3794245" y="2416856"/>
                  <a:ext cx="145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DA82C92A-8C9B-2E30-A360-D7E28D3B708F}"/>
                    </a:ext>
                  </a:extLst>
                </p14:cNvPr>
                <p14:cNvContentPartPr/>
                <p14:nvPr/>
              </p14:nvContentPartPr>
              <p14:xfrm>
                <a:off x="3743845" y="2594696"/>
                <a:ext cx="160560" cy="176760"/>
              </p14:xfrm>
            </p:contentPart>
          </mc:Choice>
          <mc:Fallback xmlns="">
            <p:pic>
              <p:nvPicPr>
                <p:cNvPr id="121" name="Ink 120">
                  <a:extLst>
                    <a:ext uri="{FF2B5EF4-FFF2-40B4-BE49-F238E27FC236}">
                      <a16:creationId xmlns:a16="http://schemas.microsoft.com/office/drawing/2014/main" id="{DA82C92A-8C9B-2E30-A360-D7E28D3B708F}"/>
                    </a:ext>
                  </a:extLst>
                </p:cNvPr>
                <p:cNvPicPr/>
                <p:nvPr/>
              </p:nvPicPr>
              <p:blipFill>
                <a:blip r:embed="rId195"/>
                <a:stretch>
                  <a:fillRect/>
                </a:stretch>
              </p:blipFill>
              <p:spPr>
                <a:xfrm>
                  <a:off x="3728365" y="2579576"/>
                  <a:ext cx="191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61EDC2FF-0549-4B98-8C6B-8D92798260A2}"/>
                    </a:ext>
                  </a:extLst>
                </p14:cNvPr>
                <p14:cNvContentPartPr/>
                <p14:nvPr/>
              </p14:nvContentPartPr>
              <p14:xfrm>
                <a:off x="3621805" y="2732216"/>
                <a:ext cx="244800" cy="297720"/>
              </p14:xfrm>
            </p:contentPart>
          </mc:Choice>
          <mc:Fallback xmlns="">
            <p:pic>
              <p:nvPicPr>
                <p:cNvPr id="122" name="Ink 121">
                  <a:extLst>
                    <a:ext uri="{FF2B5EF4-FFF2-40B4-BE49-F238E27FC236}">
                      <a16:creationId xmlns:a16="http://schemas.microsoft.com/office/drawing/2014/main" id="{61EDC2FF-0549-4B98-8C6B-8D92798260A2}"/>
                    </a:ext>
                  </a:extLst>
                </p:cNvPr>
                <p:cNvPicPr/>
                <p:nvPr/>
              </p:nvPicPr>
              <p:blipFill>
                <a:blip r:embed="rId197"/>
                <a:stretch>
                  <a:fillRect/>
                </a:stretch>
              </p:blipFill>
              <p:spPr>
                <a:xfrm>
                  <a:off x="3606685" y="2716736"/>
                  <a:ext cx="275040" cy="327960"/>
                </a:xfrm>
                <a:prstGeom prst="rect">
                  <a:avLst/>
                </a:prstGeom>
              </p:spPr>
            </p:pic>
          </mc:Fallback>
        </mc:AlternateContent>
      </p:grpSp>
      <p:grpSp>
        <p:nvGrpSpPr>
          <p:cNvPr id="128" name="Group 127">
            <a:extLst>
              <a:ext uri="{FF2B5EF4-FFF2-40B4-BE49-F238E27FC236}">
                <a16:creationId xmlns:a16="http://schemas.microsoft.com/office/drawing/2014/main" id="{4C105780-8E8A-FBEE-90A0-77AB166ECEEA}"/>
              </a:ext>
            </a:extLst>
          </p:cNvPr>
          <p:cNvGrpSpPr/>
          <p:nvPr/>
        </p:nvGrpSpPr>
        <p:grpSpPr>
          <a:xfrm>
            <a:off x="5605765" y="4855136"/>
            <a:ext cx="803160" cy="406800"/>
            <a:chOff x="5605765" y="4855136"/>
            <a:chExt cx="803160" cy="406800"/>
          </a:xfrm>
        </p:grpSpPr>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6A774A9E-8BCA-D5BD-F8CD-655012B0C6DD}"/>
                    </a:ext>
                  </a:extLst>
                </p14:cNvPr>
                <p14:cNvContentPartPr/>
                <p14:nvPr/>
              </p14:nvContentPartPr>
              <p14:xfrm>
                <a:off x="5605765" y="4937936"/>
                <a:ext cx="169920" cy="324000"/>
              </p14:xfrm>
            </p:contentPart>
          </mc:Choice>
          <mc:Fallback xmlns="">
            <p:pic>
              <p:nvPicPr>
                <p:cNvPr id="124" name="Ink 123">
                  <a:extLst>
                    <a:ext uri="{FF2B5EF4-FFF2-40B4-BE49-F238E27FC236}">
                      <a16:creationId xmlns:a16="http://schemas.microsoft.com/office/drawing/2014/main" id="{6A774A9E-8BCA-D5BD-F8CD-655012B0C6DD}"/>
                    </a:ext>
                  </a:extLst>
                </p:cNvPr>
                <p:cNvPicPr/>
                <p:nvPr/>
              </p:nvPicPr>
              <p:blipFill>
                <a:blip r:embed="rId199"/>
                <a:stretch>
                  <a:fillRect/>
                </a:stretch>
              </p:blipFill>
              <p:spPr>
                <a:xfrm>
                  <a:off x="5590645" y="4922816"/>
                  <a:ext cx="200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FDFF2836-91E3-0052-8C0C-83DEB15C6CFB}"/>
                    </a:ext>
                  </a:extLst>
                </p14:cNvPr>
                <p14:cNvContentPartPr/>
                <p14:nvPr/>
              </p14:nvContentPartPr>
              <p14:xfrm>
                <a:off x="5898085" y="5053136"/>
                <a:ext cx="4680" cy="46080"/>
              </p14:xfrm>
            </p:contentPart>
          </mc:Choice>
          <mc:Fallback xmlns="">
            <p:pic>
              <p:nvPicPr>
                <p:cNvPr id="125" name="Ink 124">
                  <a:extLst>
                    <a:ext uri="{FF2B5EF4-FFF2-40B4-BE49-F238E27FC236}">
                      <a16:creationId xmlns:a16="http://schemas.microsoft.com/office/drawing/2014/main" id="{FDFF2836-91E3-0052-8C0C-83DEB15C6CFB}"/>
                    </a:ext>
                  </a:extLst>
                </p:cNvPr>
                <p:cNvPicPr/>
                <p:nvPr/>
              </p:nvPicPr>
              <p:blipFill>
                <a:blip r:embed="rId201"/>
                <a:stretch>
                  <a:fillRect/>
                </a:stretch>
              </p:blipFill>
              <p:spPr>
                <a:xfrm>
                  <a:off x="5882605" y="5038016"/>
                  <a:ext cx="352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EF841595-5012-8B70-4A5F-26750B8CE618}"/>
                    </a:ext>
                  </a:extLst>
                </p14:cNvPr>
                <p14:cNvContentPartPr/>
                <p14:nvPr/>
              </p14:nvContentPartPr>
              <p14:xfrm>
                <a:off x="6024445" y="4855136"/>
                <a:ext cx="183240" cy="355320"/>
              </p14:xfrm>
            </p:contentPart>
          </mc:Choice>
          <mc:Fallback xmlns="">
            <p:pic>
              <p:nvPicPr>
                <p:cNvPr id="126" name="Ink 125">
                  <a:extLst>
                    <a:ext uri="{FF2B5EF4-FFF2-40B4-BE49-F238E27FC236}">
                      <a16:creationId xmlns:a16="http://schemas.microsoft.com/office/drawing/2014/main" id="{EF841595-5012-8B70-4A5F-26750B8CE618}"/>
                    </a:ext>
                  </a:extLst>
                </p:cNvPr>
                <p:cNvPicPr/>
                <p:nvPr/>
              </p:nvPicPr>
              <p:blipFill>
                <a:blip r:embed="rId203"/>
                <a:stretch>
                  <a:fillRect/>
                </a:stretch>
              </p:blipFill>
              <p:spPr>
                <a:xfrm>
                  <a:off x="6008965" y="4840016"/>
                  <a:ext cx="2134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12E04217-5981-C773-36AA-DB07D9F140D0}"/>
                    </a:ext>
                  </a:extLst>
                </p14:cNvPr>
                <p14:cNvContentPartPr/>
                <p14:nvPr/>
              </p14:nvContentPartPr>
              <p14:xfrm>
                <a:off x="6244045" y="4941176"/>
                <a:ext cx="164880" cy="225360"/>
              </p14:xfrm>
            </p:contentPart>
          </mc:Choice>
          <mc:Fallback xmlns="">
            <p:pic>
              <p:nvPicPr>
                <p:cNvPr id="127" name="Ink 126">
                  <a:extLst>
                    <a:ext uri="{FF2B5EF4-FFF2-40B4-BE49-F238E27FC236}">
                      <a16:creationId xmlns:a16="http://schemas.microsoft.com/office/drawing/2014/main" id="{12E04217-5981-C773-36AA-DB07D9F140D0}"/>
                    </a:ext>
                  </a:extLst>
                </p:cNvPr>
                <p:cNvPicPr/>
                <p:nvPr/>
              </p:nvPicPr>
              <p:blipFill>
                <a:blip r:embed="rId205"/>
                <a:stretch>
                  <a:fillRect/>
                </a:stretch>
              </p:blipFill>
              <p:spPr>
                <a:xfrm>
                  <a:off x="6228565" y="4925696"/>
                  <a:ext cx="195480" cy="255960"/>
                </a:xfrm>
                <a:prstGeom prst="rect">
                  <a:avLst/>
                </a:prstGeom>
              </p:spPr>
            </p:pic>
          </mc:Fallback>
        </mc:AlternateContent>
      </p:grpSp>
    </p:spTree>
    <p:extLst>
      <p:ext uri="{BB962C8B-B14F-4D97-AF65-F5344CB8AC3E}">
        <p14:creationId xmlns:p14="http://schemas.microsoft.com/office/powerpoint/2010/main" val="135983015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{C3F58498-5129-F340-ACD9-3679DB3965B0}tf10001058</Template>
  <TotalTime>16810</TotalTime>
  <Words>1708</Words>
  <Application>Microsoft Macintosh PowerPoint</Application>
  <PresentationFormat>Widescreen</PresentationFormat>
  <Paragraphs>206</Paragraphs>
  <Slides>54</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Book Antiqua</vt:lpstr>
      <vt:lpstr>Calibri</vt:lpstr>
      <vt:lpstr>Cambria Math</vt:lpstr>
      <vt:lpstr>Gentium Basic</vt:lpstr>
      <vt:lpstr>Google Sans</vt:lpstr>
      <vt:lpstr>Monotype Sorts</vt:lpstr>
      <vt:lpstr>Noto Sans Symbols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ahanaf mugdho</dc:creator>
  <cp:lastModifiedBy>AFRIN .</cp:lastModifiedBy>
  <cp:revision>20</cp:revision>
  <dcterms:created xsi:type="dcterms:W3CDTF">2021-01-02T16:17:45Z</dcterms:created>
  <dcterms:modified xsi:type="dcterms:W3CDTF">2023-11-17T23:39:50Z</dcterms:modified>
</cp:coreProperties>
</file>